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7" r:id="rId4"/>
    <p:sldMasterId id="214748366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Lst>
  <p:sldSz cy="5143500" cx="9144000"/>
  <p:notesSz cx="6858000" cy="9144000"/>
  <p:embeddedFontLst>
    <p:embeddedFont>
      <p:font typeface="Proxima Nova"/>
      <p:regular r:id="rId56"/>
      <p:bold r:id="rId57"/>
      <p:italic r:id="rId58"/>
      <p:boldItalic r:id="rId59"/>
    </p:embeddedFont>
    <p:embeddedFont>
      <p:font typeface="Roboto"/>
      <p:regular r:id="rId60"/>
      <p:bold r:id="rId61"/>
      <p:italic r:id="rId62"/>
      <p:boldItalic r:id="rId63"/>
    </p:embeddedFont>
    <p:embeddedFont>
      <p:font typeface="Roboto Medium"/>
      <p:regular r:id="rId64"/>
      <p:bold r:id="rId65"/>
      <p:italic r:id="rId66"/>
      <p:boldItalic r:id="rId67"/>
    </p:embeddedFont>
    <p:embeddedFont>
      <p:font typeface="Arimo"/>
      <p:regular r:id="rId68"/>
      <p:bold r:id="rId69"/>
      <p:italic r:id="rId70"/>
      <p:boldItalic r:id="rId71"/>
    </p:embeddedFont>
    <p:embeddedFont>
      <p:font typeface="Arimo SemiBold"/>
      <p:regular r:id="rId72"/>
      <p:bold r:id="rId73"/>
      <p:italic r:id="rId74"/>
      <p:boldItalic r:id="rId75"/>
    </p:embeddedFont>
    <p:embeddedFont>
      <p:font typeface="Amatic SC"/>
      <p:regular r:id="rId76"/>
      <p:bold r:id="rId77"/>
    </p:embeddedFont>
    <p:embeddedFont>
      <p:font typeface="Proxima Nova Semibold"/>
      <p:regular r:id="rId78"/>
      <p:bold r:id="rId79"/>
      <p:boldItalic r:id="rId80"/>
    </p:embeddedFont>
    <p:embeddedFont>
      <p:font typeface="Arimo Medium"/>
      <p:regular r:id="rId81"/>
      <p:bold r:id="rId82"/>
      <p:italic r:id="rId83"/>
      <p:boldItalic r:id="rId84"/>
    </p:embeddedFont>
    <p:embeddedFont>
      <p:font typeface="Fira Sans Condensed SemiBold"/>
      <p:regular r:id="rId85"/>
      <p:bold r:id="rId86"/>
      <p:italic r:id="rId87"/>
      <p:boldItalic r:id="rId88"/>
    </p:embeddedFont>
    <p:embeddedFont>
      <p:font typeface="Spicy Rice"/>
      <p:regular r:id="rId8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B945DB4-2FA8-48CA-B349-54C946BA4587}">
  <a:tblStyle styleId="{3B945DB4-2FA8-48CA-B349-54C946BA458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ArimoMedium-boldItalic.fntdata"/><Relationship Id="rId83" Type="http://schemas.openxmlformats.org/officeDocument/2006/relationships/font" Target="fonts/ArimoMedium-italic.fntdata"/><Relationship Id="rId42" Type="http://schemas.openxmlformats.org/officeDocument/2006/relationships/slide" Target="slides/slide36.xml"/><Relationship Id="rId86" Type="http://schemas.openxmlformats.org/officeDocument/2006/relationships/font" Target="fonts/FiraSansCondensedSemiBold-bold.fntdata"/><Relationship Id="rId41" Type="http://schemas.openxmlformats.org/officeDocument/2006/relationships/slide" Target="slides/slide35.xml"/><Relationship Id="rId85" Type="http://schemas.openxmlformats.org/officeDocument/2006/relationships/font" Target="fonts/FiraSansCondensedSemiBold-regular.fntdata"/><Relationship Id="rId44" Type="http://schemas.openxmlformats.org/officeDocument/2006/relationships/slide" Target="slides/slide38.xml"/><Relationship Id="rId88" Type="http://schemas.openxmlformats.org/officeDocument/2006/relationships/font" Target="fonts/FiraSansCondensedSemiBold-boldItalic.fntdata"/><Relationship Id="rId43" Type="http://schemas.openxmlformats.org/officeDocument/2006/relationships/slide" Target="slides/slide37.xml"/><Relationship Id="rId87" Type="http://schemas.openxmlformats.org/officeDocument/2006/relationships/font" Target="fonts/FiraSansCondensedSemiBold-italic.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SpicyRice-regular.fntdata"/><Relationship Id="rId80" Type="http://schemas.openxmlformats.org/officeDocument/2006/relationships/font" Target="fonts/ProximaNovaSemibold-boldItalic.fntdata"/><Relationship Id="rId82" Type="http://schemas.openxmlformats.org/officeDocument/2006/relationships/font" Target="fonts/ArimoMedium-bold.fntdata"/><Relationship Id="rId81" Type="http://schemas.openxmlformats.org/officeDocument/2006/relationships/font" Target="fonts/ArimoMedium-regular.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rimoSemiBold-bold.fntdata"/><Relationship Id="rId72" Type="http://schemas.openxmlformats.org/officeDocument/2006/relationships/font" Target="fonts/ArimoSemiBold-regular.fntdata"/><Relationship Id="rId31" Type="http://schemas.openxmlformats.org/officeDocument/2006/relationships/slide" Target="slides/slide25.xml"/><Relationship Id="rId75" Type="http://schemas.openxmlformats.org/officeDocument/2006/relationships/font" Target="fonts/ArimoSemiBold-boldItalic.fntdata"/><Relationship Id="rId30" Type="http://schemas.openxmlformats.org/officeDocument/2006/relationships/slide" Target="slides/slide24.xml"/><Relationship Id="rId74" Type="http://schemas.openxmlformats.org/officeDocument/2006/relationships/font" Target="fonts/ArimoSemiBold-italic.fntdata"/><Relationship Id="rId33" Type="http://schemas.openxmlformats.org/officeDocument/2006/relationships/slide" Target="slides/slide27.xml"/><Relationship Id="rId77" Type="http://schemas.openxmlformats.org/officeDocument/2006/relationships/font" Target="fonts/AmaticSC-bold.fntdata"/><Relationship Id="rId32" Type="http://schemas.openxmlformats.org/officeDocument/2006/relationships/slide" Target="slides/slide26.xml"/><Relationship Id="rId76" Type="http://schemas.openxmlformats.org/officeDocument/2006/relationships/font" Target="fonts/AmaticSC-regular.fntdata"/><Relationship Id="rId35" Type="http://schemas.openxmlformats.org/officeDocument/2006/relationships/slide" Target="slides/slide29.xml"/><Relationship Id="rId79" Type="http://schemas.openxmlformats.org/officeDocument/2006/relationships/font" Target="fonts/ProximaNovaSemibold-bold.fntdata"/><Relationship Id="rId34" Type="http://schemas.openxmlformats.org/officeDocument/2006/relationships/slide" Target="slides/slide28.xml"/><Relationship Id="rId78" Type="http://schemas.openxmlformats.org/officeDocument/2006/relationships/font" Target="fonts/ProximaNovaSemibold-regular.fntdata"/><Relationship Id="rId71" Type="http://schemas.openxmlformats.org/officeDocument/2006/relationships/font" Target="fonts/Arimo-boldItalic.fntdata"/><Relationship Id="rId70" Type="http://schemas.openxmlformats.org/officeDocument/2006/relationships/font" Target="fonts/Arimo-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italic.fntdata"/><Relationship Id="rId61" Type="http://schemas.openxmlformats.org/officeDocument/2006/relationships/font" Target="fonts/Roboto-bold.fntdata"/><Relationship Id="rId20" Type="http://schemas.openxmlformats.org/officeDocument/2006/relationships/slide" Target="slides/slide14.xml"/><Relationship Id="rId64" Type="http://schemas.openxmlformats.org/officeDocument/2006/relationships/font" Target="fonts/RobotoMedium-regular.fntdata"/><Relationship Id="rId63" Type="http://schemas.openxmlformats.org/officeDocument/2006/relationships/font" Target="fonts/Roboto-boldItalic.fntdata"/><Relationship Id="rId22" Type="http://schemas.openxmlformats.org/officeDocument/2006/relationships/slide" Target="slides/slide16.xml"/><Relationship Id="rId66" Type="http://schemas.openxmlformats.org/officeDocument/2006/relationships/font" Target="fonts/RobotoMedium-italic.fntdata"/><Relationship Id="rId21" Type="http://schemas.openxmlformats.org/officeDocument/2006/relationships/slide" Target="slides/slide15.xml"/><Relationship Id="rId65" Type="http://schemas.openxmlformats.org/officeDocument/2006/relationships/font" Target="fonts/RobotoMedium-bold.fntdata"/><Relationship Id="rId24" Type="http://schemas.openxmlformats.org/officeDocument/2006/relationships/slide" Target="slides/slide18.xml"/><Relationship Id="rId68" Type="http://schemas.openxmlformats.org/officeDocument/2006/relationships/font" Target="fonts/Arimo-regular.fntdata"/><Relationship Id="rId23" Type="http://schemas.openxmlformats.org/officeDocument/2006/relationships/slide" Target="slides/slide17.xml"/><Relationship Id="rId67" Type="http://schemas.openxmlformats.org/officeDocument/2006/relationships/font" Target="fonts/RobotoMedium-boldItalic.fntdata"/><Relationship Id="rId60" Type="http://schemas.openxmlformats.org/officeDocument/2006/relationships/font" Target="fonts/Roboto-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rimo-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ProximaNova-bold.fntdata"/><Relationship Id="rId12" Type="http://schemas.openxmlformats.org/officeDocument/2006/relationships/slide" Target="slides/slide6.xml"/><Relationship Id="rId56" Type="http://schemas.openxmlformats.org/officeDocument/2006/relationships/font" Target="fonts/ProximaNova-regular.fntdata"/><Relationship Id="rId15" Type="http://schemas.openxmlformats.org/officeDocument/2006/relationships/slide" Target="slides/slide9.xml"/><Relationship Id="rId59" Type="http://schemas.openxmlformats.org/officeDocument/2006/relationships/font" Target="fonts/ProximaNova-boldItalic.fntdata"/><Relationship Id="rId14" Type="http://schemas.openxmlformats.org/officeDocument/2006/relationships/slide" Target="slides/slide8.xml"/><Relationship Id="rId58" Type="http://schemas.openxmlformats.org/officeDocument/2006/relationships/font" Target="fonts/ProximaNova-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e94e8d03ef_0_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e94e8d03ef_0_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 name="Shape 828"/>
        <p:cNvGrpSpPr/>
        <p:nvPr/>
      </p:nvGrpSpPr>
      <p:grpSpPr>
        <a:xfrm>
          <a:off x="0" y="0"/>
          <a:ext cx="0" cy="0"/>
          <a:chOff x="0" y="0"/>
          <a:chExt cx="0" cy="0"/>
        </a:xfrm>
      </p:grpSpPr>
      <p:sp>
        <p:nvSpPr>
          <p:cNvPr id="829" name="Google Shape;829;ge94e8d00c4_0_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 name="Google Shape;830;ge94e8d00c4_0_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 name="Shape 916"/>
        <p:cNvGrpSpPr/>
        <p:nvPr/>
      </p:nvGrpSpPr>
      <p:grpSpPr>
        <a:xfrm>
          <a:off x="0" y="0"/>
          <a:ext cx="0" cy="0"/>
          <a:chOff x="0" y="0"/>
          <a:chExt cx="0" cy="0"/>
        </a:xfrm>
      </p:grpSpPr>
      <p:sp>
        <p:nvSpPr>
          <p:cNvPr id="917" name="Google Shape;917;ge94e8d00c4_0_41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 name="Google Shape;918;ge94e8d00c4_0_41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 name="Shape 974"/>
        <p:cNvGrpSpPr/>
        <p:nvPr/>
      </p:nvGrpSpPr>
      <p:grpSpPr>
        <a:xfrm>
          <a:off x="0" y="0"/>
          <a:ext cx="0" cy="0"/>
          <a:chOff x="0" y="0"/>
          <a:chExt cx="0" cy="0"/>
        </a:xfrm>
      </p:grpSpPr>
      <p:sp>
        <p:nvSpPr>
          <p:cNvPr id="975" name="Google Shape;975;geaa8b8120f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 name="Google Shape;976;geaa8b8120f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 name="Shape 990"/>
        <p:cNvGrpSpPr/>
        <p:nvPr/>
      </p:nvGrpSpPr>
      <p:grpSpPr>
        <a:xfrm>
          <a:off x="0" y="0"/>
          <a:ext cx="0" cy="0"/>
          <a:chOff x="0" y="0"/>
          <a:chExt cx="0" cy="0"/>
        </a:xfrm>
      </p:grpSpPr>
      <p:sp>
        <p:nvSpPr>
          <p:cNvPr id="991" name="Google Shape;991;ge94e8d00c4_0_41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2" name="Google Shape;992;ge94e8d00c4_0_41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 name="Shape 999"/>
        <p:cNvGrpSpPr/>
        <p:nvPr/>
      </p:nvGrpSpPr>
      <p:grpSpPr>
        <a:xfrm>
          <a:off x="0" y="0"/>
          <a:ext cx="0" cy="0"/>
          <a:chOff x="0" y="0"/>
          <a:chExt cx="0" cy="0"/>
        </a:xfrm>
      </p:grpSpPr>
      <p:sp>
        <p:nvSpPr>
          <p:cNvPr id="1000" name="Google Shape;1000;ge94e8d00c4_0_41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1" name="Google Shape;1001;ge94e8d00c4_0_41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 name="Shape 1045"/>
        <p:cNvGrpSpPr/>
        <p:nvPr/>
      </p:nvGrpSpPr>
      <p:grpSpPr>
        <a:xfrm>
          <a:off x="0" y="0"/>
          <a:ext cx="0" cy="0"/>
          <a:chOff x="0" y="0"/>
          <a:chExt cx="0" cy="0"/>
        </a:xfrm>
      </p:grpSpPr>
      <p:sp>
        <p:nvSpPr>
          <p:cNvPr id="1046" name="Google Shape;1046;ge94e8d00c4_0_41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7" name="Google Shape;1047;ge94e8d00c4_0_41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 name="Shape 1091"/>
        <p:cNvGrpSpPr/>
        <p:nvPr/>
      </p:nvGrpSpPr>
      <p:grpSpPr>
        <a:xfrm>
          <a:off x="0" y="0"/>
          <a:ext cx="0" cy="0"/>
          <a:chOff x="0" y="0"/>
          <a:chExt cx="0" cy="0"/>
        </a:xfrm>
      </p:grpSpPr>
      <p:sp>
        <p:nvSpPr>
          <p:cNvPr id="1092" name="Google Shape;1092;ge94e8d00c4_0_419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 name="Google Shape;1093;ge94e8d00c4_0_419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e94e8d00c4_0_419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e94e8d00c4_0_419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7" name="Shape 1167"/>
        <p:cNvGrpSpPr/>
        <p:nvPr/>
      </p:nvGrpSpPr>
      <p:grpSpPr>
        <a:xfrm>
          <a:off x="0" y="0"/>
          <a:ext cx="0" cy="0"/>
          <a:chOff x="0" y="0"/>
          <a:chExt cx="0" cy="0"/>
        </a:xfrm>
      </p:grpSpPr>
      <p:sp>
        <p:nvSpPr>
          <p:cNvPr id="1168" name="Google Shape;1168;ge94e8d00c4_0_41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9" name="Google Shape;1169;ge94e8d00c4_0_41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5" name="Shape 1175"/>
        <p:cNvGrpSpPr/>
        <p:nvPr/>
      </p:nvGrpSpPr>
      <p:grpSpPr>
        <a:xfrm>
          <a:off x="0" y="0"/>
          <a:ext cx="0" cy="0"/>
          <a:chOff x="0" y="0"/>
          <a:chExt cx="0" cy="0"/>
        </a:xfrm>
      </p:grpSpPr>
      <p:sp>
        <p:nvSpPr>
          <p:cNvPr id="1176" name="Google Shape;1176;ge94e8d00c4_0_419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7" name="Google Shape;1177;ge94e8d00c4_0_419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 name="Shape 523"/>
        <p:cNvGrpSpPr/>
        <p:nvPr/>
      </p:nvGrpSpPr>
      <p:grpSpPr>
        <a:xfrm>
          <a:off x="0" y="0"/>
          <a:ext cx="0" cy="0"/>
          <a:chOff x="0" y="0"/>
          <a:chExt cx="0" cy="0"/>
        </a:xfrm>
      </p:grpSpPr>
      <p:sp>
        <p:nvSpPr>
          <p:cNvPr id="524" name="Google Shape;524;ge94e8d03ef_0_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 name="Google Shape;525;ge94e8d03ef_0_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 name="Shape 1270"/>
        <p:cNvGrpSpPr/>
        <p:nvPr/>
      </p:nvGrpSpPr>
      <p:grpSpPr>
        <a:xfrm>
          <a:off x="0" y="0"/>
          <a:ext cx="0" cy="0"/>
          <a:chOff x="0" y="0"/>
          <a:chExt cx="0" cy="0"/>
        </a:xfrm>
      </p:grpSpPr>
      <p:sp>
        <p:nvSpPr>
          <p:cNvPr id="1271" name="Google Shape;1271;ge94e8d00c4_0_420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2" name="Google Shape;1272;ge94e8d00c4_0_420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1" name="Shape 1351"/>
        <p:cNvGrpSpPr/>
        <p:nvPr/>
      </p:nvGrpSpPr>
      <p:grpSpPr>
        <a:xfrm>
          <a:off x="0" y="0"/>
          <a:ext cx="0" cy="0"/>
          <a:chOff x="0" y="0"/>
          <a:chExt cx="0" cy="0"/>
        </a:xfrm>
      </p:grpSpPr>
      <p:sp>
        <p:nvSpPr>
          <p:cNvPr id="1352" name="Google Shape;1352;ge94e8d00c4_0_420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3" name="Google Shape;1353;ge94e8d00c4_0_42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 name="Shape 1359"/>
        <p:cNvGrpSpPr/>
        <p:nvPr/>
      </p:nvGrpSpPr>
      <p:grpSpPr>
        <a:xfrm>
          <a:off x="0" y="0"/>
          <a:ext cx="0" cy="0"/>
          <a:chOff x="0" y="0"/>
          <a:chExt cx="0" cy="0"/>
        </a:xfrm>
      </p:grpSpPr>
      <p:sp>
        <p:nvSpPr>
          <p:cNvPr id="1360" name="Google Shape;1360;ge94e8d00c4_0_420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1" name="Google Shape;1361;ge94e8d00c4_0_420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 name="Shape 1453"/>
        <p:cNvGrpSpPr/>
        <p:nvPr/>
      </p:nvGrpSpPr>
      <p:grpSpPr>
        <a:xfrm>
          <a:off x="0" y="0"/>
          <a:ext cx="0" cy="0"/>
          <a:chOff x="0" y="0"/>
          <a:chExt cx="0" cy="0"/>
        </a:xfrm>
      </p:grpSpPr>
      <p:sp>
        <p:nvSpPr>
          <p:cNvPr id="1454" name="Google Shape;1454;ge94e8d00c4_0_420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5" name="Google Shape;1455;ge94e8d00c4_0_420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 name="Shape 1459"/>
        <p:cNvGrpSpPr/>
        <p:nvPr/>
      </p:nvGrpSpPr>
      <p:grpSpPr>
        <a:xfrm>
          <a:off x="0" y="0"/>
          <a:ext cx="0" cy="0"/>
          <a:chOff x="0" y="0"/>
          <a:chExt cx="0" cy="0"/>
        </a:xfrm>
      </p:grpSpPr>
      <p:sp>
        <p:nvSpPr>
          <p:cNvPr id="1460" name="Google Shape;1460;ge94e8d00c4_0_420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1" name="Google Shape;1461;ge94e8d00c4_0_420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7" name="Shape 1467"/>
        <p:cNvGrpSpPr/>
        <p:nvPr/>
      </p:nvGrpSpPr>
      <p:grpSpPr>
        <a:xfrm>
          <a:off x="0" y="0"/>
          <a:ext cx="0" cy="0"/>
          <a:chOff x="0" y="0"/>
          <a:chExt cx="0" cy="0"/>
        </a:xfrm>
      </p:grpSpPr>
      <p:sp>
        <p:nvSpPr>
          <p:cNvPr id="1468" name="Google Shape;1468;ge94e8d00c4_0_420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9" name="Google Shape;1469;ge94e8d00c4_0_420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ge94e8d00c4_0_42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2" name="Google Shape;1532;ge94e8d00c4_0_42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 name="Shape 1552"/>
        <p:cNvGrpSpPr/>
        <p:nvPr/>
      </p:nvGrpSpPr>
      <p:grpSpPr>
        <a:xfrm>
          <a:off x="0" y="0"/>
          <a:ext cx="0" cy="0"/>
          <a:chOff x="0" y="0"/>
          <a:chExt cx="0" cy="0"/>
        </a:xfrm>
      </p:grpSpPr>
      <p:sp>
        <p:nvSpPr>
          <p:cNvPr id="1553" name="Google Shape;1553;ge94e8d00c4_0_42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4" name="Google Shape;1554;ge94e8d00c4_0_42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2" name="Shape 1602"/>
        <p:cNvGrpSpPr/>
        <p:nvPr/>
      </p:nvGrpSpPr>
      <p:grpSpPr>
        <a:xfrm>
          <a:off x="0" y="0"/>
          <a:ext cx="0" cy="0"/>
          <a:chOff x="0" y="0"/>
          <a:chExt cx="0" cy="0"/>
        </a:xfrm>
      </p:grpSpPr>
      <p:sp>
        <p:nvSpPr>
          <p:cNvPr id="1603" name="Google Shape;1603;ge94e8d00c4_0_42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4" name="Google Shape;1604;ge94e8d00c4_0_42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7" name="Shape 1627"/>
        <p:cNvGrpSpPr/>
        <p:nvPr/>
      </p:nvGrpSpPr>
      <p:grpSpPr>
        <a:xfrm>
          <a:off x="0" y="0"/>
          <a:ext cx="0" cy="0"/>
          <a:chOff x="0" y="0"/>
          <a:chExt cx="0" cy="0"/>
        </a:xfrm>
      </p:grpSpPr>
      <p:sp>
        <p:nvSpPr>
          <p:cNvPr id="1628" name="Google Shape;1628;ge970916d8f_0_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9" name="Google Shape;1629;ge970916d8f_0_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 name="Shape 529"/>
        <p:cNvGrpSpPr/>
        <p:nvPr/>
      </p:nvGrpSpPr>
      <p:grpSpPr>
        <a:xfrm>
          <a:off x="0" y="0"/>
          <a:ext cx="0" cy="0"/>
          <a:chOff x="0" y="0"/>
          <a:chExt cx="0" cy="0"/>
        </a:xfrm>
      </p:grpSpPr>
      <p:sp>
        <p:nvSpPr>
          <p:cNvPr id="530" name="Google Shape;530;ge94e8d03ef_0_6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 name="Google Shape;531;ge94e8d03ef_0_6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3" name="Shape 1633"/>
        <p:cNvGrpSpPr/>
        <p:nvPr/>
      </p:nvGrpSpPr>
      <p:grpSpPr>
        <a:xfrm>
          <a:off x="0" y="0"/>
          <a:ext cx="0" cy="0"/>
          <a:chOff x="0" y="0"/>
          <a:chExt cx="0" cy="0"/>
        </a:xfrm>
      </p:grpSpPr>
      <p:sp>
        <p:nvSpPr>
          <p:cNvPr id="1634" name="Google Shape;1634;ge970916d8f_0_9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5" name="Google Shape;1635;ge970916d8f_0_9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9" name="Shape 1639"/>
        <p:cNvGrpSpPr/>
        <p:nvPr/>
      </p:nvGrpSpPr>
      <p:grpSpPr>
        <a:xfrm>
          <a:off x="0" y="0"/>
          <a:ext cx="0" cy="0"/>
          <a:chOff x="0" y="0"/>
          <a:chExt cx="0" cy="0"/>
        </a:xfrm>
      </p:grpSpPr>
      <p:sp>
        <p:nvSpPr>
          <p:cNvPr id="1640" name="Google Shape;1640;ge970916d8f_0_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1" name="Google Shape;1641;ge970916d8f_0_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6" name="Shape 2536"/>
        <p:cNvGrpSpPr/>
        <p:nvPr/>
      </p:nvGrpSpPr>
      <p:grpSpPr>
        <a:xfrm>
          <a:off x="0" y="0"/>
          <a:ext cx="0" cy="0"/>
          <a:chOff x="0" y="0"/>
          <a:chExt cx="0" cy="0"/>
        </a:xfrm>
      </p:grpSpPr>
      <p:sp>
        <p:nvSpPr>
          <p:cNvPr id="2537" name="Google Shape;2537;ge94e8d00c4_0_21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8" name="Google Shape;2538;ge94e8d00c4_0_21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3" name="Shape 2543"/>
        <p:cNvGrpSpPr/>
        <p:nvPr/>
      </p:nvGrpSpPr>
      <p:grpSpPr>
        <a:xfrm>
          <a:off x="0" y="0"/>
          <a:ext cx="0" cy="0"/>
          <a:chOff x="0" y="0"/>
          <a:chExt cx="0" cy="0"/>
        </a:xfrm>
      </p:grpSpPr>
      <p:sp>
        <p:nvSpPr>
          <p:cNvPr id="2544" name="Google Shape;2544;ge94e8d00c4_0_21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5" name="Google Shape;2545;ge94e8d00c4_0_21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0" name="Shape 2550"/>
        <p:cNvGrpSpPr/>
        <p:nvPr/>
      </p:nvGrpSpPr>
      <p:grpSpPr>
        <a:xfrm>
          <a:off x="0" y="0"/>
          <a:ext cx="0" cy="0"/>
          <a:chOff x="0" y="0"/>
          <a:chExt cx="0" cy="0"/>
        </a:xfrm>
      </p:grpSpPr>
      <p:sp>
        <p:nvSpPr>
          <p:cNvPr id="2551" name="Google Shape;2551;ge94e8d00c4_0_21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2" name="Google Shape;2552;ge94e8d00c4_0_21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7" name="Shape 2577"/>
        <p:cNvGrpSpPr/>
        <p:nvPr/>
      </p:nvGrpSpPr>
      <p:grpSpPr>
        <a:xfrm>
          <a:off x="0" y="0"/>
          <a:ext cx="0" cy="0"/>
          <a:chOff x="0" y="0"/>
          <a:chExt cx="0" cy="0"/>
        </a:xfrm>
      </p:grpSpPr>
      <p:sp>
        <p:nvSpPr>
          <p:cNvPr id="2578" name="Google Shape;2578;ge94e8d00c4_0_21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9" name="Google Shape;2579;ge94e8d00c4_0_21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3" name="Shape 2593"/>
        <p:cNvGrpSpPr/>
        <p:nvPr/>
      </p:nvGrpSpPr>
      <p:grpSpPr>
        <a:xfrm>
          <a:off x="0" y="0"/>
          <a:ext cx="0" cy="0"/>
          <a:chOff x="0" y="0"/>
          <a:chExt cx="0" cy="0"/>
        </a:xfrm>
      </p:grpSpPr>
      <p:sp>
        <p:nvSpPr>
          <p:cNvPr id="2594" name="Google Shape;2594;ge94e8d00c4_0_21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5" name="Google Shape;2595;ge94e8d00c4_0_21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0" name="Shape 2930"/>
        <p:cNvGrpSpPr/>
        <p:nvPr/>
      </p:nvGrpSpPr>
      <p:grpSpPr>
        <a:xfrm>
          <a:off x="0" y="0"/>
          <a:ext cx="0" cy="0"/>
          <a:chOff x="0" y="0"/>
          <a:chExt cx="0" cy="0"/>
        </a:xfrm>
      </p:grpSpPr>
      <p:sp>
        <p:nvSpPr>
          <p:cNvPr id="2931" name="Google Shape;2931;ge94e8d00c4_0_21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2" name="Google Shape;2932;ge94e8d00c4_0_21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7" name="Shape 5717"/>
        <p:cNvGrpSpPr/>
        <p:nvPr/>
      </p:nvGrpSpPr>
      <p:grpSpPr>
        <a:xfrm>
          <a:off x="0" y="0"/>
          <a:ext cx="0" cy="0"/>
          <a:chOff x="0" y="0"/>
          <a:chExt cx="0" cy="0"/>
        </a:xfrm>
      </p:grpSpPr>
      <p:sp>
        <p:nvSpPr>
          <p:cNvPr id="5718" name="Google Shape;5718;ge94e8d00c4_0_24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9" name="Google Shape;5719;ge94e8d00c4_0_24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6" name="Shape 6136"/>
        <p:cNvGrpSpPr/>
        <p:nvPr/>
      </p:nvGrpSpPr>
      <p:grpSpPr>
        <a:xfrm>
          <a:off x="0" y="0"/>
          <a:ext cx="0" cy="0"/>
          <a:chOff x="0" y="0"/>
          <a:chExt cx="0" cy="0"/>
        </a:xfrm>
      </p:grpSpPr>
      <p:sp>
        <p:nvSpPr>
          <p:cNvPr id="6137" name="Google Shape;6137;ge94e8d00c4_0_247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38" name="Google Shape;6138;ge94e8d00c4_0_247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 name="Shape 558"/>
        <p:cNvGrpSpPr/>
        <p:nvPr/>
      </p:nvGrpSpPr>
      <p:grpSpPr>
        <a:xfrm>
          <a:off x="0" y="0"/>
          <a:ext cx="0" cy="0"/>
          <a:chOff x="0" y="0"/>
          <a:chExt cx="0" cy="0"/>
        </a:xfrm>
      </p:grpSpPr>
      <p:sp>
        <p:nvSpPr>
          <p:cNvPr id="559" name="Google Shape;559;ge94e8d03ef_0_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0" name="Google Shape;560;ge94e8d03ef_0_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6" name="Shape 6306"/>
        <p:cNvGrpSpPr/>
        <p:nvPr/>
      </p:nvGrpSpPr>
      <p:grpSpPr>
        <a:xfrm>
          <a:off x="0" y="0"/>
          <a:ext cx="0" cy="0"/>
          <a:chOff x="0" y="0"/>
          <a:chExt cx="0" cy="0"/>
        </a:xfrm>
      </p:grpSpPr>
      <p:sp>
        <p:nvSpPr>
          <p:cNvPr id="6307" name="Google Shape;6307;ge94e8d00c4_0_24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08" name="Google Shape;6308;ge94e8d00c4_0_24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1" name="Shape 6711"/>
        <p:cNvGrpSpPr/>
        <p:nvPr/>
      </p:nvGrpSpPr>
      <p:grpSpPr>
        <a:xfrm>
          <a:off x="0" y="0"/>
          <a:ext cx="0" cy="0"/>
          <a:chOff x="0" y="0"/>
          <a:chExt cx="0" cy="0"/>
        </a:xfrm>
      </p:grpSpPr>
      <p:sp>
        <p:nvSpPr>
          <p:cNvPr id="6712" name="Google Shape;6712;ge94e8d00c4_0_25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13" name="Google Shape;6713;ge94e8d00c4_0_25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1" name="Shape 7091"/>
        <p:cNvGrpSpPr/>
        <p:nvPr/>
      </p:nvGrpSpPr>
      <p:grpSpPr>
        <a:xfrm>
          <a:off x="0" y="0"/>
          <a:ext cx="0" cy="0"/>
          <a:chOff x="0" y="0"/>
          <a:chExt cx="0" cy="0"/>
        </a:xfrm>
      </p:grpSpPr>
      <p:sp>
        <p:nvSpPr>
          <p:cNvPr id="7092" name="Google Shape;7092;ge94e8d00c4_0_256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93" name="Google Shape;7093;ge94e8d00c4_0_256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9" name="Shape 8009"/>
        <p:cNvGrpSpPr/>
        <p:nvPr/>
      </p:nvGrpSpPr>
      <p:grpSpPr>
        <a:xfrm>
          <a:off x="0" y="0"/>
          <a:ext cx="0" cy="0"/>
          <a:chOff x="0" y="0"/>
          <a:chExt cx="0" cy="0"/>
        </a:xfrm>
      </p:grpSpPr>
      <p:sp>
        <p:nvSpPr>
          <p:cNvPr id="8010" name="Google Shape;8010;ge94e8d00c4_0_26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11" name="Google Shape;8011;ge94e8d00c4_0_26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3" name="Shape 9443"/>
        <p:cNvGrpSpPr/>
        <p:nvPr/>
      </p:nvGrpSpPr>
      <p:grpSpPr>
        <a:xfrm>
          <a:off x="0" y="0"/>
          <a:ext cx="0" cy="0"/>
          <a:chOff x="0" y="0"/>
          <a:chExt cx="0" cy="0"/>
        </a:xfrm>
      </p:grpSpPr>
      <p:sp>
        <p:nvSpPr>
          <p:cNvPr id="9444" name="Google Shape;9444;ge94e8d00c4_0_28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45" name="Google Shape;9445;ge94e8d00c4_0_28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99" name="Shape 11999"/>
        <p:cNvGrpSpPr/>
        <p:nvPr/>
      </p:nvGrpSpPr>
      <p:grpSpPr>
        <a:xfrm>
          <a:off x="0" y="0"/>
          <a:ext cx="0" cy="0"/>
          <a:chOff x="0" y="0"/>
          <a:chExt cx="0" cy="0"/>
        </a:xfrm>
      </p:grpSpPr>
      <p:sp>
        <p:nvSpPr>
          <p:cNvPr id="12000" name="Google Shape;12000;ge94e8d00c4_0_30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01" name="Google Shape;12001;ge94e8d00c4_0_30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49" name="Shape 13949"/>
        <p:cNvGrpSpPr/>
        <p:nvPr/>
      </p:nvGrpSpPr>
      <p:grpSpPr>
        <a:xfrm>
          <a:off x="0" y="0"/>
          <a:ext cx="0" cy="0"/>
          <a:chOff x="0" y="0"/>
          <a:chExt cx="0" cy="0"/>
        </a:xfrm>
      </p:grpSpPr>
      <p:sp>
        <p:nvSpPr>
          <p:cNvPr id="13950" name="Google Shape;13950;ge94e8d00c4_0_325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51" name="Google Shape;13951;ge94e8d00c4_0_325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24" name="Shape 15724"/>
        <p:cNvGrpSpPr/>
        <p:nvPr/>
      </p:nvGrpSpPr>
      <p:grpSpPr>
        <a:xfrm>
          <a:off x="0" y="0"/>
          <a:ext cx="0" cy="0"/>
          <a:chOff x="0" y="0"/>
          <a:chExt cx="0" cy="0"/>
        </a:xfrm>
      </p:grpSpPr>
      <p:sp>
        <p:nvSpPr>
          <p:cNvPr id="15725" name="Google Shape;15725;ge94e8d00c4_0_34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26" name="Google Shape;15726;ge94e8d00c4_0_34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68" name="Shape 16768"/>
        <p:cNvGrpSpPr/>
        <p:nvPr/>
      </p:nvGrpSpPr>
      <p:grpSpPr>
        <a:xfrm>
          <a:off x="0" y="0"/>
          <a:ext cx="0" cy="0"/>
          <a:chOff x="0" y="0"/>
          <a:chExt cx="0" cy="0"/>
        </a:xfrm>
      </p:grpSpPr>
      <p:sp>
        <p:nvSpPr>
          <p:cNvPr id="16769" name="Google Shape;16769;ge94e8d00c4_0_35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70" name="Google Shape;16770;ge94e8d00c4_0_35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8" name="Shape 18488"/>
        <p:cNvGrpSpPr/>
        <p:nvPr/>
      </p:nvGrpSpPr>
      <p:grpSpPr>
        <a:xfrm>
          <a:off x="0" y="0"/>
          <a:ext cx="0" cy="0"/>
          <a:chOff x="0" y="0"/>
          <a:chExt cx="0" cy="0"/>
        </a:xfrm>
      </p:grpSpPr>
      <p:sp>
        <p:nvSpPr>
          <p:cNvPr id="18489" name="Google Shape;18489;ge94e8d00c4_0_41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90" name="Google Shape;18490;ge94e8d00c4_0_41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 name="Shape 566"/>
        <p:cNvGrpSpPr/>
        <p:nvPr/>
      </p:nvGrpSpPr>
      <p:grpSpPr>
        <a:xfrm>
          <a:off x="0" y="0"/>
          <a:ext cx="0" cy="0"/>
          <a:chOff x="0" y="0"/>
          <a:chExt cx="0" cy="0"/>
        </a:xfrm>
      </p:grpSpPr>
      <p:sp>
        <p:nvSpPr>
          <p:cNvPr id="567" name="Google Shape;567;ge94e8d03ef_0_1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 name="Google Shape;568;ge94e8d03ef_0_1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 name="Shape 647"/>
        <p:cNvGrpSpPr/>
        <p:nvPr/>
      </p:nvGrpSpPr>
      <p:grpSpPr>
        <a:xfrm>
          <a:off x="0" y="0"/>
          <a:ext cx="0" cy="0"/>
          <a:chOff x="0" y="0"/>
          <a:chExt cx="0" cy="0"/>
        </a:xfrm>
      </p:grpSpPr>
      <p:sp>
        <p:nvSpPr>
          <p:cNvPr id="648" name="Google Shape;648;ge94e8d00c4_0_5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 name="Google Shape;649;ge94e8d00c4_0_5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 name="Shape 754"/>
        <p:cNvGrpSpPr/>
        <p:nvPr/>
      </p:nvGrpSpPr>
      <p:grpSpPr>
        <a:xfrm>
          <a:off x="0" y="0"/>
          <a:ext cx="0" cy="0"/>
          <a:chOff x="0" y="0"/>
          <a:chExt cx="0" cy="0"/>
        </a:xfrm>
      </p:grpSpPr>
      <p:sp>
        <p:nvSpPr>
          <p:cNvPr id="755" name="Google Shape;755;ge94e8d00c4_0_5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 name="Google Shape;756;ge94e8d00c4_0_5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 name="Shape 781"/>
        <p:cNvGrpSpPr/>
        <p:nvPr/>
      </p:nvGrpSpPr>
      <p:grpSpPr>
        <a:xfrm>
          <a:off x="0" y="0"/>
          <a:ext cx="0" cy="0"/>
          <a:chOff x="0" y="0"/>
          <a:chExt cx="0" cy="0"/>
        </a:xfrm>
      </p:grpSpPr>
      <p:sp>
        <p:nvSpPr>
          <p:cNvPr id="782" name="Google Shape;782;ge94e8d00c4_0_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 name="Google Shape;783;ge94e8d00c4_0_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 name="Shape 820"/>
        <p:cNvGrpSpPr/>
        <p:nvPr/>
      </p:nvGrpSpPr>
      <p:grpSpPr>
        <a:xfrm>
          <a:off x="0" y="0"/>
          <a:ext cx="0" cy="0"/>
          <a:chOff x="0" y="0"/>
          <a:chExt cx="0" cy="0"/>
        </a:xfrm>
      </p:grpSpPr>
      <p:sp>
        <p:nvSpPr>
          <p:cNvPr id="821" name="Google Shape;821;ge94e8d00c4_0_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 name="Google Shape;822;ge94e8d00c4_0_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1"/>
        </a:solidFill>
      </p:bgPr>
    </p:bg>
    <p:spTree>
      <p:nvGrpSpPr>
        <p:cNvPr id="8" name="Shape 8"/>
        <p:cNvGrpSpPr/>
        <p:nvPr/>
      </p:nvGrpSpPr>
      <p:grpSpPr>
        <a:xfrm>
          <a:off x="0" y="0"/>
          <a:ext cx="0" cy="0"/>
          <a:chOff x="0" y="0"/>
          <a:chExt cx="0" cy="0"/>
        </a:xfrm>
      </p:grpSpPr>
      <p:grpSp>
        <p:nvGrpSpPr>
          <p:cNvPr id="9" name="Google Shape;9;p2"/>
          <p:cNvGrpSpPr/>
          <p:nvPr/>
        </p:nvGrpSpPr>
        <p:grpSpPr>
          <a:xfrm>
            <a:off x="-884976" y="-2885251"/>
            <a:ext cx="10939439" cy="10913982"/>
            <a:chOff x="-884976" y="-2885251"/>
            <a:chExt cx="10939439" cy="10913982"/>
          </a:xfrm>
        </p:grpSpPr>
        <p:sp>
          <p:nvSpPr>
            <p:cNvPr id="10" name="Google Shape;10;p2"/>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 name="Google Shape;28;p2"/>
          <p:cNvSpPr txBox="1"/>
          <p:nvPr>
            <p:ph type="ctrTitle"/>
          </p:nvPr>
        </p:nvSpPr>
        <p:spPr>
          <a:xfrm>
            <a:off x="1327325" y="1590650"/>
            <a:ext cx="6489300" cy="978900"/>
          </a:xfrm>
          <a:prstGeom prst="rect">
            <a:avLst/>
          </a:prstGeom>
          <a:effectLst>
            <a:outerShdw rotWithShape="0" algn="bl" dir="7860000" dist="47625">
              <a:schemeClr val="accent6"/>
            </a:outerShdw>
          </a:effectLst>
        </p:spPr>
        <p:txBody>
          <a:bodyPr anchorCtr="0" anchor="ctr" bIns="91425" lIns="91425" spcFirstLastPara="1" rIns="91425" wrap="square" tIns="91425">
            <a:noAutofit/>
          </a:bodyPr>
          <a:lstStyle>
            <a:lvl1pPr lvl="0" algn="ctr">
              <a:lnSpc>
                <a:spcPct val="90000"/>
              </a:lnSpc>
              <a:spcBef>
                <a:spcPts val="0"/>
              </a:spcBef>
              <a:spcAft>
                <a:spcPts val="0"/>
              </a:spcAft>
              <a:buClr>
                <a:srgbClr val="191919"/>
              </a:buClr>
              <a:buSzPts val="5200"/>
              <a:buNone/>
              <a:defRPr sz="7700">
                <a:solidFill>
                  <a:schemeClr val="lt2"/>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29" name="Google Shape;29;p2"/>
          <p:cNvSpPr txBox="1"/>
          <p:nvPr>
            <p:ph idx="1" type="subTitle"/>
          </p:nvPr>
        </p:nvSpPr>
        <p:spPr>
          <a:xfrm>
            <a:off x="2392500" y="3862150"/>
            <a:ext cx="4359000" cy="40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30" name="Google Shape;30;p2"/>
          <p:cNvGrpSpPr/>
          <p:nvPr/>
        </p:nvGrpSpPr>
        <p:grpSpPr>
          <a:xfrm>
            <a:off x="1142225" y="951300"/>
            <a:ext cx="6859500" cy="3286200"/>
            <a:chOff x="1142225" y="951300"/>
            <a:chExt cx="6859500" cy="3286200"/>
          </a:xfrm>
        </p:grpSpPr>
        <p:sp>
          <p:nvSpPr>
            <p:cNvPr id="31" name="Google Shape;31;p2"/>
            <p:cNvSpPr/>
            <p:nvPr/>
          </p:nvSpPr>
          <p:spPr>
            <a:xfrm>
              <a:off x="1142225" y="951300"/>
              <a:ext cx="6859500" cy="32862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327325" y="1123875"/>
              <a:ext cx="6489300" cy="29412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258" name="Shape 258"/>
        <p:cNvGrpSpPr/>
        <p:nvPr/>
      </p:nvGrpSpPr>
      <p:grpSpPr>
        <a:xfrm>
          <a:off x="0" y="0"/>
          <a:ext cx="0" cy="0"/>
          <a:chOff x="0" y="0"/>
          <a:chExt cx="0" cy="0"/>
        </a:xfrm>
      </p:grpSpPr>
      <p:grpSp>
        <p:nvGrpSpPr>
          <p:cNvPr id="259" name="Google Shape;259;p11"/>
          <p:cNvGrpSpPr/>
          <p:nvPr/>
        </p:nvGrpSpPr>
        <p:grpSpPr>
          <a:xfrm>
            <a:off x="-1385403" y="-708723"/>
            <a:ext cx="11816672" cy="6632408"/>
            <a:chOff x="-1385403" y="-708723"/>
            <a:chExt cx="11816672" cy="6632408"/>
          </a:xfrm>
        </p:grpSpPr>
        <p:sp>
          <p:nvSpPr>
            <p:cNvPr id="260" name="Google Shape;260;p11"/>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1"/>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1"/>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1"/>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1"/>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1"/>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1"/>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1"/>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1"/>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1"/>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1"/>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1"/>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1"/>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1"/>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1"/>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1"/>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1"/>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1"/>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1"/>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1"/>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1"/>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1"/>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1"/>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1"/>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1"/>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 name="Google Shape;286;p11"/>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1"/>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88" name="Google Shape;288;p11"/>
          <p:cNvSpPr txBox="1"/>
          <p:nvPr>
            <p:ph hasCustomPrompt="1" type="title"/>
          </p:nvPr>
        </p:nvSpPr>
        <p:spPr>
          <a:xfrm>
            <a:off x="1284000" y="1558475"/>
            <a:ext cx="6576000" cy="1511100"/>
          </a:xfrm>
          <a:prstGeom prst="rect">
            <a:avLst/>
          </a:prstGeom>
          <a:effectLst>
            <a:outerShdw rotWithShape="0" algn="bl" dir="8160000" dist="57150">
              <a:schemeClr val="accent6"/>
            </a:outerShdw>
          </a:effectLst>
        </p:spPr>
        <p:txBody>
          <a:bodyPr anchorCtr="0" anchor="b" bIns="91425" lIns="91425" spcFirstLastPara="1" rIns="91425" wrap="square" tIns="91425">
            <a:noAutofit/>
          </a:bodyPr>
          <a:lstStyle>
            <a:lvl1pPr lvl="0" algn="ctr">
              <a:spcBef>
                <a:spcPts val="0"/>
              </a:spcBef>
              <a:spcAft>
                <a:spcPts val="0"/>
              </a:spcAft>
              <a:buClr>
                <a:schemeClr val="accent3"/>
              </a:buClr>
              <a:buSzPts val="9600"/>
              <a:buNone/>
              <a:defRPr sz="9600">
                <a:solidFill>
                  <a:schemeClr val="accent3"/>
                </a:solidFill>
              </a:defRPr>
            </a:lvl1pPr>
            <a:lvl2pPr lvl="1" algn="ctr">
              <a:spcBef>
                <a:spcPts val="0"/>
              </a:spcBef>
              <a:spcAft>
                <a:spcPts val="0"/>
              </a:spcAft>
              <a:buClr>
                <a:schemeClr val="accent3"/>
              </a:buClr>
              <a:buSzPts val="9600"/>
              <a:buNone/>
              <a:defRPr sz="9600">
                <a:solidFill>
                  <a:schemeClr val="accent3"/>
                </a:solidFill>
              </a:defRPr>
            </a:lvl2pPr>
            <a:lvl3pPr lvl="2" algn="ctr">
              <a:spcBef>
                <a:spcPts val="0"/>
              </a:spcBef>
              <a:spcAft>
                <a:spcPts val="0"/>
              </a:spcAft>
              <a:buClr>
                <a:schemeClr val="accent3"/>
              </a:buClr>
              <a:buSzPts val="9600"/>
              <a:buNone/>
              <a:defRPr sz="9600">
                <a:solidFill>
                  <a:schemeClr val="accent3"/>
                </a:solidFill>
              </a:defRPr>
            </a:lvl3pPr>
            <a:lvl4pPr lvl="3" algn="ctr">
              <a:spcBef>
                <a:spcPts val="0"/>
              </a:spcBef>
              <a:spcAft>
                <a:spcPts val="0"/>
              </a:spcAft>
              <a:buClr>
                <a:schemeClr val="accent3"/>
              </a:buClr>
              <a:buSzPts val="9600"/>
              <a:buNone/>
              <a:defRPr sz="9600">
                <a:solidFill>
                  <a:schemeClr val="accent3"/>
                </a:solidFill>
              </a:defRPr>
            </a:lvl4pPr>
            <a:lvl5pPr lvl="4" algn="ctr">
              <a:spcBef>
                <a:spcPts val="0"/>
              </a:spcBef>
              <a:spcAft>
                <a:spcPts val="0"/>
              </a:spcAft>
              <a:buClr>
                <a:schemeClr val="accent3"/>
              </a:buClr>
              <a:buSzPts val="9600"/>
              <a:buNone/>
              <a:defRPr sz="9600">
                <a:solidFill>
                  <a:schemeClr val="accent3"/>
                </a:solidFill>
              </a:defRPr>
            </a:lvl5pPr>
            <a:lvl6pPr lvl="5" algn="ctr">
              <a:spcBef>
                <a:spcPts val="0"/>
              </a:spcBef>
              <a:spcAft>
                <a:spcPts val="0"/>
              </a:spcAft>
              <a:buClr>
                <a:schemeClr val="accent3"/>
              </a:buClr>
              <a:buSzPts val="9600"/>
              <a:buNone/>
              <a:defRPr sz="9600">
                <a:solidFill>
                  <a:schemeClr val="accent3"/>
                </a:solidFill>
              </a:defRPr>
            </a:lvl6pPr>
            <a:lvl7pPr lvl="6" algn="ctr">
              <a:spcBef>
                <a:spcPts val="0"/>
              </a:spcBef>
              <a:spcAft>
                <a:spcPts val="0"/>
              </a:spcAft>
              <a:buClr>
                <a:schemeClr val="accent3"/>
              </a:buClr>
              <a:buSzPts val="9600"/>
              <a:buNone/>
              <a:defRPr sz="9600">
                <a:solidFill>
                  <a:schemeClr val="accent3"/>
                </a:solidFill>
              </a:defRPr>
            </a:lvl7pPr>
            <a:lvl8pPr lvl="7" algn="ctr">
              <a:spcBef>
                <a:spcPts val="0"/>
              </a:spcBef>
              <a:spcAft>
                <a:spcPts val="0"/>
              </a:spcAft>
              <a:buClr>
                <a:schemeClr val="accent3"/>
              </a:buClr>
              <a:buSzPts val="9600"/>
              <a:buNone/>
              <a:defRPr sz="9600">
                <a:solidFill>
                  <a:schemeClr val="accent3"/>
                </a:solidFill>
              </a:defRPr>
            </a:lvl8pPr>
            <a:lvl9pPr lvl="8" algn="ctr">
              <a:spcBef>
                <a:spcPts val="0"/>
              </a:spcBef>
              <a:spcAft>
                <a:spcPts val="0"/>
              </a:spcAft>
              <a:buClr>
                <a:schemeClr val="accent3"/>
              </a:buClr>
              <a:buSzPts val="9600"/>
              <a:buNone/>
              <a:defRPr sz="9600">
                <a:solidFill>
                  <a:schemeClr val="accent3"/>
                </a:solidFill>
              </a:defRPr>
            </a:lvl9pPr>
          </a:lstStyle>
          <a:p>
            <a:r>
              <a:t>xx%</a:t>
            </a:r>
          </a:p>
        </p:txBody>
      </p:sp>
      <p:sp>
        <p:nvSpPr>
          <p:cNvPr id="289" name="Google Shape;289;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90" name="Shape 29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dk1"/>
        </a:solidFill>
      </p:bgPr>
    </p:bg>
    <p:spTree>
      <p:nvGrpSpPr>
        <p:cNvPr id="291" name="Shape 291"/>
        <p:cNvGrpSpPr/>
        <p:nvPr/>
      </p:nvGrpSpPr>
      <p:grpSpPr>
        <a:xfrm>
          <a:off x="0" y="0"/>
          <a:ext cx="0" cy="0"/>
          <a:chOff x="0" y="0"/>
          <a:chExt cx="0" cy="0"/>
        </a:xfrm>
      </p:grpSpPr>
      <p:grpSp>
        <p:nvGrpSpPr>
          <p:cNvPr id="292" name="Google Shape;292;p13"/>
          <p:cNvGrpSpPr/>
          <p:nvPr/>
        </p:nvGrpSpPr>
        <p:grpSpPr>
          <a:xfrm>
            <a:off x="-884976" y="-2885251"/>
            <a:ext cx="10939439" cy="10913982"/>
            <a:chOff x="-884976" y="-2885251"/>
            <a:chExt cx="10939439" cy="10913982"/>
          </a:xfrm>
        </p:grpSpPr>
        <p:sp>
          <p:nvSpPr>
            <p:cNvPr id="293" name="Google Shape;293;p13"/>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3"/>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3"/>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3"/>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3"/>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3"/>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3"/>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3"/>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3"/>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3"/>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3"/>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3"/>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3"/>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3"/>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3"/>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3"/>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3"/>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3"/>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 name="Google Shape;311;p13"/>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3"/>
          <p:cNvSpPr/>
          <p:nvPr/>
        </p:nvSpPr>
        <p:spPr>
          <a:xfrm>
            <a:off x="412925" y="419713"/>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3"/>
          <p:cNvSpPr txBox="1"/>
          <p:nvPr>
            <p:ph type="title"/>
          </p:nvPr>
        </p:nvSpPr>
        <p:spPr>
          <a:xfrm>
            <a:off x="715100" y="1800025"/>
            <a:ext cx="2336400" cy="46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4" name="Google Shape;314;p13"/>
          <p:cNvSpPr txBox="1"/>
          <p:nvPr>
            <p:ph hasCustomPrompt="1" idx="2" type="title"/>
          </p:nvPr>
        </p:nvSpPr>
        <p:spPr>
          <a:xfrm>
            <a:off x="1611773" y="1329931"/>
            <a:ext cx="531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5" name="Google Shape;315;p13"/>
          <p:cNvSpPr txBox="1"/>
          <p:nvPr>
            <p:ph idx="1" type="subTitle"/>
          </p:nvPr>
        </p:nvSpPr>
        <p:spPr>
          <a:xfrm>
            <a:off x="715100" y="22267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16" name="Google Shape;316;p13"/>
          <p:cNvSpPr txBox="1"/>
          <p:nvPr>
            <p:ph idx="3" type="title"/>
          </p:nvPr>
        </p:nvSpPr>
        <p:spPr>
          <a:xfrm>
            <a:off x="3398900" y="1799925"/>
            <a:ext cx="2336400" cy="46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7" name="Google Shape;317;p13"/>
          <p:cNvSpPr txBox="1"/>
          <p:nvPr>
            <p:ph hasCustomPrompt="1" idx="4" type="title"/>
          </p:nvPr>
        </p:nvSpPr>
        <p:spPr>
          <a:xfrm>
            <a:off x="4298409" y="1329931"/>
            <a:ext cx="540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8" name="Google Shape;318;p13"/>
          <p:cNvSpPr txBox="1"/>
          <p:nvPr>
            <p:ph idx="5" type="subTitle"/>
          </p:nvPr>
        </p:nvSpPr>
        <p:spPr>
          <a:xfrm>
            <a:off x="3398900" y="22267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19" name="Google Shape;319;p13"/>
          <p:cNvSpPr txBox="1"/>
          <p:nvPr>
            <p:ph idx="6" type="title"/>
          </p:nvPr>
        </p:nvSpPr>
        <p:spPr>
          <a:xfrm>
            <a:off x="6087600" y="1799925"/>
            <a:ext cx="2336400" cy="46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20" name="Google Shape;320;p13"/>
          <p:cNvSpPr txBox="1"/>
          <p:nvPr>
            <p:ph hasCustomPrompt="1" idx="7" type="title"/>
          </p:nvPr>
        </p:nvSpPr>
        <p:spPr>
          <a:xfrm>
            <a:off x="6989107" y="1329931"/>
            <a:ext cx="531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1" name="Google Shape;321;p13"/>
          <p:cNvSpPr txBox="1"/>
          <p:nvPr>
            <p:ph idx="8" type="subTitle"/>
          </p:nvPr>
        </p:nvSpPr>
        <p:spPr>
          <a:xfrm>
            <a:off x="6087600" y="22267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22" name="Google Shape;322;p13"/>
          <p:cNvSpPr txBox="1"/>
          <p:nvPr>
            <p:ph idx="9" type="title"/>
          </p:nvPr>
        </p:nvSpPr>
        <p:spPr>
          <a:xfrm>
            <a:off x="715100" y="3571625"/>
            <a:ext cx="2336400" cy="48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23" name="Google Shape;323;p13"/>
          <p:cNvSpPr txBox="1"/>
          <p:nvPr>
            <p:ph hasCustomPrompt="1" idx="13" type="title"/>
          </p:nvPr>
        </p:nvSpPr>
        <p:spPr>
          <a:xfrm>
            <a:off x="1611733" y="3101643"/>
            <a:ext cx="531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4" name="Google Shape;324;p13"/>
          <p:cNvSpPr txBox="1"/>
          <p:nvPr>
            <p:ph idx="14" type="subTitle"/>
          </p:nvPr>
        </p:nvSpPr>
        <p:spPr>
          <a:xfrm>
            <a:off x="715100" y="40161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25" name="Google Shape;325;p13"/>
          <p:cNvSpPr txBox="1"/>
          <p:nvPr>
            <p:ph idx="15" type="title"/>
          </p:nvPr>
        </p:nvSpPr>
        <p:spPr>
          <a:xfrm>
            <a:off x="3398900" y="3571625"/>
            <a:ext cx="2336400" cy="48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26" name="Google Shape;326;p13"/>
          <p:cNvSpPr txBox="1"/>
          <p:nvPr>
            <p:ph hasCustomPrompt="1" idx="16" type="title"/>
          </p:nvPr>
        </p:nvSpPr>
        <p:spPr>
          <a:xfrm>
            <a:off x="4296449" y="3101643"/>
            <a:ext cx="540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7" name="Google Shape;327;p13"/>
          <p:cNvSpPr txBox="1"/>
          <p:nvPr>
            <p:ph idx="17" type="subTitle"/>
          </p:nvPr>
        </p:nvSpPr>
        <p:spPr>
          <a:xfrm>
            <a:off x="3398900" y="40161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28" name="Google Shape;328;p13"/>
          <p:cNvSpPr txBox="1"/>
          <p:nvPr>
            <p:ph idx="18" type="title"/>
          </p:nvPr>
        </p:nvSpPr>
        <p:spPr>
          <a:xfrm>
            <a:off x="6087600" y="3571625"/>
            <a:ext cx="2336400" cy="48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29" name="Google Shape;329;p13"/>
          <p:cNvSpPr txBox="1"/>
          <p:nvPr>
            <p:ph hasCustomPrompt="1" idx="19" type="title"/>
          </p:nvPr>
        </p:nvSpPr>
        <p:spPr>
          <a:xfrm>
            <a:off x="6989147" y="3101643"/>
            <a:ext cx="531300" cy="469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0" name="Google Shape;330;p13"/>
          <p:cNvSpPr txBox="1"/>
          <p:nvPr>
            <p:ph idx="20" type="subTitle"/>
          </p:nvPr>
        </p:nvSpPr>
        <p:spPr>
          <a:xfrm>
            <a:off x="6087600" y="401611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331" name="Google Shape;331;p13"/>
          <p:cNvSpPr txBox="1"/>
          <p:nvPr>
            <p:ph idx="21" type="title"/>
          </p:nvPr>
        </p:nvSpPr>
        <p:spPr>
          <a:xfrm>
            <a:off x="720000" y="440606"/>
            <a:ext cx="7704000" cy="572700"/>
          </a:xfrm>
          <a:prstGeom prst="rect">
            <a:avLst/>
          </a:prstGeom>
          <a:effectLst>
            <a:outerShdw rotWithShape="0" algn="bl" dir="7320000" dist="47625">
              <a:schemeClr val="accent6"/>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dk1"/>
        </a:solidFill>
      </p:bgPr>
    </p:bg>
    <p:spTree>
      <p:nvGrpSpPr>
        <p:cNvPr id="332" name="Shape 332"/>
        <p:cNvGrpSpPr/>
        <p:nvPr/>
      </p:nvGrpSpPr>
      <p:grpSpPr>
        <a:xfrm>
          <a:off x="0" y="0"/>
          <a:ext cx="0" cy="0"/>
          <a:chOff x="0" y="0"/>
          <a:chExt cx="0" cy="0"/>
        </a:xfrm>
      </p:grpSpPr>
      <p:grpSp>
        <p:nvGrpSpPr>
          <p:cNvPr id="333" name="Google Shape;333;p14"/>
          <p:cNvGrpSpPr/>
          <p:nvPr/>
        </p:nvGrpSpPr>
        <p:grpSpPr>
          <a:xfrm>
            <a:off x="-884976" y="-2885251"/>
            <a:ext cx="10939439" cy="10913982"/>
            <a:chOff x="-884976" y="-2885251"/>
            <a:chExt cx="10939439" cy="10913982"/>
          </a:xfrm>
        </p:grpSpPr>
        <p:sp>
          <p:nvSpPr>
            <p:cNvPr id="334" name="Google Shape;334;p14"/>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4"/>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4"/>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 name="Google Shape;352;p14"/>
          <p:cNvSpPr/>
          <p:nvPr/>
        </p:nvSpPr>
        <p:spPr>
          <a:xfrm>
            <a:off x="715100" y="951300"/>
            <a:ext cx="7713900" cy="32862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902925" y="1123875"/>
            <a:ext cx="7317900" cy="29412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txBox="1"/>
          <p:nvPr>
            <p:ph type="title"/>
          </p:nvPr>
        </p:nvSpPr>
        <p:spPr>
          <a:xfrm>
            <a:off x="720000" y="2581550"/>
            <a:ext cx="7704000" cy="841800"/>
          </a:xfrm>
          <a:prstGeom prst="rect">
            <a:avLst/>
          </a:prstGeom>
          <a:effectLst>
            <a:outerShdw rotWithShape="0" algn="bl" dir="8040000" dist="47625">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63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55" name="Google Shape;355;p14"/>
          <p:cNvSpPr txBox="1"/>
          <p:nvPr>
            <p:ph hasCustomPrompt="1" idx="2" type="title"/>
          </p:nvPr>
        </p:nvSpPr>
        <p:spPr>
          <a:xfrm>
            <a:off x="2996550" y="1422350"/>
            <a:ext cx="3150900" cy="841800"/>
          </a:xfrm>
          <a:prstGeom prst="rect">
            <a:avLst/>
          </a:prstGeom>
          <a:effectLst>
            <a:outerShdw rotWithShape="0" algn="bl" dir="8040000" dist="47625">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6000"/>
              <a:buNone/>
              <a:defRPr sz="108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56" name="Google Shape;356;p14"/>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bg>
      <p:bgPr>
        <a:solidFill>
          <a:schemeClr val="accent1"/>
        </a:solidFill>
      </p:bgPr>
    </p:bg>
    <p:spTree>
      <p:nvGrpSpPr>
        <p:cNvPr id="357" name="Shape 357"/>
        <p:cNvGrpSpPr/>
        <p:nvPr/>
      </p:nvGrpSpPr>
      <p:grpSpPr>
        <a:xfrm>
          <a:off x="0" y="0"/>
          <a:ext cx="0" cy="0"/>
          <a:chOff x="0" y="0"/>
          <a:chExt cx="0" cy="0"/>
        </a:xfrm>
      </p:grpSpPr>
      <p:grpSp>
        <p:nvGrpSpPr>
          <p:cNvPr id="358" name="Google Shape;358;p15"/>
          <p:cNvGrpSpPr/>
          <p:nvPr/>
        </p:nvGrpSpPr>
        <p:grpSpPr>
          <a:xfrm>
            <a:off x="-1385403" y="-708723"/>
            <a:ext cx="11816672" cy="6632408"/>
            <a:chOff x="-1385403" y="-708723"/>
            <a:chExt cx="11816672" cy="6632408"/>
          </a:xfrm>
        </p:grpSpPr>
        <p:sp>
          <p:nvSpPr>
            <p:cNvPr id="359" name="Google Shape;359;p15"/>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5"/>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5"/>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5"/>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5"/>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5"/>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5"/>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5"/>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5"/>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5"/>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5"/>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5"/>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5"/>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5"/>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5"/>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5"/>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5"/>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5"/>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5"/>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5"/>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5"/>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5"/>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5"/>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5"/>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5"/>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5"/>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 name="Google Shape;385;p15"/>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5"/>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387" name="Google Shape;387;p15"/>
          <p:cNvSpPr txBox="1"/>
          <p:nvPr>
            <p:ph type="title"/>
          </p:nvPr>
        </p:nvSpPr>
        <p:spPr>
          <a:xfrm>
            <a:off x="720000" y="440606"/>
            <a:ext cx="7704000" cy="572700"/>
          </a:xfrm>
          <a:prstGeom prst="rect">
            <a:avLst/>
          </a:prstGeom>
          <a:effectLst>
            <a:outerShdw rotWithShape="0" algn="bl" dir="7320000" dist="47625">
              <a:schemeClr val="accent6"/>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bg>
      <p:bgPr>
        <a:solidFill>
          <a:schemeClr val="accent1"/>
        </a:solidFill>
      </p:bgPr>
    </p:bg>
    <p:spTree>
      <p:nvGrpSpPr>
        <p:cNvPr id="388" name="Shape 388"/>
        <p:cNvGrpSpPr/>
        <p:nvPr/>
      </p:nvGrpSpPr>
      <p:grpSpPr>
        <a:xfrm>
          <a:off x="0" y="0"/>
          <a:ext cx="0" cy="0"/>
          <a:chOff x="0" y="0"/>
          <a:chExt cx="0" cy="0"/>
        </a:xfrm>
      </p:grpSpPr>
      <p:grpSp>
        <p:nvGrpSpPr>
          <p:cNvPr id="389" name="Google Shape;389;p16"/>
          <p:cNvGrpSpPr/>
          <p:nvPr/>
        </p:nvGrpSpPr>
        <p:grpSpPr>
          <a:xfrm>
            <a:off x="-1385403" y="-708723"/>
            <a:ext cx="11816672" cy="6632408"/>
            <a:chOff x="-1385403" y="-708723"/>
            <a:chExt cx="11816672" cy="6632408"/>
          </a:xfrm>
        </p:grpSpPr>
        <p:sp>
          <p:nvSpPr>
            <p:cNvPr id="390" name="Google Shape;390;p16"/>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6"/>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6"/>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6"/>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6"/>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6"/>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6"/>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6"/>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6"/>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6"/>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6"/>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6"/>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6"/>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6"/>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6"/>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6"/>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6"/>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6"/>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6"/>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6"/>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6"/>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6"/>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6"/>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6"/>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6"/>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6"/>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 name="Google Shape;416;p16"/>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6"/>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418" name="Google Shape;418;p16"/>
          <p:cNvSpPr txBox="1"/>
          <p:nvPr>
            <p:ph hasCustomPrompt="1" type="title"/>
          </p:nvPr>
        </p:nvSpPr>
        <p:spPr>
          <a:xfrm>
            <a:off x="738400" y="1231040"/>
            <a:ext cx="3707700" cy="740700"/>
          </a:xfrm>
          <a:prstGeom prst="rect">
            <a:avLst/>
          </a:prstGeom>
          <a:effectLst>
            <a:outerShdw rotWithShape="0" algn="bl" dir="8280000" dist="57150">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6200"/>
              <a:buNone/>
              <a:defRPr sz="5500">
                <a:solidFill>
                  <a:schemeClr val="accent3"/>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19" name="Google Shape;419;p16"/>
          <p:cNvSpPr txBox="1"/>
          <p:nvPr>
            <p:ph idx="1" type="subTitle"/>
          </p:nvPr>
        </p:nvSpPr>
        <p:spPr>
          <a:xfrm>
            <a:off x="738400" y="1911707"/>
            <a:ext cx="37077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420" name="Google Shape;420;p16"/>
          <p:cNvSpPr txBox="1"/>
          <p:nvPr>
            <p:ph hasCustomPrompt="1" idx="2" type="title"/>
          </p:nvPr>
        </p:nvSpPr>
        <p:spPr>
          <a:xfrm>
            <a:off x="4687038" y="1231040"/>
            <a:ext cx="3707700" cy="740700"/>
          </a:xfrm>
          <a:prstGeom prst="rect">
            <a:avLst/>
          </a:prstGeom>
          <a:effectLst>
            <a:outerShdw rotWithShape="0" algn="bl" dir="8280000" dist="57150">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6200"/>
              <a:buNone/>
              <a:defRPr sz="5500">
                <a:solidFill>
                  <a:schemeClr val="dk1"/>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21" name="Google Shape;421;p16"/>
          <p:cNvSpPr txBox="1"/>
          <p:nvPr>
            <p:ph idx="3" type="subTitle"/>
          </p:nvPr>
        </p:nvSpPr>
        <p:spPr>
          <a:xfrm>
            <a:off x="4687038" y="1911707"/>
            <a:ext cx="37077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422" name="Google Shape;422;p16"/>
          <p:cNvSpPr txBox="1"/>
          <p:nvPr>
            <p:ph hasCustomPrompt="1" idx="4" type="title"/>
          </p:nvPr>
        </p:nvSpPr>
        <p:spPr>
          <a:xfrm>
            <a:off x="738400" y="2813140"/>
            <a:ext cx="3707700" cy="740700"/>
          </a:xfrm>
          <a:prstGeom prst="rect">
            <a:avLst/>
          </a:prstGeom>
          <a:effectLst>
            <a:outerShdw rotWithShape="0" algn="bl" dir="8280000" dist="57150">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6200"/>
              <a:buNone/>
              <a:defRPr sz="5500">
                <a:solidFill>
                  <a:schemeClr val="dk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23" name="Google Shape;423;p16"/>
          <p:cNvSpPr txBox="1"/>
          <p:nvPr>
            <p:ph idx="5" type="subTitle"/>
          </p:nvPr>
        </p:nvSpPr>
        <p:spPr>
          <a:xfrm>
            <a:off x="738400" y="3493807"/>
            <a:ext cx="37077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424" name="Google Shape;424;p16"/>
          <p:cNvSpPr txBox="1"/>
          <p:nvPr>
            <p:ph hasCustomPrompt="1" idx="6" type="title"/>
          </p:nvPr>
        </p:nvSpPr>
        <p:spPr>
          <a:xfrm>
            <a:off x="4687038" y="2813140"/>
            <a:ext cx="3707700" cy="740700"/>
          </a:xfrm>
          <a:prstGeom prst="rect">
            <a:avLst/>
          </a:prstGeom>
          <a:effectLst>
            <a:outerShdw rotWithShape="0" algn="bl" dir="8280000" dist="57150">
              <a:schemeClr val="accent6"/>
            </a:outerShdw>
          </a:effectLst>
        </p:spPr>
        <p:txBody>
          <a:bodyPr anchorCtr="0" anchor="ctr" bIns="91425" lIns="91425" spcFirstLastPara="1" rIns="91425" wrap="square" tIns="91425">
            <a:noAutofit/>
          </a:bodyPr>
          <a:lstStyle>
            <a:lvl1pPr lvl="0" rtl="0" algn="ctr">
              <a:spcBef>
                <a:spcPts val="0"/>
              </a:spcBef>
              <a:spcAft>
                <a:spcPts val="0"/>
              </a:spcAft>
              <a:buSzPts val="6200"/>
              <a:buNone/>
              <a:defRPr sz="5500">
                <a:solidFill>
                  <a:schemeClr val="lt1"/>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25" name="Google Shape;425;p16"/>
          <p:cNvSpPr txBox="1"/>
          <p:nvPr>
            <p:ph idx="7" type="subTitle"/>
          </p:nvPr>
        </p:nvSpPr>
        <p:spPr>
          <a:xfrm>
            <a:off x="4687038" y="3493807"/>
            <a:ext cx="37077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bg>
      <p:bgPr>
        <a:solidFill>
          <a:schemeClr val="accent1"/>
        </a:solidFill>
      </p:bgPr>
    </p:bg>
    <p:spTree>
      <p:nvGrpSpPr>
        <p:cNvPr id="426" name="Shape 426"/>
        <p:cNvGrpSpPr/>
        <p:nvPr/>
      </p:nvGrpSpPr>
      <p:grpSpPr>
        <a:xfrm>
          <a:off x="0" y="0"/>
          <a:ext cx="0" cy="0"/>
          <a:chOff x="0" y="0"/>
          <a:chExt cx="0" cy="0"/>
        </a:xfrm>
      </p:grpSpPr>
      <p:grpSp>
        <p:nvGrpSpPr>
          <p:cNvPr id="427" name="Google Shape;427;p17"/>
          <p:cNvGrpSpPr/>
          <p:nvPr/>
        </p:nvGrpSpPr>
        <p:grpSpPr>
          <a:xfrm>
            <a:off x="-1385403" y="-708723"/>
            <a:ext cx="11816672" cy="6632408"/>
            <a:chOff x="-1385403" y="-708723"/>
            <a:chExt cx="11816672" cy="6632408"/>
          </a:xfrm>
        </p:grpSpPr>
        <p:sp>
          <p:nvSpPr>
            <p:cNvPr id="428" name="Google Shape;428;p17"/>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7"/>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7"/>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7"/>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7"/>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7"/>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7"/>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7"/>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7"/>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7"/>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7"/>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7"/>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7"/>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7"/>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7"/>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7"/>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7"/>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7"/>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7"/>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7"/>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7"/>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7"/>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7"/>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7"/>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 name="Google Shape;454;p17"/>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7"/>
          <p:cNvSpPr/>
          <p:nvPr/>
        </p:nvSpPr>
        <p:spPr>
          <a:xfrm>
            <a:off x="417075" y="435925"/>
            <a:ext cx="8310000" cy="4255500"/>
          </a:xfrm>
          <a:prstGeom prst="rect">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456" name="Google Shape;456;p17"/>
          <p:cNvSpPr txBox="1"/>
          <p:nvPr>
            <p:ph type="ctrTitle"/>
          </p:nvPr>
        </p:nvSpPr>
        <p:spPr>
          <a:xfrm>
            <a:off x="2430000" y="669825"/>
            <a:ext cx="4284000" cy="997800"/>
          </a:xfrm>
          <a:prstGeom prst="rect">
            <a:avLst/>
          </a:prstGeom>
          <a:effectLst>
            <a:outerShdw rotWithShape="0" algn="bl" dir="7680000" dist="38100">
              <a:srgbClr val="000000"/>
            </a:outerShdw>
          </a:effectLst>
        </p:spPr>
        <p:txBody>
          <a:bodyPr anchorCtr="0" anchor="ctr" bIns="91425" lIns="91425" spcFirstLastPara="1" rIns="91425" wrap="square" tIns="91425">
            <a:noAutofit/>
          </a:bodyPr>
          <a:lstStyle>
            <a:lvl1pPr lvl="0" rtl="0" algn="ctr">
              <a:spcBef>
                <a:spcPts val="0"/>
              </a:spcBef>
              <a:spcAft>
                <a:spcPts val="0"/>
              </a:spcAft>
              <a:buSzPts val="5200"/>
              <a:buNone/>
              <a:defRPr sz="5200">
                <a:solidFill>
                  <a:schemeClr val="dk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57" name="Google Shape;457;p17"/>
          <p:cNvSpPr txBox="1"/>
          <p:nvPr>
            <p:ph idx="1" type="subTitle"/>
          </p:nvPr>
        </p:nvSpPr>
        <p:spPr>
          <a:xfrm>
            <a:off x="2425050" y="1704550"/>
            <a:ext cx="4293900" cy="113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58" name="Google Shape;458;p17"/>
          <p:cNvSpPr txBox="1"/>
          <p:nvPr/>
        </p:nvSpPr>
        <p:spPr>
          <a:xfrm>
            <a:off x="2685600" y="3503425"/>
            <a:ext cx="37728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accent6"/>
                </a:solidFill>
                <a:latin typeface="Arimo"/>
                <a:ea typeface="Arimo"/>
                <a:cs typeface="Arimo"/>
                <a:sym typeface="Arimo"/>
              </a:rPr>
              <a:t>CREDITS: This presentation template was created by </a:t>
            </a:r>
            <a:r>
              <a:rPr lang="en" sz="1200">
                <a:solidFill>
                  <a:schemeClr val="accent6"/>
                </a:solidFill>
                <a:uFill>
                  <a:noFill/>
                </a:uFill>
                <a:latin typeface="Arimo"/>
                <a:ea typeface="Arimo"/>
                <a:cs typeface="Arimo"/>
                <a:sym typeface="Arimo"/>
                <a:hlinkClick r:id="rId2">
                  <a:extLst>
                    <a:ext uri="{A12FA001-AC4F-418D-AE19-62706E023703}">
                      <ahyp:hlinkClr val="tx"/>
                    </a:ext>
                  </a:extLst>
                </a:hlinkClick>
              </a:rPr>
              <a:t>Slidesgo</a:t>
            </a:r>
            <a:r>
              <a:rPr lang="en" sz="1200">
                <a:solidFill>
                  <a:schemeClr val="accent6"/>
                </a:solidFill>
                <a:latin typeface="Arimo"/>
                <a:ea typeface="Arimo"/>
                <a:cs typeface="Arimo"/>
                <a:sym typeface="Arimo"/>
              </a:rPr>
              <a:t>, including icons by </a:t>
            </a:r>
            <a:r>
              <a:rPr lang="en" sz="1200">
                <a:solidFill>
                  <a:schemeClr val="accent6"/>
                </a:solidFill>
                <a:uFill>
                  <a:noFill/>
                </a:uFill>
                <a:latin typeface="Arimo"/>
                <a:ea typeface="Arimo"/>
                <a:cs typeface="Arimo"/>
                <a:sym typeface="Arimo"/>
                <a:hlinkClick r:id="rId3">
                  <a:extLst>
                    <a:ext uri="{A12FA001-AC4F-418D-AE19-62706E023703}">
                      <ahyp:hlinkClr val="tx"/>
                    </a:ext>
                  </a:extLst>
                </a:hlinkClick>
              </a:rPr>
              <a:t>Flaticon</a:t>
            </a:r>
            <a:r>
              <a:rPr lang="en" sz="1200">
                <a:solidFill>
                  <a:schemeClr val="accent6"/>
                </a:solidFill>
                <a:latin typeface="Arimo"/>
                <a:ea typeface="Arimo"/>
                <a:cs typeface="Arimo"/>
                <a:sym typeface="Arimo"/>
              </a:rPr>
              <a:t> and infographics &amp; images by </a:t>
            </a:r>
            <a:r>
              <a:rPr lang="en" sz="1200">
                <a:solidFill>
                  <a:schemeClr val="accent6"/>
                </a:solidFill>
                <a:uFill>
                  <a:noFill/>
                </a:uFill>
                <a:latin typeface="Arimo"/>
                <a:ea typeface="Arimo"/>
                <a:cs typeface="Arimo"/>
                <a:sym typeface="Arimo"/>
                <a:hlinkClick r:id="rId4">
                  <a:extLst>
                    <a:ext uri="{A12FA001-AC4F-418D-AE19-62706E023703}">
                      <ahyp:hlinkClr val="tx"/>
                    </a:ext>
                  </a:extLst>
                </a:hlinkClick>
              </a:rPr>
              <a:t>Freepik</a:t>
            </a:r>
            <a:endParaRPr sz="1200">
              <a:solidFill>
                <a:schemeClr val="accent6"/>
              </a:solidFill>
              <a:latin typeface="Arimo"/>
              <a:ea typeface="Arimo"/>
              <a:cs typeface="Arimo"/>
              <a:sym typeface="Arimo"/>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bg>
      <p:bgPr>
        <a:solidFill>
          <a:schemeClr val="accent1"/>
        </a:solidFill>
      </p:bgPr>
    </p:bg>
    <p:spTree>
      <p:nvGrpSpPr>
        <p:cNvPr id="459" name="Shape 459"/>
        <p:cNvGrpSpPr/>
        <p:nvPr/>
      </p:nvGrpSpPr>
      <p:grpSpPr>
        <a:xfrm>
          <a:off x="0" y="0"/>
          <a:ext cx="0" cy="0"/>
          <a:chOff x="0" y="0"/>
          <a:chExt cx="0" cy="0"/>
        </a:xfrm>
      </p:grpSpPr>
      <p:grpSp>
        <p:nvGrpSpPr>
          <p:cNvPr id="460" name="Google Shape;460;p18"/>
          <p:cNvGrpSpPr/>
          <p:nvPr/>
        </p:nvGrpSpPr>
        <p:grpSpPr>
          <a:xfrm>
            <a:off x="-1385403" y="-708723"/>
            <a:ext cx="11816672" cy="6632408"/>
            <a:chOff x="-1385403" y="-708723"/>
            <a:chExt cx="11816672" cy="6632408"/>
          </a:xfrm>
        </p:grpSpPr>
        <p:sp>
          <p:nvSpPr>
            <p:cNvPr id="461" name="Google Shape;461;p18"/>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8"/>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8"/>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8"/>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8"/>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8"/>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8"/>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8"/>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8"/>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8"/>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8"/>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8"/>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8"/>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8"/>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8"/>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8"/>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8"/>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8"/>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8"/>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8"/>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8"/>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8"/>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8"/>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8"/>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8"/>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 name="Google Shape;487;p18"/>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8"/>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dk1"/>
        </a:solidFill>
      </p:bgPr>
    </p:bg>
    <p:spTree>
      <p:nvGrpSpPr>
        <p:cNvPr id="489" name="Shape 489"/>
        <p:cNvGrpSpPr/>
        <p:nvPr/>
      </p:nvGrpSpPr>
      <p:grpSpPr>
        <a:xfrm>
          <a:off x="0" y="0"/>
          <a:ext cx="0" cy="0"/>
          <a:chOff x="0" y="0"/>
          <a:chExt cx="0" cy="0"/>
        </a:xfrm>
      </p:grpSpPr>
      <p:grpSp>
        <p:nvGrpSpPr>
          <p:cNvPr id="490" name="Google Shape;490;p19"/>
          <p:cNvGrpSpPr/>
          <p:nvPr/>
        </p:nvGrpSpPr>
        <p:grpSpPr>
          <a:xfrm>
            <a:off x="-884976" y="-2885251"/>
            <a:ext cx="10939439" cy="10913982"/>
            <a:chOff x="-884976" y="-2885251"/>
            <a:chExt cx="10939439" cy="10913982"/>
          </a:xfrm>
        </p:grpSpPr>
        <p:sp>
          <p:nvSpPr>
            <p:cNvPr id="491" name="Google Shape;491;p19"/>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9"/>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9"/>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9"/>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9"/>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9"/>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9"/>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9"/>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9"/>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9"/>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9"/>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9"/>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9"/>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9"/>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9"/>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9"/>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9"/>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9"/>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 name="Google Shape;509;p19"/>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9"/>
          <p:cNvSpPr/>
          <p:nvPr/>
        </p:nvSpPr>
        <p:spPr>
          <a:xfrm>
            <a:off x="412925" y="419713"/>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14" name="Shape 5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33" name="Shape 33"/>
        <p:cNvGrpSpPr/>
        <p:nvPr/>
      </p:nvGrpSpPr>
      <p:grpSpPr>
        <a:xfrm>
          <a:off x="0" y="0"/>
          <a:ext cx="0" cy="0"/>
          <a:chOff x="0" y="0"/>
          <a:chExt cx="0" cy="0"/>
        </a:xfrm>
      </p:grpSpPr>
      <p:grpSp>
        <p:nvGrpSpPr>
          <p:cNvPr id="34" name="Google Shape;34;p3"/>
          <p:cNvGrpSpPr/>
          <p:nvPr/>
        </p:nvGrpSpPr>
        <p:grpSpPr>
          <a:xfrm>
            <a:off x="-1385403" y="-708723"/>
            <a:ext cx="11816672" cy="6632408"/>
            <a:chOff x="-1385403" y="-708723"/>
            <a:chExt cx="11816672" cy="6632408"/>
          </a:xfrm>
        </p:grpSpPr>
        <p:sp>
          <p:nvSpPr>
            <p:cNvPr id="35" name="Google Shape;35;p3"/>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 name="Google Shape;61;p3"/>
          <p:cNvSpPr/>
          <p:nvPr/>
        </p:nvSpPr>
        <p:spPr>
          <a:xfrm>
            <a:off x="715100" y="951300"/>
            <a:ext cx="7713900" cy="32862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902925" y="1123875"/>
            <a:ext cx="7317900" cy="29412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txBox="1"/>
          <p:nvPr>
            <p:ph type="title"/>
          </p:nvPr>
        </p:nvSpPr>
        <p:spPr>
          <a:xfrm>
            <a:off x="720000" y="2581550"/>
            <a:ext cx="7704000" cy="841800"/>
          </a:xfrm>
          <a:prstGeom prst="rect">
            <a:avLst/>
          </a:prstGeom>
          <a:effectLst>
            <a:outerShdw rotWithShape="0" algn="bl" dir="8040000" dist="47625">
              <a:srgbClr val="000000"/>
            </a:outerShdw>
          </a:effectLst>
        </p:spPr>
        <p:txBody>
          <a:bodyPr anchorCtr="0" anchor="ctr" bIns="91425" lIns="91425" spcFirstLastPara="1" rIns="91425" wrap="square" tIns="91425">
            <a:noAutofit/>
          </a:bodyPr>
          <a:lstStyle>
            <a:lvl1pPr lvl="0" algn="ctr">
              <a:spcBef>
                <a:spcPts val="0"/>
              </a:spcBef>
              <a:spcAft>
                <a:spcPts val="0"/>
              </a:spcAft>
              <a:buSzPts val="3600"/>
              <a:buNone/>
              <a:defRPr sz="6300">
                <a:solidFill>
                  <a:schemeClr val="dk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64" name="Google Shape;64;p3"/>
          <p:cNvSpPr txBox="1"/>
          <p:nvPr>
            <p:ph hasCustomPrompt="1" idx="2" type="title"/>
          </p:nvPr>
        </p:nvSpPr>
        <p:spPr>
          <a:xfrm>
            <a:off x="2996550" y="1422350"/>
            <a:ext cx="3150900" cy="841800"/>
          </a:xfrm>
          <a:prstGeom prst="rect">
            <a:avLst/>
          </a:prstGeom>
          <a:effectLst>
            <a:outerShdw rotWithShape="0" algn="bl" dir="8040000" dist="47625">
              <a:srgbClr val="000000"/>
            </a:outerShdw>
          </a:effectLst>
        </p:spPr>
        <p:txBody>
          <a:bodyPr anchorCtr="0" anchor="ctr" bIns="91425" lIns="91425" spcFirstLastPara="1" rIns="91425" wrap="square" tIns="91425">
            <a:noAutofit/>
          </a:bodyPr>
          <a:lstStyle>
            <a:lvl1pPr lvl="0" rtl="0" algn="ctr">
              <a:spcBef>
                <a:spcPts val="0"/>
              </a:spcBef>
              <a:spcAft>
                <a:spcPts val="0"/>
              </a:spcAft>
              <a:buSzPts val="6000"/>
              <a:buNone/>
              <a:defRPr sz="108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5" name="Google Shape;65;p3"/>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1"/>
        </a:solidFill>
      </p:bgPr>
    </p:bg>
    <p:spTree>
      <p:nvGrpSpPr>
        <p:cNvPr id="66" name="Shape 66"/>
        <p:cNvGrpSpPr/>
        <p:nvPr/>
      </p:nvGrpSpPr>
      <p:grpSpPr>
        <a:xfrm>
          <a:off x="0" y="0"/>
          <a:ext cx="0" cy="0"/>
          <a:chOff x="0" y="0"/>
          <a:chExt cx="0" cy="0"/>
        </a:xfrm>
      </p:grpSpPr>
      <p:grpSp>
        <p:nvGrpSpPr>
          <p:cNvPr id="67" name="Google Shape;67;p4"/>
          <p:cNvGrpSpPr/>
          <p:nvPr/>
        </p:nvGrpSpPr>
        <p:grpSpPr>
          <a:xfrm>
            <a:off x="-1385403" y="-708723"/>
            <a:ext cx="11816672" cy="6632408"/>
            <a:chOff x="-1385403" y="-708723"/>
            <a:chExt cx="11816672" cy="6632408"/>
          </a:xfrm>
        </p:grpSpPr>
        <p:sp>
          <p:nvSpPr>
            <p:cNvPr id="68" name="Google Shape;68;p4"/>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4"/>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4"/>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4"/>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4"/>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4"/>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4"/>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4"/>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4"/>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4"/>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4"/>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4"/>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4"/>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4"/>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4"/>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4"/>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4"/>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4"/>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4"/>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4"/>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4"/>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4"/>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 name="Google Shape;94;p4"/>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4"/>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96" name="Google Shape;96;p4"/>
          <p:cNvSpPr txBox="1"/>
          <p:nvPr>
            <p:ph type="title"/>
          </p:nvPr>
        </p:nvSpPr>
        <p:spPr>
          <a:xfrm>
            <a:off x="720000" y="440606"/>
            <a:ext cx="7704000" cy="572700"/>
          </a:xfrm>
          <a:prstGeom prst="rect">
            <a:avLst/>
          </a:prstGeom>
          <a:effectLst>
            <a:outerShdw rotWithShape="0" algn="bl" dir="7320000" dist="47625">
              <a:srgbClr val="000000"/>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7" name="Google Shape;97;p4"/>
          <p:cNvSpPr txBox="1"/>
          <p:nvPr>
            <p:ph idx="1" type="body"/>
          </p:nvPr>
        </p:nvSpPr>
        <p:spPr>
          <a:xfrm>
            <a:off x="720000" y="1088350"/>
            <a:ext cx="7704000" cy="35202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AutoNum type="arabicPeriod"/>
              <a:defRPr/>
            </a:lvl1pPr>
            <a:lvl2pPr indent="-304800" lvl="1" marL="914400" rtl="0">
              <a:lnSpc>
                <a:spcPct val="115000"/>
              </a:lnSpc>
              <a:spcBef>
                <a:spcPts val="0"/>
              </a:spcBef>
              <a:spcAft>
                <a:spcPts val="0"/>
              </a:spcAft>
              <a:buSzPts val="1200"/>
              <a:buFont typeface="Roboto Condensed Light"/>
              <a:buAutoNum type="alphaLcPeriod"/>
              <a:defRPr/>
            </a:lvl2pPr>
            <a:lvl3pPr indent="-304800" lvl="2" marL="1371600" rtl="0">
              <a:lnSpc>
                <a:spcPct val="115000"/>
              </a:lnSpc>
              <a:spcBef>
                <a:spcPts val="0"/>
              </a:spcBef>
              <a:spcAft>
                <a:spcPts val="0"/>
              </a:spcAft>
              <a:buSzPts val="1200"/>
              <a:buFont typeface="Roboto Condensed Light"/>
              <a:buAutoNum type="romanLcPeriod"/>
              <a:defRPr/>
            </a:lvl3pPr>
            <a:lvl4pPr indent="-304800" lvl="3" marL="1828800" rtl="0">
              <a:lnSpc>
                <a:spcPct val="115000"/>
              </a:lnSpc>
              <a:spcBef>
                <a:spcPts val="0"/>
              </a:spcBef>
              <a:spcAft>
                <a:spcPts val="0"/>
              </a:spcAft>
              <a:buSzPts val="1200"/>
              <a:buFont typeface="Roboto Condensed Light"/>
              <a:buAutoNum type="arabicPeriod"/>
              <a:defRPr/>
            </a:lvl4pPr>
            <a:lvl5pPr indent="-304800" lvl="4" marL="2286000" rtl="0">
              <a:lnSpc>
                <a:spcPct val="115000"/>
              </a:lnSpc>
              <a:spcBef>
                <a:spcPts val="0"/>
              </a:spcBef>
              <a:spcAft>
                <a:spcPts val="0"/>
              </a:spcAft>
              <a:buSzPts val="1200"/>
              <a:buFont typeface="Roboto Condensed Light"/>
              <a:buAutoNum type="alphaLcPeriod"/>
              <a:defRPr/>
            </a:lvl5pPr>
            <a:lvl6pPr indent="-304800" lvl="5" marL="2743200" rtl="0">
              <a:lnSpc>
                <a:spcPct val="115000"/>
              </a:lnSpc>
              <a:spcBef>
                <a:spcPts val="0"/>
              </a:spcBef>
              <a:spcAft>
                <a:spcPts val="0"/>
              </a:spcAft>
              <a:buSzPts val="1200"/>
              <a:buFont typeface="Roboto Condensed Light"/>
              <a:buAutoNum type="romanLcPeriod"/>
              <a:defRPr/>
            </a:lvl6pPr>
            <a:lvl7pPr indent="-304800" lvl="6" marL="3200400" rtl="0">
              <a:lnSpc>
                <a:spcPct val="115000"/>
              </a:lnSpc>
              <a:spcBef>
                <a:spcPts val="0"/>
              </a:spcBef>
              <a:spcAft>
                <a:spcPts val="0"/>
              </a:spcAft>
              <a:buSzPts val="1200"/>
              <a:buFont typeface="Roboto Condensed Light"/>
              <a:buAutoNum type="arabicPeriod"/>
              <a:defRPr/>
            </a:lvl7pPr>
            <a:lvl8pPr indent="-304800" lvl="7" marL="3657600" rtl="0">
              <a:lnSpc>
                <a:spcPct val="115000"/>
              </a:lnSpc>
              <a:spcBef>
                <a:spcPts val="0"/>
              </a:spcBef>
              <a:spcAft>
                <a:spcPts val="0"/>
              </a:spcAft>
              <a:buSzPts val="1200"/>
              <a:buFont typeface="Roboto Condensed Light"/>
              <a:buAutoNum type="alphaLcPeriod"/>
              <a:defRPr/>
            </a:lvl8pPr>
            <a:lvl9pPr indent="-304800" lvl="8" marL="4114800" rtl="0">
              <a:lnSpc>
                <a:spcPct val="115000"/>
              </a:lnSpc>
              <a:spcBef>
                <a:spcPts val="0"/>
              </a:spcBef>
              <a:spcAft>
                <a:spcPts val="0"/>
              </a:spcAft>
              <a:buSzPts val="1200"/>
              <a:buFont typeface="Roboto Condensed Light"/>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1"/>
        </a:solidFill>
      </p:bgPr>
    </p:bg>
    <p:spTree>
      <p:nvGrpSpPr>
        <p:cNvPr id="98" name="Shape 98"/>
        <p:cNvGrpSpPr/>
        <p:nvPr/>
      </p:nvGrpSpPr>
      <p:grpSpPr>
        <a:xfrm>
          <a:off x="0" y="0"/>
          <a:ext cx="0" cy="0"/>
          <a:chOff x="0" y="0"/>
          <a:chExt cx="0" cy="0"/>
        </a:xfrm>
      </p:grpSpPr>
      <p:grpSp>
        <p:nvGrpSpPr>
          <p:cNvPr id="99" name="Google Shape;99;p5"/>
          <p:cNvGrpSpPr/>
          <p:nvPr/>
        </p:nvGrpSpPr>
        <p:grpSpPr>
          <a:xfrm>
            <a:off x="-1385403" y="-708723"/>
            <a:ext cx="11816672" cy="6632408"/>
            <a:chOff x="-1385403" y="-708723"/>
            <a:chExt cx="11816672" cy="6632408"/>
          </a:xfrm>
        </p:grpSpPr>
        <p:sp>
          <p:nvSpPr>
            <p:cNvPr id="100" name="Google Shape;100;p5"/>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5"/>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5"/>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5"/>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5"/>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5"/>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5"/>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5"/>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5"/>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5"/>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5"/>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5"/>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5"/>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5"/>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5"/>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5"/>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5"/>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5"/>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5"/>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5"/>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 name="Google Shape;126;p5"/>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5"/>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128" name="Google Shape;128;p5"/>
          <p:cNvSpPr txBox="1"/>
          <p:nvPr>
            <p:ph idx="1" type="subTitle"/>
          </p:nvPr>
        </p:nvSpPr>
        <p:spPr>
          <a:xfrm>
            <a:off x="1181425" y="2303125"/>
            <a:ext cx="2907600" cy="713400"/>
          </a:xfrm>
          <a:prstGeom prst="rect">
            <a:avLst/>
          </a:prstGeom>
          <a:effectLst>
            <a:outerShdw rotWithShape="0" algn="bl" dir="8640000" dist="57150">
              <a:srgbClr val="000000"/>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1pPr>
            <a:lvl2pPr lvl="1"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2pPr>
            <a:lvl3pPr lvl="2"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3pPr>
            <a:lvl4pPr lvl="3"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4pPr>
            <a:lvl5pPr lvl="4"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5pPr>
            <a:lvl6pPr lvl="5"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6pPr>
            <a:lvl7pPr lvl="6"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7pPr>
            <a:lvl8pPr lvl="7"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8pPr>
            <a:lvl9pPr lvl="8"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9pPr>
          </a:lstStyle>
          <a:p/>
        </p:txBody>
      </p:sp>
      <p:sp>
        <p:nvSpPr>
          <p:cNvPr id="129" name="Google Shape;129;p5"/>
          <p:cNvSpPr txBox="1"/>
          <p:nvPr>
            <p:ph idx="2" type="subTitle"/>
          </p:nvPr>
        </p:nvSpPr>
        <p:spPr>
          <a:xfrm>
            <a:off x="4836300" y="2303125"/>
            <a:ext cx="2907600" cy="713400"/>
          </a:xfrm>
          <a:prstGeom prst="rect">
            <a:avLst/>
          </a:prstGeom>
          <a:effectLst>
            <a:outerShdw rotWithShape="0" algn="bl" dir="8640000" dist="57150">
              <a:srgbClr val="000000"/>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1pPr>
            <a:lvl2pPr lvl="1"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2pPr>
            <a:lvl3pPr lvl="2"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3pPr>
            <a:lvl4pPr lvl="3"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4pPr>
            <a:lvl5pPr lvl="4"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5pPr>
            <a:lvl6pPr lvl="5"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6pPr>
            <a:lvl7pPr lvl="6"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7pPr>
            <a:lvl8pPr lvl="7"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8pPr>
            <a:lvl9pPr lvl="8" rtl="0" algn="ctr">
              <a:lnSpc>
                <a:spcPct val="100000"/>
              </a:lnSpc>
              <a:spcBef>
                <a:spcPts val="0"/>
              </a:spcBef>
              <a:spcAft>
                <a:spcPts val="0"/>
              </a:spcAft>
              <a:buClr>
                <a:schemeClr val="accent3"/>
              </a:buClr>
              <a:buSzPts val="2500"/>
              <a:buFont typeface="Spicy Rice"/>
              <a:buNone/>
              <a:defRPr sz="2500">
                <a:solidFill>
                  <a:schemeClr val="accent3"/>
                </a:solidFill>
                <a:latin typeface="Spicy Rice"/>
                <a:ea typeface="Spicy Rice"/>
                <a:cs typeface="Spicy Rice"/>
                <a:sym typeface="Spicy Rice"/>
              </a:defRPr>
            </a:lvl9pPr>
          </a:lstStyle>
          <a:p/>
        </p:txBody>
      </p:sp>
      <p:sp>
        <p:nvSpPr>
          <p:cNvPr id="130" name="Google Shape;130;p5"/>
          <p:cNvSpPr txBox="1"/>
          <p:nvPr>
            <p:ph idx="3" type="subTitle"/>
          </p:nvPr>
        </p:nvSpPr>
        <p:spPr>
          <a:xfrm>
            <a:off x="1181425" y="2917150"/>
            <a:ext cx="29076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1" name="Google Shape;131;p5"/>
          <p:cNvSpPr txBox="1"/>
          <p:nvPr>
            <p:ph idx="4" type="subTitle"/>
          </p:nvPr>
        </p:nvSpPr>
        <p:spPr>
          <a:xfrm>
            <a:off x="4836300" y="2917150"/>
            <a:ext cx="29076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2" name="Google Shape;132;p5"/>
          <p:cNvSpPr txBox="1"/>
          <p:nvPr>
            <p:ph type="title"/>
          </p:nvPr>
        </p:nvSpPr>
        <p:spPr>
          <a:xfrm>
            <a:off x="720000" y="440606"/>
            <a:ext cx="7704000" cy="572700"/>
          </a:xfrm>
          <a:prstGeom prst="rect">
            <a:avLst/>
          </a:prstGeom>
          <a:effectLst>
            <a:outerShdw rotWithShape="0" algn="bl" dir="7320000" dist="47625">
              <a:srgbClr val="000000"/>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1"/>
        </a:solidFill>
      </p:bgPr>
    </p:bg>
    <p:spTree>
      <p:nvGrpSpPr>
        <p:cNvPr id="133" name="Shape 133"/>
        <p:cNvGrpSpPr/>
        <p:nvPr/>
      </p:nvGrpSpPr>
      <p:grpSpPr>
        <a:xfrm>
          <a:off x="0" y="0"/>
          <a:ext cx="0" cy="0"/>
          <a:chOff x="0" y="0"/>
          <a:chExt cx="0" cy="0"/>
        </a:xfrm>
      </p:grpSpPr>
      <p:grpSp>
        <p:nvGrpSpPr>
          <p:cNvPr id="134" name="Google Shape;134;p6"/>
          <p:cNvGrpSpPr/>
          <p:nvPr/>
        </p:nvGrpSpPr>
        <p:grpSpPr>
          <a:xfrm>
            <a:off x="-884976" y="-2885251"/>
            <a:ext cx="10939439" cy="10913982"/>
            <a:chOff x="-884976" y="-2885251"/>
            <a:chExt cx="10939439" cy="10913982"/>
          </a:xfrm>
        </p:grpSpPr>
        <p:sp>
          <p:nvSpPr>
            <p:cNvPr id="135" name="Google Shape;135;p6"/>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6"/>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6"/>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6"/>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6"/>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6"/>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6"/>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6"/>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6"/>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6"/>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 name="Google Shape;153;p6"/>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p:nvPr/>
        </p:nvSpPr>
        <p:spPr>
          <a:xfrm>
            <a:off x="417075" y="435925"/>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6"/>
          <p:cNvSpPr txBox="1"/>
          <p:nvPr>
            <p:ph type="title"/>
          </p:nvPr>
        </p:nvSpPr>
        <p:spPr>
          <a:xfrm>
            <a:off x="720000" y="440606"/>
            <a:ext cx="7704000" cy="572700"/>
          </a:xfrm>
          <a:prstGeom prst="rect">
            <a:avLst/>
          </a:prstGeom>
          <a:effectLst>
            <a:outerShdw rotWithShape="0" algn="bl" dir="7320000" dist="47625">
              <a:schemeClr val="accent6"/>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dk1"/>
        </a:solidFill>
      </p:bgPr>
    </p:bg>
    <p:spTree>
      <p:nvGrpSpPr>
        <p:cNvPr id="156" name="Shape 156"/>
        <p:cNvGrpSpPr/>
        <p:nvPr/>
      </p:nvGrpSpPr>
      <p:grpSpPr>
        <a:xfrm>
          <a:off x="0" y="0"/>
          <a:ext cx="0" cy="0"/>
          <a:chOff x="0" y="0"/>
          <a:chExt cx="0" cy="0"/>
        </a:xfrm>
      </p:grpSpPr>
      <p:grpSp>
        <p:nvGrpSpPr>
          <p:cNvPr id="157" name="Google Shape;157;p7"/>
          <p:cNvGrpSpPr/>
          <p:nvPr/>
        </p:nvGrpSpPr>
        <p:grpSpPr>
          <a:xfrm>
            <a:off x="-884976" y="-2885251"/>
            <a:ext cx="10939439" cy="10913982"/>
            <a:chOff x="-884976" y="-2885251"/>
            <a:chExt cx="10939439" cy="10913982"/>
          </a:xfrm>
        </p:grpSpPr>
        <p:sp>
          <p:nvSpPr>
            <p:cNvPr id="158" name="Google Shape;158;p7"/>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7"/>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7"/>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7"/>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7"/>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7"/>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7"/>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7"/>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7"/>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 name="Google Shape;176;p7"/>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7"/>
          <p:cNvSpPr/>
          <p:nvPr/>
        </p:nvSpPr>
        <p:spPr>
          <a:xfrm>
            <a:off x="417075" y="435925"/>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7"/>
          <p:cNvSpPr txBox="1"/>
          <p:nvPr>
            <p:ph idx="1" type="body"/>
          </p:nvPr>
        </p:nvSpPr>
        <p:spPr>
          <a:xfrm>
            <a:off x="720000" y="1152475"/>
            <a:ext cx="3322200" cy="34164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SzPts val="1400"/>
              <a:buChar char="●"/>
              <a:defRPr sz="1400"/>
            </a:lvl1pPr>
            <a:lvl2pPr indent="-304800" lvl="1" marL="914400" rtl="0">
              <a:lnSpc>
                <a:spcPct val="115000"/>
              </a:lnSpc>
              <a:spcBef>
                <a:spcPts val="0"/>
              </a:spcBef>
              <a:spcAft>
                <a:spcPts val="0"/>
              </a:spcAft>
              <a:buSzPts val="1200"/>
              <a:buChar char="○"/>
              <a:defRPr/>
            </a:lvl2pPr>
            <a:lvl3pPr indent="-304800" lvl="2" marL="1371600" rtl="0">
              <a:lnSpc>
                <a:spcPct val="115000"/>
              </a:lnSpc>
              <a:spcBef>
                <a:spcPts val="0"/>
              </a:spcBef>
              <a:spcAft>
                <a:spcPts val="0"/>
              </a:spcAft>
              <a:buSzPts val="1200"/>
              <a:buChar char="■"/>
              <a:defRPr/>
            </a:lvl3pPr>
            <a:lvl4pPr indent="-304800" lvl="3" marL="1828800" rtl="0">
              <a:lnSpc>
                <a:spcPct val="115000"/>
              </a:lnSpc>
              <a:spcBef>
                <a:spcPts val="0"/>
              </a:spcBef>
              <a:spcAft>
                <a:spcPts val="0"/>
              </a:spcAft>
              <a:buSzPts val="1200"/>
              <a:buChar char="●"/>
              <a:defRPr/>
            </a:lvl4pPr>
            <a:lvl5pPr indent="-304800" lvl="4" marL="2286000" rtl="0">
              <a:lnSpc>
                <a:spcPct val="115000"/>
              </a:lnSpc>
              <a:spcBef>
                <a:spcPts val="0"/>
              </a:spcBef>
              <a:spcAft>
                <a:spcPts val="0"/>
              </a:spcAft>
              <a:buSzPts val="1200"/>
              <a:buChar char="○"/>
              <a:defRPr/>
            </a:lvl5pPr>
            <a:lvl6pPr indent="-304800" lvl="5" marL="2743200" rtl="0">
              <a:lnSpc>
                <a:spcPct val="115000"/>
              </a:lnSpc>
              <a:spcBef>
                <a:spcPts val="0"/>
              </a:spcBef>
              <a:spcAft>
                <a:spcPts val="0"/>
              </a:spcAft>
              <a:buSzPts val="1200"/>
              <a:buChar char="■"/>
              <a:defRPr/>
            </a:lvl6pPr>
            <a:lvl7pPr indent="-304800" lvl="6" marL="3200400" rtl="0">
              <a:lnSpc>
                <a:spcPct val="115000"/>
              </a:lnSpc>
              <a:spcBef>
                <a:spcPts val="0"/>
              </a:spcBef>
              <a:spcAft>
                <a:spcPts val="0"/>
              </a:spcAft>
              <a:buSzPts val="1200"/>
              <a:buChar char="●"/>
              <a:defRPr/>
            </a:lvl7pPr>
            <a:lvl8pPr indent="-304800" lvl="7" marL="3657600" rtl="0">
              <a:lnSpc>
                <a:spcPct val="115000"/>
              </a:lnSpc>
              <a:spcBef>
                <a:spcPts val="0"/>
              </a:spcBef>
              <a:spcAft>
                <a:spcPts val="0"/>
              </a:spcAft>
              <a:buSzPts val="1200"/>
              <a:buChar char="○"/>
              <a:defRPr/>
            </a:lvl8pPr>
            <a:lvl9pPr indent="-304800" lvl="8" marL="4114800" rtl="0">
              <a:lnSpc>
                <a:spcPct val="115000"/>
              </a:lnSpc>
              <a:spcBef>
                <a:spcPts val="0"/>
              </a:spcBef>
              <a:spcAft>
                <a:spcPts val="0"/>
              </a:spcAft>
              <a:buSzPts val="1200"/>
              <a:buChar char="■"/>
              <a:defRPr/>
            </a:lvl9pPr>
          </a:lstStyle>
          <a:p/>
        </p:txBody>
      </p:sp>
      <p:sp>
        <p:nvSpPr>
          <p:cNvPr id="179" name="Google Shape;179;p7"/>
          <p:cNvSpPr txBox="1"/>
          <p:nvPr>
            <p:ph type="title"/>
          </p:nvPr>
        </p:nvSpPr>
        <p:spPr>
          <a:xfrm>
            <a:off x="720000" y="440606"/>
            <a:ext cx="7704000" cy="572700"/>
          </a:xfrm>
          <a:prstGeom prst="rect">
            <a:avLst/>
          </a:prstGeom>
          <a:effectLst>
            <a:outerShdw rotWithShape="0" algn="bl" dir="7320000" dist="47625">
              <a:srgbClr val="000000"/>
            </a:outerShdw>
          </a:effectLst>
        </p:spPr>
        <p:txBody>
          <a:bodyPr anchorCtr="0" anchor="ctr" bIns="91425" lIns="91425" spcFirstLastPara="1" rIns="91425" wrap="square" tIns="91425">
            <a:noAutofit/>
          </a:bodyPr>
          <a:lstStyle>
            <a:lvl1pPr lvl="0" rtl="0">
              <a:spcBef>
                <a:spcPts val="0"/>
              </a:spcBef>
              <a:spcAft>
                <a:spcPts val="0"/>
              </a:spcAft>
              <a:buSzPts val="3500"/>
              <a:buNone/>
              <a:defRPr sz="3000">
                <a:solidFill>
                  <a:schemeClr val="accent3"/>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180" name="Shape 180"/>
        <p:cNvGrpSpPr/>
        <p:nvPr/>
      </p:nvGrpSpPr>
      <p:grpSpPr>
        <a:xfrm>
          <a:off x="0" y="0"/>
          <a:ext cx="0" cy="0"/>
          <a:chOff x="0" y="0"/>
          <a:chExt cx="0" cy="0"/>
        </a:xfrm>
      </p:grpSpPr>
      <p:grpSp>
        <p:nvGrpSpPr>
          <p:cNvPr id="181" name="Google Shape;181;p8"/>
          <p:cNvGrpSpPr/>
          <p:nvPr/>
        </p:nvGrpSpPr>
        <p:grpSpPr>
          <a:xfrm>
            <a:off x="-884976" y="-2885251"/>
            <a:ext cx="10939439" cy="10913982"/>
            <a:chOff x="-884976" y="-2885251"/>
            <a:chExt cx="10939439" cy="10913982"/>
          </a:xfrm>
        </p:grpSpPr>
        <p:sp>
          <p:nvSpPr>
            <p:cNvPr id="182" name="Google Shape;182;p8"/>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8"/>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8"/>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8"/>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 name="Google Shape;200;p8"/>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a:off x="417075" y="435925"/>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txBox="1"/>
          <p:nvPr>
            <p:ph type="title"/>
          </p:nvPr>
        </p:nvSpPr>
        <p:spPr>
          <a:xfrm>
            <a:off x="1388100" y="1307100"/>
            <a:ext cx="6367800" cy="2529300"/>
          </a:xfrm>
          <a:prstGeom prst="rect">
            <a:avLst/>
          </a:prstGeom>
          <a:effectLst>
            <a:outerShdw rotWithShape="0" algn="bl" dir="8640000" dist="57150">
              <a:schemeClr val="accent6"/>
            </a:outerShdw>
          </a:effectLst>
        </p:spPr>
        <p:txBody>
          <a:bodyPr anchorCtr="0" anchor="ctr" bIns="91425" lIns="91425" spcFirstLastPara="1" rIns="91425" wrap="square" tIns="91425">
            <a:noAutofit/>
          </a:bodyPr>
          <a:lstStyle>
            <a:lvl1pPr lvl="0" algn="ctr">
              <a:spcBef>
                <a:spcPts val="0"/>
              </a:spcBef>
              <a:spcAft>
                <a:spcPts val="0"/>
              </a:spcAft>
              <a:buClr>
                <a:schemeClr val="lt1"/>
              </a:buClr>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1"/>
        </a:solidFill>
      </p:bgPr>
    </p:bg>
    <p:spTree>
      <p:nvGrpSpPr>
        <p:cNvPr id="203" name="Shape 203"/>
        <p:cNvGrpSpPr/>
        <p:nvPr/>
      </p:nvGrpSpPr>
      <p:grpSpPr>
        <a:xfrm>
          <a:off x="0" y="0"/>
          <a:ext cx="0" cy="0"/>
          <a:chOff x="0" y="0"/>
          <a:chExt cx="0" cy="0"/>
        </a:xfrm>
      </p:grpSpPr>
      <p:grpSp>
        <p:nvGrpSpPr>
          <p:cNvPr id="204" name="Google Shape;204;p9"/>
          <p:cNvGrpSpPr/>
          <p:nvPr/>
        </p:nvGrpSpPr>
        <p:grpSpPr>
          <a:xfrm>
            <a:off x="-1385403" y="-708723"/>
            <a:ext cx="11816672" cy="6632408"/>
            <a:chOff x="-1385403" y="-708723"/>
            <a:chExt cx="11816672" cy="6632408"/>
          </a:xfrm>
        </p:grpSpPr>
        <p:sp>
          <p:nvSpPr>
            <p:cNvPr id="205" name="Google Shape;205;p9"/>
            <p:cNvSpPr/>
            <p:nvPr/>
          </p:nvSpPr>
          <p:spPr>
            <a:xfrm rot="-5400000">
              <a:off x="8259973" y="175544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9"/>
            <p:cNvSpPr/>
            <p:nvPr/>
          </p:nvSpPr>
          <p:spPr>
            <a:xfrm rot="-5400000">
              <a:off x="7488383" y="1575801"/>
              <a:ext cx="2049443" cy="1715465"/>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9"/>
            <p:cNvSpPr/>
            <p:nvPr/>
          </p:nvSpPr>
          <p:spPr>
            <a:xfrm rot="5400000">
              <a:off x="-1146069" y="-512038"/>
              <a:ext cx="2418103" cy="2024732"/>
            </a:xfrm>
            <a:custGeom>
              <a:rect b="b" l="l" r="r" t="t"/>
              <a:pathLst>
                <a:path extrusionOk="0" h="26657" w="31836">
                  <a:moveTo>
                    <a:pt x="8424" y="0"/>
                  </a:moveTo>
                  <a:cubicBezTo>
                    <a:pt x="7861" y="0"/>
                    <a:pt x="7299" y="48"/>
                    <a:pt x="6746" y="141"/>
                  </a:cubicBezTo>
                  <a:cubicBezTo>
                    <a:pt x="4563" y="522"/>
                    <a:pt x="2437" y="1654"/>
                    <a:pt x="1248" y="3525"/>
                  </a:cubicBezTo>
                  <a:cubicBezTo>
                    <a:pt x="58" y="5397"/>
                    <a:pt x="0" y="8030"/>
                    <a:pt x="1409" y="9751"/>
                  </a:cubicBezTo>
                  <a:cubicBezTo>
                    <a:pt x="2049" y="10526"/>
                    <a:pt x="3006" y="11104"/>
                    <a:pt x="4024" y="11104"/>
                  </a:cubicBezTo>
                  <a:cubicBezTo>
                    <a:pt x="4054" y="11104"/>
                    <a:pt x="4083" y="11104"/>
                    <a:pt x="4112" y="11103"/>
                  </a:cubicBezTo>
                  <a:cubicBezTo>
                    <a:pt x="5152" y="11068"/>
                    <a:pt x="6180" y="10317"/>
                    <a:pt x="6365" y="9278"/>
                  </a:cubicBezTo>
                  <a:lnTo>
                    <a:pt x="6365" y="9278"/>
                  </a:lnTo>
                  <a:cubicBezTo>
                    <a:pt x="6192" y="9720"/>
                    <a:pt x="5734" y="9938"/>
                    <a:pt x="5260" y="9938"/>
                  </a:cubicBezTo>
                  <a:cubicBezTo>
                    <a:pt x="4880" y="9938"/>
                    <a:pt x="4490" y="9798"/>
                    <a:pt x="4228" y="9520"/>
                  </a:cubicBezTo>
                  <a:cubicBezTo>
                    <a:pt x="3650" y="8897"/>
                    <a:pt x="3662" y="7903"/>
                    <a:pt x="3985" y="7118"/>
                  </a:cubicBezTo>
                  <a:cubicBezTo>
                    <a:pt x="4541" y="5792"/>
                    <a:pt x="5968" y="4911"/>
                    <a:pt x="7400" y="4911"/>
                  </a:cubicBezTo>
                  <a:cubicBezTo>
                    <a:pt x="7665" y="4911"/>
                    <a:pt x="7930" y="4941"/>
                    <a:pt x="8190" y="5004"/>
                  </a:cubicBezTo>
                  <a:cubicBezTo>
                    <a:pt x="9957" y="5443"/>
                    <a:pt x="11147" y="7152"/>
                    <a:pt x="11713" y="8885"/>
                  </a:cubicBezTo>
                  <a:cubicBezTo>
                    <a:pt x="12279" y="10618"/>
                    <a:pt x="12395" y="12477"/>
                    <a:pt x="12938" y="14233"/>
                  </a:cubicBezTo>
                  <a:cubicBezTo>
                    <a:pt x="13480" y="15977"/>
                    <a:pt x="14612" y="17710"/>
                    <a:pt x="16368" y="18218"/>
                  </a:cubicBezTo>
                  <a:cubicBezTo>
                    <a:pt x="16851" y="18358"/>
                    <a:pt x="17356" y="18399"/>
                    <a:pt x="17869" y="18399"/>
                  </a:cubicBezTo>
                  <a:cubicBezTo>
                    <a:pt x="18590" y="18399"/>
                    <a:pt x="19326" y="18318"/>
                    <a:pt x="20035" y="18318"/>
                  </a:cubicBezTo>
                  <a:cubicBezTo>
                    <a:pt x="20825" y="18318"/>
                    <a:pt x="21582" y="18418"/>
                    <a:pt x="22248" y="18842"/>
                  </a:cubicBezTo>
                  <a:cubicBezTo>
                    <a:pt x="23934" y="19905"/>
                    <a:pt x="23969" y="22319"/>
                    <a:pt x="24928" y="24063"/>
                  </a:cubicBezTo>
                  <a:cubicBezTo>
                    <a:pt x="25812" y="25696"/>
                    <a:pt x="27677" y="26657"/>
                    <a:pt x="29520" y="26657"/>
                  </a:cubicBezTo>
                  <a:cubicBezTo>
                    <a:pt x="30324" y="26657"/>
                    <a:pt x="31123" y="26474"/>
                    <a:pt x="31835" y="26085"/>
                  </a:cubicBezTo>
                  <a:lnTo>
                    <a:pt x="31835" y="26085"/>
                  </a:lnTo>
                  <a:cubicBezTo>
                    <a:pt x="31717" y="26089"/>
                    <a:pt x="31600" y="26092"/>
                    <a:pt x="31485" y="26092"/>
                  </a:cubicBezTo>
                  <a:cubicBezTo>
                    <a:pt x="29885" y="26092"/>
                    <a:pt x="28626" y="25644"/>
                    <a:pt x="27850" y="24814"/>
                  </a:cubicBezTo>
                  <a:cubicBezTo>
                    <a:pt x="27030" y="23936"/>
                    <a:pt x="26660" y="22723"/>
                    <a:pt x="26429" y="21545"/>
                  </a:cubicBezTo>
                  <a:cubicBezTo>
                    <a:pt x="26198" y="20355"/>
                    <a:pt x="26071" y="19142"/>
                    <a:pt x="25632" y="18022"/>
                  </a:cubicBezTo>
                  <a:cubicBezTo>
                    <a:pt x="25205" y="16890"/>
                    <a:pt x="24362" y="15839"/>
                    <a:pt x="23207" y="15504"/>
                  </a:cubicBezTo>
                  <a:cubicBezTo>
                    <a:pt x="22815" y="15391"/>
                    <a:pt x="22410" y="15366"/>
                    <a:pt x="22001" y="15366"/>
                  </a:cubicBezTo>
                  <a:cubicBezTo>
                    <a:pt x="21664" y="15366"/>
                    <a:pt x="21325" y="15383"/>
                    <a:pt x="20987" y="15383"/>
                  </a:cubicBezTo>
                  <a:cubicBezTo>
                    <a:pt x="20597" y="15383"/>
                    <a:pt x="20210" y="15360"/>
                    <a:pt x="19834" y="15261"/>
                  </a:cubicBezTo>
                  <a:cubicBezTo>
                    <a:pt x="18124" y="14799"/>
                    <a:pt x="17211" y="12905"/>
                    <a:pt x="16992" y="11149"/>
                  </a:cubicBezTo>
                  <a:cubicBezTo>
                    <a:pt x="16772" y="9393"/>
                    <a:pt x="17027" y="7580"/>
                    <a:pt x="16599" y="5859"/>
                  </a:cubicBezTo>
                  <a:cubicBezTo>
                    <a:pt x="16103" y="3826"/>
                    <a:pt x="14659" y="2081"/>
                    <a:pt x="12822" y="1076"/>
                  </a:cubicBezTo>
                  <a:cubicBezTo>
                    <a:pt x="11487" y="350"/>
                    <a:pt x="9955" y="0"/>
                    <a:pt x="8424"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9"/>
            <p:cNvSpPr/>
            <p:nvPr/>
          </p:nvSpPr>
          <p:spPr>
            <a:xfrm rot="5400000">
              <a:off x="-235404" y="-299553"/>
              <a:ext cx="2418103" cy="2024353"/>
            </a:xfrm>
            <a:custGeom>
              <a:rect b="b" l="l" r="r" t="t"/>
              <a:pathLst>
                <a:path extrusionOk="0" h="26652" w="31836">
                  <a:moveTo>
                    <a:pt x="2307" y="0"/>
                  </a:moveTo>
                  <a:cubicBezTo>
                    <a:pt x="1506" y="0"/>
                    <a:pt x="710" y="181"/>
                    <a:pt x="1" y="565"/>
                  </a:cubicBezTo>
                  <a:cubicBezTo>
                    <a:pt x="104" y="562"/>
                    <a:pt x="205" y="560"/>
                    <a:pt x="306" y="560"/>
                  </a:cubicBezTo>
                  <a:cubicBezTo>
                    <a:pt x="1928" y="560"/>
                    <a:pt x="3203" y="99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6"/>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4"/>
                    <a:pt x="28831" y="15557"/>
                    <a:pt x="27813" y="15557"/>
                  </a:cubicBezTo>
                  <a:cubicBezTo>
                    <a:pt x="27783" y="15557"/>
                    <a:pt x="27753" y="15557"/>
                    <a:pt x="27723" y="15558"/>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6"/>
                    <a:pt x="7878" y="4342"/>
                    <a:pt x="6920" y="2586"/>
                  </a:cubicBezTo>
                  <a:cubicBezTo>
                    <a:pt x="6025" y="959"/>
                    <a:pt x="4153" y="0"/>
                    <a:pt x="2307"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9"/>
            <p:cNvSpPr/>
            <p:nvPr/>
          </p:nvSpPr>
          <p:spPr>
            <a:xfrm rot="5400000">
              <a:off x="693414" y="-512038"/>
              <a:ext cx="2418103" cy="2024732"/>
            </a:xfrm>
            <a:custGeom>
              <a:rect b="b" l="l" r="r" t="t"/>
              <a:pathLst>
                <a:path extrusionOk="0" h="26657" w="31836">
                  <a:moveTo>
                    <a:pt x="8450" y="0"/>
                  </a:moveTo>
                  <a:cubicBezTo>
                    <a:pt x="7878" y="0"/>
                    <a:pt x="7307" y="50"/>
                    <a:pt x="6746" y="147"/>
                  </a:cubicBezTo>
                  <a:cubicBezTo>
                    <a:pt x="4563" y="517"/>
                    <a:pt x="2437" y="1672"/>
                    <a:pt x="1248" y="3544"/>
                  </a:cubicBezTo>
                  <a:cubicBezTo>
                    <a:pt x="58" y="5403"/>
                    <a:pt x="0" y="8037"/>
                    <a:pt x="1409" y="9747"/>
                  </a:cubicBezTo>
                  <a:cubicBezTo>
                    <a:pt x="2049" y="10532"/>
                    <a:pt x="3005" y="11099"/>
                    <a:pt x="4023" y="11099"/>
                  </a:cubicBezTo>
                  <a:cubicBezTo>
                    <a:pt x="4052" y="11099"/>
                    <a:pt x="4082" y="11099"/>
                    <a:pt x="4112" y="11098"/>
                  </a:cubicBezTo>
                  <a:cubicBezTo>
                    <a:pt x="5152" y="11063"/>
                    <a:pt x="6180" y="10313"/>
                    <a:pt x="6365" y="9284"/>
                  </a:cubicBezTo>
                  <a:lnTo>
                    <a:pt x="6365" y="9284"/>
                  </a:lnTo>
                  <a:cubicBezTo>
                    <a:pt x="6192" y="9727"/>
                    <a:pt x="5734" y="9945"/>
                    <a:pt x="5260" y="9945"/>
                  </a:cubicBezTo>
                  <a:cubicBezTo>
                    <a:pt x="4880" y="9945"/>
                    <a:pt x="4490" y="9805"/>
                    <a:pt x="4228" y="9527"/>
                  </a:cubicBezTo>
                  <a:cubicBezTo>
                    <a:pt x="3650" y="8903"/>
                    <a:pt x="3662" y="7910"/>
                    <a:pt x="3985" y="7124"/>
                  </a:cubicBezTo>
                  <a:cubicBezTo>
                    <a:pt x="4541" y="5789"/>
                    <a:pt x="5969" y="4906"/>
                    <a:pt x="7401" y="4906"/>
                  </a:cubicBezTo>
                  <a:cubicBezTo>
                    <a:pt x="7666" y="4906"/>
                    <a:pt x="7930" y="4936"/>
                    <a:pt x="8190" y="4999"/>
                  </a:cubicBezTo>
                  <a:cubicBezTo>
                    <a:pt x="9957" y="5438"/>
                    <a:pt x="11147" y="7159"/>
                    <a:pt x="11713" y="8892"/>
                  </a:cubicBezTo>
                  <a:cubicBezTo>
                    <a:pt x="12279" y="10624"/>
                    <a:pt x="12395" y="12484"/>
                    <a:pt x="12938" y="14228"/>
                  </a:cubicBezTo>
                  <a:cubicBezTo>
                    <a:pt x="13480" y="15973"/>
                    <a:pt x="14612" y="17717"/>
                    <a:pt x="16368" y="18225"/>
                  </a:cubicBezTo>
                  <a:cubicBezTo>
                    <a:pt x="16850" y="18364"/>
                    <a:pt x="17354" y="18405"/>
                    <a:pt x="17865" y="18405"/>
                  </a:cubicBezTo>
                  <a:cubicBezTo>
                    <a:pt x="18594" y="18405"/>
                    <a:pt x="19338" y="18322"/>
                    <a:pt x="20055" y="18322"/>
                  </a:cubicBezTo>
                  <a:cubicBezTo>
                    <a:pt x="20838" y="18322"/>
                    <a:pt x="21588" y="18422"/>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9"/>
                    <a:pt x="27862" y="24821"/>
                  </a:cubicBezTo>
                  <a:cubicBezTo>
                    <a:pt x="27030" y="23943"/>
                    <a:pt x="26660" y="22730"/>
                    <a:pt x="26429" y="21540"/>
                  </a:cubicBezTo>
                  <a:cubicBezTo>
                    <a:pt x="26198" y="20362"/>
                    <a:pt x="26083" y="19149"/>
                    <a:pt x="25644" y="18017"/>
                  </a:cubicBezTo>
                  <a:cubicBezTo>
                    <a:pt x="25205" y="16897"/>
                    <a:pt x="24373" y="15834"/>
                    <a:pt x="23218" y="15511"/>
                  </a:cubicBezTo>
                  <a:cubicBezTo>
                    <a:pt x="22809" y="15390"/>
                    <a:pt x="22388" y="15364"/>
                    <a:pt x="21963" y="15364"/>
                  </a:cubicBezTo>
                  <a:cubicBezTo>
                    <a:pt x="21642" y="15364"/>
                    <a:pt x="21320" y="15379"/>
                    <a:pt x="21000" y="15379"/>
                  </a:cubicBezTo>
                  <a:cubicBezTo>
                    <a:pt x="20605" y="15379"/>
                    <a:pt x="20214" y="15356"/>
                    <a:pt x="19834" y="15256"/>
                  </a:cubicBezTo>
                  <a:cubicBezTo>
                    <a:pt x="18136" y="14794"/>
                    <a:pt x="17211" y="12900"/>
                    <a:pt x="17004" y="11144"/>
                  </a:cubicBezTo>
                  <a:cubicBezTo>
                    <a:pt x="16784" y="9388"/>
                    <a:pt x="17027" y="7575"/>
                    <a:pt x="16611" y="5865"/>
                  </a:cubicBezTo>
                  <a:cubicBezTo>
                    <a:pt x="16103" y="3821"/>
                    <a:pt x="14659" y="2088"/>
                    <a:pt x="12834" y="1083"/>
                  </a:cubicBezTo>
                  <a:cubicBezTo>
                    <a:pt x="11498" y="352"/>
                    <a:pt x="9973" y="0"/>
                    <a:pt x="845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9"/>
            <p:cNvSpPr/>
            <p:nvPr/>
          </p:nvSpPr>
          <p:spPr>
            <a:xfrm rot="5400000">
              <a:off x="1604306" y="-299402"/>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9"/>
            <p:cNvSpPr/>
            <p:nvPr/>
          </p:nvSpPr>
          <p:spPr>
            <a:xfrm rot="5400000">
              <a:off x="4372227" y="-512038"/>
              <a:ext cx="2418103" cy="2024732"/>
            </a:xfrm>
            <a:custGeom>
              <a:rect b="b" l="l" r="r" t="t"/>
              <a:pathLst>
                <a:path extrusionOk="0" h="26657" w="31836">
                  <a:moveTo>
                    <a:pt x="8450" y="0"/>
                  </a:moveTo>
                  <a:cubicBezTo>
                    <a:pt x="7878" y="0"/>
                    <a:pt x="7307" y="50"/>
                    <a:pt x="6746" y="147"/>
                  </a:cubicBezTo>
                  <a:cubicBezTo>
                    <a:pt x="4563" y="517"/>
                    <a:pt x="2437" y="1661"/>
                    <a:pt x="1248" y="3532"/>
                  </a:cubicBezTo>
                  <a:cubicBezTo>
                    <a:pt x="58" y="5403"/>
                    <a:pt x="0" y="8037"/>
                    <a:pt x="1409" y="9746"/>
                  </a:cubicBezTo>
                  <a:cubicBezTo>
                    <a:pt x="2049" y="10532"/>
                    <a:pt x="3016" y="11099"/>
                    <a:pt x="4023" y="11099"/>
                  </a:cubicBezTo>
                  <a:cubicBezTo>
                    <a:pt x="4053" y="11099"/>
                    <a:pt x="4083" y="11099"/>
                    <a:pt x="4112" y="11098"/>
                  </a:cubicBezTo>
                  <a:cubicBezTo>
                    <a:pt x="5152" y="11063"/>
                    <a:pt x="6192" y="10312"/>
                    <a:pt x="6365" y="9284"/>
                  </a:cubicBezTo>
                  <a:lnTo>
                    <a:pt x="6365" y="9284"/>
                  </a:lnTo>
                  <a:cubicBezTo>
                    <a:pt x="6198" y="9727"/>
                    <a:pt x="5740" y="9945"/>
                    <a:pt x="5266" y="9945"/>
                  </a:cubicBezTo>
                  <a:cubicBezTo>
                    <a:pt x="4886" y="9945"/>
                    <a:pt x="4497" y="9805"/>
                    <a:pt x="4239" y="9527"/>
                  </a:cubicBezTo>
                  <a:cubicBezTo>
                    <a:pt x="3662" y="8903"/>
                    <a:pt x="3662" y="7910"/>
                    <a:pt x="3997" y="7124"/>
                  </a:cubicBezTo>
                  <a:cubicBezTo>
                    <a:pt x="4551" y="5802"/>
                    <a:pt x="5973" y="4913"/>
                    <a:pt x="7394" y="4913"/>
                  </a:cubicBezTo>
                  <a:cubicBezTo>
                    <a:pt x="7662" y="4913"/>
                    <a:pt x="7929" y="4945"/>
                    <a:pt x="8190" y="5010"/>
                  </a:cubicBezTo>
                  <a:cubicBezTo>
                    <a:pt x="9957" y="5438"/>
                    <a:pt x="11147" y="7159"/>
                    <a:pt x="11713" y="8892"/>
                  </a:cubicBezTo>
                  <a:cubicBezTo>
                    <a:pt x="12279" y="10624"/>
                    <a:pt x="12395" y="12484"/>
                    <a:pt x="12938" y="14228"/>
                  </a:cubicBezTo>
                  <a:cubicBezTo>
                    <a:pt x="13480" y="15973"/>
                    <a:pt x="14612" y="17705"/>
                    <a:pt x="16368" y="18225"/>
                  </a:cubicBezTo>
                  <a:cubicBezTo>
                    <a:pt x="16850" y="18364"/>
                    <a:pt x="17354" y="18405"/>
                    <a:pt x="17865" y="18405"/>
                  </a:cubicBezTo>
                  <a:cubicBezTo>
                    <a:pt x="18594" y="18405"/>
                    <a:pt x="19338" y="18322"/>
                    <a:pt x="20055" y="18322"/>
                  </a:cubicBezTo>
                  <a:cubicBezTo>
                    <a:pt x="20838" y="18322"/>
                    <a:pt x="21588" y="18421"/>
                    <a:pt x="22248" y="18837"/>
                  </a:cubicBezTo>
                  <a:cubicBezTo>
                    <a:pt x="23934" y="19900"/>
                    <a:pt x="23969" y="22314"/>
                    <a:pt x="24928" y="24070"/>
                  </a:cubicBezTo>
                  <a:cubicBezTo>
                    <a:pt x="25814" y="25697"/>
                    <a:pt x="27684" y="26656"/>
                    <a:pt x="29529" y="26656"/>
                  </a:cubicBezTo>
                  <a:cubicBezTo>
                    <a:pt x="30330" y="26656"/>
                    <a:pt x="31126" y="26476"/>
                    <a:pt x="31835" y="26091"/>
                  </a:cubicBezTo>
                  <a:lnTo>
                    <a:pt x="31835" y="26091"/>
                  </a:lnTo>
                  <a:cubicBezTo>
                    <a:pt x="31734" y="26095"/>
                    <a:pt x="31635" y="26096"/>
                    <a:pt x="31536" y="26096"/>
                  </a:cubicBezTo>
                  <a:cubicBezTo>
                    <a:pt x="29912" y="26096"/>
                    <a:pt x="28635" y="25648"/>
                    <a:pt x="27862" y="24821"/>
                  </a:cubicBezTo>
                  <a:cubicBezTo>
                    <a:pt x="27030" y="23943"/>
                    <a:pt x="26660" y="22730"/>
                    <a:pt x="26429" y="21540"/>
                  </a:cubicBezTo>
                  <a:cubicBezTo>
                    <a:pt x="26198" y="20362"/>
                    <a:pt x="26083" y="19138"/>
                    <a:pt x="25644" y="18017"/>
                  </a:cubicBezTo>
                  <a:cubicBezTo>
                    <a:pt x="25205" y="16897"/>
                    <a:pt x="24373" y="15834"/>
                    <a:pt x="23218" y="15499"/>
                  </a:cubicBezTo>
                  <a:cubicBezTo>
                    <a:pt x="22823" y="15387"/>
                    <a:pt x="22415" y="15361"/>
                    <a:pt x="22004" y="15361"/>
                  </a:cubicBezTo>
                  <a:cubicBezTo>
                    <a:pt x="21666" y="15361"/>
                    <a:pt x="21325" y="15378"/>
                    <a:pt x="20987" y="15378"/>
                  </a:cubicBezTo>
                  <a:cubicBezTo>
                    <a:pt x="20597" y="15378"/>
                    <a:pt x="20210" y="15355"/>
                    <a:pt x="19834" y="15256"/>
                  </a:cubicBezTo>
                  <a:cubicBezTo>
                    <a:pt x="18136" y="14794"/>
                    <a:pt x="17211" y="12900"/>
                    <a:pt x="17004" y="11144"/>
                  </a:cubicBezTo>
                  <a:cubicBezTo>
                    <a:pt x="16784" y="9388"/>
                    <a:pt x="17027" y="7575"/>
                    <a:pt x="16611" y="5854"/>
                  </a:cubicBezTo>
                  <a:cubicBezTo>
                    <a:pt x="16103" y="3821"/>
                    <a:pt x="14659" y="2088"/>
                    <a:pt x="12834" y="1083"/>
                  </a:cubicBezTo>
                  <a:cubicBezTo>
                    <a:pt x="11498" y="352"/>
                    <a:pt x="9973" y="0"/>
                    <a:pt x="8450"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9"/>
            <p:cNvSpPr/>
            <p:nvPr/>
          </p:nvSpPr>
          <p:spPr>
            <a:xfrm rot="5400000">
              <a:off x="5283272" y="-299553"/>
              <a:ext cx="2418103" cy="2024353"/>
            </a:xfrm>
            <a:custGeom>
              <a:rect b="b" l="l" r="r" t="t"/>
              <a:pathLst>
                <a:path extrusionOk="0" h="26652" w="31836">
                  <a:moveTo>
                    <a:pt x="2307" y="0"/>
                  </a:moveTo>
                  <a:cubicBezTo>
                    <a:pt x="1506" y="0"/>
                    <a:pt x="710" y="181"/>
                    <a:pt x="1" y="565"/>
                  </a:cubicBezTo>
                  <a:cubicBezTo>
                    <a:pt x="101" y="562"/>
                    <a:pt x="201" y="560"/>
                    <a:pt x="299" y="560"/>
                  </a:cubicBezTo>
                  <a:cubicBezTo>
                    <a:pt x="1924" y="560"/>
                    <a:pt x="3202" y="1008"/>
                    <a:pt x="3986" y="1836"/>
                  </a:cubicBezTo>
                  <a:cubicBezTo>
                    <a:pt x="4806" y="2714"/>
                    <a:pt x="5176" y="3926"/>
                    <a:pt x="5407" y="5105"/>
                  </a:cubicBezTo>
                  <a:cubicBezTo>
                    <a:pt x="5638" y="6294"/>
                    <a:pt x="5765" y="7507"/>
                    <a:pt x="6204" y="8639"/>
                  </a:cubicBezTo>
                  <a:cubicBezTo>
                    <a:pt x="6643" y="9760"/>
                    <a:pt x="7474" y="10811"/>
                    <a:pt x="8629" y="11146"/>
                  </a:cubicBezTo>
                  <a:cubicBezTo>
                    <a:pt x="9036" y="11263"/>
                    <a:pt x="9458" y="11287"/>
                    <a:pt x="9884" y="11287"/>
                  </a:cubicBezTo>
                  <a:cubicBezTo>
                    <a:pt x="10189" y="11287"/>
                    <a:pt x="10495" y="11275"/>
                    <a:pt x="10800" y="11275"/>
                  </a:cubicBezTo>
                  <a:cubicBezTo>
                    <a:pt x="11207" y="11275"/>
                    <a:pt x="11610" y="11297"/>
                    <a:pt x="12002" y="11400"/>
                  </a:cubicBezTo>
                  <a:cubicBezTo>
                    <a:pt x="13712" y="11851"/>
                    <a:pt x="14624" y="13757"/>
                    <a:pt x="14844" y="15512"/>
                  </a:cubicBezTo>
                  <a:cubicBezTo>
                    <a:pt x="15063" y="17268"/>
                    <a:pt x="14809" y="19070"/>
                    <a:pt x="15237" y="20791"/>
                  </a:cubicBezTo>
                  <a:cubicBezTo>
                    <a:pt x="15733" y="22824"/>
                    <a:pt x="17177" y="24568"/>
                    <a:pt x="19014" y="25573"/>
                  </a:cubicBezTo>
                  <a:cubicBezTo>
                    <a:pt x="20352" y="26305"/>
                    <a:pt x="21873" y="26651"/>
                    <a:pt x="23396" y="26651"/>
                  </a:cubicBezTo>
                  <a:cubicBezTo>
                    <a:pt x="23963" y="26651"/>
                    <a:pt x="24531" y="26603"/>
                    <a:pt x="25090" y="26509"/>
                  </a:cubicBezTo>
                  <a:cubicBezTo>
                    <a:pt x="27273" y="26128"/>
                    <a:pt x="29398" y="24996"/>
                    <a:pt x="30588" y="23125"/>
                  </a:cubicBezTo>
                  <a:cubicBezTo>
                    <a:pt x="31778" y="21253"/>
                    <a:pt x="31836" y="18620"/>
                    <a:pt x="30438" y="16910"/>
                  </a:cubicBezTo>
                  <a:cubicBezTo>
                    <a:pt x="29787" y="16125"/>
                    <a:pt x="28831" y="15557"/>
                    <a:pt x="27813" y="15557"/>
                  </a:cubicBezTo>
                  <a:cubicBezTo>
                    <a:pt x="27783" y="15557"/>
                    <a:pt x="27753" y="15558"/>
                    <a:pt x="27723" y="15559"/>
                  </a:cubicBezTo>
                  <a:cubicBezTo>
                    <a:pt x="26684" y="15593"/>
                    <a:pt x="25656" y="16344"/>
                    <a:pt x="25482" y="17372"/>
                  </a:cubicBezTo>
                  <a:cubicBezTo>
                    <a:pt x="25649" y="16930"/>
                    <a:pt x="26104" y="16712"/>
                    <a:pt x="26576" y="16712"/>
                  </a:cubicBezTo>
                  <a:cubicBezTo>
                    <a:pt x="26955" y="16712"/>
                    <a:pt x="27346" y="16852"/>
                    <a:pt x="27608" y="17129"/>
                  </a:cubicBezTo>
                  <a:cubicBezTo>
                    <a:pt x="28185" y="17753"/>
                    <a:pt x="28174" y="18747"/>
                    <a:pt x="27850" y="19532"/>
                  </a:cubicBezTo>
                  <a:cubicBezTo>
                    <a:pt x="27296" y="20855"/>
                    <a:pt x="25874" y="21743"/>
                    <a:pt x="24446" y="21743"/>
                  </a:cubicBezTo>
                  <a:cubicBezTo>
                    <a:pt x="24178" y="21743"/>
                    <a:pt x="23909" y="21712"/>
                    <a:pt x="23646" y="21646"/>
                  </a:cubicBezTo>
                  <a:cubicBezTo>
                    <a:pt x="21879" y="21219"/>
                    <a:pt x="20689" y="19497"/>
                    <a:pt x="20123" y="17765"/>
                  </a:cubicBezTo>
                  <a:cubicBezTo>
                    <a:pt x="19557" y="16032"/>
                    <a:pt x="19441" y="14172"/>
                    <a:pt x="18898" y="12428"/>
                  </a:cubicBezTo>
                  <a:cubicBezTo>
                    <a:pt x="18355" y="10684"/>
                    <a:pt x="17223" y="8940"/>
                    <a:pt x="15468" y="8431"/>
                  </a:cubicBezTo>
                  <a:cubicBezTo>
                    <a:pt x="14986" y="8292"/>
                    <a:pt x="14482" y="8251"/>
                    <a:pt x="13970" y="8251"/>
                  </a:cubicBezTo>
                  <a:cubicBezTo>
                    <a:pt x="13242" y="8251"/>
                    <a:pt x="12497" y="8334"/>
                    <a:pt x="11781" y="8334"/>
                  </a:cubicBezTo>
                  <a:cubicBezTo>
                    <a:pt x="10998" y="8334"/>
                    <a:pt x="10248" y="8235"/>
                    <a:pt x="9588" y="7819"/>
                  </a:cubicBezTo>
                  <a:cubicBezTo>
                    <a:pt x="7902" y="6757"/>
                    <a:pt x="7878" y="4342"/>
                    <a:pt x="6920" y="2587"/>
                  </a:cubicBezTo>
                  <a:cubicBezTo>
                    <a:pt x="6025" y="959"/>
                    <a:pt x="4153" y="0"/>
                    <a:pt x="2307"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9"/>
            <p:cNvSpPr/>
            <p:nvPr/>
          </p:nvSpPr>
          <p:spPr>
            <a:xfrm rot="5400000">
              <a:off x="2532896" y="-512038"/>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9"/>
            <p:cNvSpPr/>
            <p:nvPr/>
          </p:nvSpPr>
          <p:spPr>
            <a:xfrm rot="5400000">
              <a:off x="3443257" y="-299401"/>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9"/>
            <p:cNvSpPr/>
            <p:nvPr/>
          </p:nvSpPr>
          <p:spPr>
            <a:xfrm rot="5400000">
              <a:off x="-1146259" y="3418747"/>
              <a:ext cx="2418103" cy="2024353"/>
            </a:xfrm>
            <a:custGeom>
              <a:rect b="b" l="l" r="r" t="t"/>
              <a:pathLst>
                <a:path extrusionOk="0" h="26652" w="31836">
                  <a:moveTo>
                    <a:pt x="8448" y="0"/>
                  </a:moveTo>
                  <a:cubicBezTo>
                    <a:pt x="7878" y="0"/>
                    <a:pt x="7307" y="50"/>
                    <a:pt x="6746" y="147"/>
                  </a:cubicBezTo>
                  <a:cubicBezTo>
                    <a:pt x="4563" y="517"/>
                    <a:pt x="2438" y="1661"/>
                    <a:pt x="1248" y="3532"/>
                  </a:cubicBezTo>
                  <a:cubicBezTo>
                    <a:pt x="58" y="5392"/>
                    <a:pt x="0" y="8037"/>
                    <a:pt x="1398" y="9746"/>
                  </a:cubicBezTo>
                  <a:cubicBezTo>
                    <a:pt x="2049" y="10532"/>
                    <a:pt x="3005" y="11099"/>
                    <a:pt x="4023" y="11099"/>
                  </a:cubicBezTo>
                  <a:cubicBezTo>
                    <a:pt x="4053" y="11099"/>
                    <a:pt x="4083" y="11099"/>
                    <a:pt x="4113" y="11098"/>
                  </a:cubicBezTo>
                  <a:cubicBezTo>
                    <a:pt x="5152" y="11063"/>
                    <a:pt x="6180" y="10312"/>
                    <a:pt x="6354" y="9273"/>
                  </a:cubicBezTo>
                  <a:lnTo>
                    <a:pt x="6354" y="9273"/>
                  </a:lnTo>
                  <a:cubicBezTo>
                    <a:pt x="6187" y="9715"/>
                    <a:pt x="5732" y="9933"/>
                    <a:pt x="5260" y="9933"/>
                  </a:cubicBezTo>
                  <a:cubicBezTo>
                    <a:pt x="4881" y="9933"/>
                    <a:pt x="4490" y="9793"/>
                    <a:pt x="4228" y="9515"/>
                  </a:cubicBezTo>
                  <a:cubicBezTo>
                    <a:pt x="3651" y="8892"/>
                    <a:pt x="3662" y="7898"/>
                    <a:pt x="3986" y="7113"/>
                  </a:cubicBezTo>
                  <a:cubicBezTo>
                    <a:pt x="4541" y="5787"/>
                    <a:pt x="5969" y="4906"/>
                    <a:pt x="7401" y="4906"/>
                  </a:cubicBezTo>
                  <a:cubicBezTo>
                    <a:pt x="7665" y="4906"/>
                    <a:pt x="7931" y="4936"/>
                    <a:pt x="8190" y="4999"/>
                  </a:cubicBezTo>
                  <a:cubicBezTo>
                    <a:pt x="9958" y="5438"/>
                    <a:pt x="11147" y="7147"/>
                    <a:pt x="11713" y="8880"/>
                  </a:cubicBezTo>
                  <a:cubicBezTo>
                    <a:pt x="12279" y="10613"/>
                    <a:pt x="12395" y="12472"/>
                    <a:pt x="12938" y="14228"/>
                  </a:cubicBezTo>
                  <a:cubicBezTo>
                    <a:pt x="13481" y="15972"/>
                    <a:pt x="14613" y="17705"/>
                    <a:pt x="16368" y="18213"/>
                  </a:cubicBezTo>
                  <a:cubicBezTo>
                    <a:pt x="16851" y="18353"/>
                    <a:pt x="17356" y="18394"/>
                    <a:pt x="17869" y="18394"/>
                  </a:cubicBezTo>
                  <a:cubicBezTo>
                    <a:pt x="18590" y="18394"/>
                    <a:pt x="19326" y="18313"/>
                    <a:pt x="20035" y="18313"/>
                  </a:cubicBezTo>
                  <a:cubicBezTo>
                    <a:pt x="20826" y="18313"/>
                    <a:pt x="21583" y="18413"/>
                    <a:pt x="22248" y="18837"/>
                  </a:cubicBezTo>
                  <a:cubicBezTo>
                    <a:pt x="23935" y="19900"/>
                    <a:pt x="23958" y="22314"/>
                    <a:pt x="24916" y="24058"/>
                  </a:cubicBezTo>
                  <a:cubicBezTo>
                    <a:pt x="25809" y="25691"/>
                    <a:pt x="27677" y="26652"/>
                    <a:pt x="29520" y="26652"/>
                  </a:cubicBezTo>
                  <a:cubicBezTo>
                    <a:pt x="30324" y="26652"/>
                    <a:pt x="31123" y="26469"/>
                    <a:pt x="31836" y="26080"/>
                  </a:cubicBezTo>
                  <a:lnTo>
                    <a:pt x="31836" y="26080"/>
                  </a:lnTo>
                  <a:cubicBezTo>
                    <a:pt x="31717" y="26084"/>
                    <a:pt x="31600" y="26087"/>
                    <a:pt x="31485" y="26087"/>
                  </a:cubicBezTo>
                  <a:cubicBezTo>
                    <a:pt x="29883" y="26087"/>
                    <a:pt x="28615" y="25640"/>
                    <a:pt x="27850" y="24821"/>
                  </a:cubicBezTo>
                  <a:cubicBezTo>
                    <a:pt x="27019" y="23931"/>
                    <a:pt x="26649" y="22730"/>
                    <a:pt x="26418" y="21540"/>
                  </a:cubicBezTo>
                  <a:cubicBezTo>
                    <a:pt x="26187" y="20362"/>
                    <a:pt x="26071" y="19137"/>
                    <a:pt x="25633" y="18017"/>
                  </a:cubicBezTo>
                  <a:cubicBezTo>
                    <a:pt x="25194" y="16885"/>
                    <a:pt x="24362" y="15834"/>
                    <a:pt x="23207" y="15499"/>
                  </a:cubicBezTo>
                  <a:cubicBezTo>
                    <a:pt x="22811" y="15386"/>
                    <a:pt x="22404" y="15361"/>
                    <a:pt x="21993" y="15361"/>
                  </a:cubicBezTo>
                  <a:cubicBezTo>
                    <a:pt x="21656" y="15361"/>
                    <a:pt x="21316" y="15378"/>
                    <a:pt x="20980" y="15378"/>
                  </a:cubicBezTo>
                  <a:cubicBezTo>
                    <a:pt x="20591" y="15378"/>
                    <a:pt x="20206" y="15355"/>
                    <a:pt x="19834" y="15256"/>
                  </a:cubicBezTo>
                  <a:cubicBezTo>
                    <a:pt x="18124" y="14794"/>
                    <a:pt x="17212" y="12900"/>
                    <a:pt x="16992" y="11144"/>
                  </a:cubicBezTo>
                  <a:cubicBezTo>
                    <a:pt x="16773" y="9388"/>
                    <a:pt x="17027" y="7575"/>
                    <a:pt x="16600" y="5854"/>
                  </a:cubicBezTo>
                  <a:cubicBezTo>
                    <a:pt x="16103" y="3821"/>
                    <a:pt x="14659" y="2088"/>
                    <a:pt x="12822" y="1083"/>
                  </a:cubicBezTo>
                  <a:cubicBezTo>
                    <a:pt x="11487" y="352"/>
                    <a:pt x="9968" y="0"/>
                    <a:pt x="8448"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9"/>
            <p:cNvSpPr/>
            <p:nvPr/>
          </p:nvSpPr>
          <p:spPr>
            <a:xfrm rot="5400000">
              <a:off x="-235404" y="3631042"/>
              <a:ext cx="2418103" cy="2024353"/>
            </a:xfrm>
            <a:custGeom>
              <a:rect b="b" l="l" r="r" t="t"/>
              <a:pathLst>
                <a:path extrusionOk="0" h="26652" w="31836">
                  <a:moveTo>
                    <a:pt x="2300" y="0"/>
                  </a:moveTo>
                  <a:cubicBezTo>
                    <a:pt x="1500" y="0"/>
                    <a:pt x="707" y="181"/>
                    <a:pt x="1" y="565"/>
                  </a:cubicBezTo>
                  <a:cubicBezTo>
                    <a:pt x="104" y="562"/>
                    <a:pt x="206" y="560"/>
                    <a:pt x="306" y="560"/>
                  </a:cubicBezTo>
                  <a:cubicBezTo>
                    <a:pt x="1928" y="560"/>
                    <a:pt x="3202" y="99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6"/>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4"/>
                    <a:pt x="28820" y="15557"/>
                    <a:pt x="27813" y="15557"/>
                  </a:cubicBezTo>
                  <a:cubicBezTo>
                    <a:pt x="27783" y="15557"/>
                    <a:pt x="27753" y="15557"/>
                    <a:pt x="27724" y="15558"/>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6"/>
                    <a:pt x="7867" y="4342"/>
                    <a:pt x="6908" y="2586"/>
                  </a:cubicBezTo>
                  <a:cubicBezTo>
                    <a:pt x="6014" y="959"/>
                    <a:pt x="4142" y="0"/>
                    <a:pt x="230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9"/>
            <p:cNvSpPr/>
            <p:nvPr/>
          </p:nvSpPr>
          <p:spPr>
            <a:xfrm rot="5400000">
              <a:off x="692996" y="3418975"/>
              <a:ext cx="2418103" cy="2023897"/>
            </a:xfrm>
            <a:custGeom>
              <a:rect b="b" l="l" r="r" t="t"/>
              <a:pathLst>
                <a:path extrusionOk="0" h="26646" w="31836">
                  <a:moveTo>
                    <a:pt x="8448" y="1"/>
                  </a:moveTo>
                  <a:cubicBezTo>
                    <a:pt x="7878" y="1"/>
                    <a:pt x="7307" y="50"/>
                    <a:pt x="6746" y="148"/>
                  </a:cubicBezTo>
                  <a:cubicBezTo>
                    <a:pt x="4563" y="518"/>
                    <a:pt x="2438" y="1661"/>
                    <a:pt x="1248" y="3533"/>
                  </a:cubicBezTo>
                  <a:cubicBezTo>
                    <a:pt x="58" y="5392"/>
                    <a:pt x="0" y="8026"/>
                    <a:pt x="1398" y="9736"/>
                  </a:cubicBezTo>
                  <a:cubicBezTo>
                    <a:pt x="2049" y="10521"/>
                    <a:pt x="3005" y="11088"/>
                    <a:pt x="4023" y="11088"/>
                  </a:cubicBezTo>
                  <a:cubicBezTo>
                    <a:pt x="4053" y="11088"/>
                    <a:pt x="4083" y="11088"/>
                    <a:pt x="4113" y="11087"/>
                  </a:cubicBezTo>
                  <a:cubicBezTo>
                    <a:pt x="5152" y="11052"/>
                    <a:pt x="6180" y="10302"/>
                    <a:pt x="6354" y="9273"/>
                  </a:cubicBezTo>
                  <a:lnTo>
                    <a:pt x="6354" y="9273"/>
                  </a:lnTo>
                  <a:cubicBezTo>
                    <a:pt x="6187" y="9716"/>
                    <a:pt x="5732" y="9934"/>
                    <a:pt x="5260" y="9934"/>
                  </a:cubicBezTo>
                  <a:cubicBezTo>
                    <a:pt x="4881" y="9934"/>
                    <a:pt x="4490" y="9794"/>
                    <a:pt x="4228" y="9516"/>
                  </a:cubicBezTo>
                  <a:cubicBezTo>
                    <a:pt x="3651" y="8892"/>
                    <a:pt x="3662" y="7899"/>
                    <a:pt x="3986" y="7113"/>
                  </a:cubicBezTo>
                  <a:cubicBezTo>
                    <a:pt x="4541" y="5778"/>
                    <a:pt x="5969" y="4895"/>
                    <a:pt x="7401" y="4895"/>
                  </a:cubicBezTo>
                  <a:cubicBezTo>
                    <a:pt x="7666" y="4895"/>
                    <a:pt x="7931" y="4925"/>
                    <a:pt x="8190" y="4988"/>
                  </a:cubicBezTo>
                  <a:cubicBezTo>
                    <a:pt x="9958" y="5427"/>
                    <a:pt x="11147" y="7148"/>
                    <a:pt x="11713" y="8881"/>
                  </a:cubicBezTo>
                  <a:cubicBezTo>
                    <a:pt x="12279" y="10613"/>
                    <a:pt x="12395" y="12473"/>
                    <a:pt x="12938" y="14217"/>
                  </a:cubicBezTo>
                  <a:cubicBezTo>
                    <a:pt x="13481" y="15962"/>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889"/>
                    <a:pt x="23958" y="22303"/>
                    <a:pt x="24916" y="24059"/>
                  </a:cubicBezTo>
                  <a:cubicBezTo>
                    <a:pt x="25811" y="25686"/>
                    <a:pt x="27683" y="26645"/>
                    <a:pt x="29529" y="26645"/>
                  </a:cubicBezTo>
                  <a:cubicBezTo>
                    <a:pt x="30330" y="26645"/>
                    <a:pt x="31126" y="26465"/>
                    <a:pt x="31836" y="26080"/>
                  </a:cubicBezTo>
                  <a:lnTo>
                    <a:pt x="31836" y="26080"/>
                  </a:lnTo>
                  <a:cubicBezTo>
                    <a:pt x="31732" y="26084"/>
                    <a:pt x="31631" y="26086"/>
                    <a:pt x="31530" y="26086"/>
                  </a:cubicBezTo>
                  <a:cubicBezTo>
                    <a:pt x="29908" y="26086"/>
                    <a:pt x="28634" y="25648"/>
                    <a:pt x="27850" y="24821"/>
                  </a:cubicBezTo>
                  <a:cubicBezTo>
                    <a:pt x="27030" y="23943"/>
                    <a:pt x="26661" y="22731"/>
                    <a:pt x="26430" y="21541"/>
                  </a:cubicBezTo>
                  <a:cubicBezTo>
                    <a:pt x="26199" y="20363"/>
                    <a:pt x="26071" y="19138"/>
                    <a:pt x="25633" y="18018"/>
                  </a:cubicBezTo>
                  <a:cubicBezTo>
                    <a:pt x="25194" y="16897"/>
                    <a:pt x="24362" y="15835"/>
                    <a:pt x="23207" y="15500"/>
                  </a:cubicBezTo>
                  <a:cubicBezTo>
                    <a:pt x="22815" y="15387"/>
                    <a:pt x="22411" y="15362"/>
                    <a:pt x="22001" y="15362"/>
                  </a:cubicBezTo>
                  <a:cubicBezTo>
                    <a:pt x="21665" y="15362"/>
                    <a:pt x="21325" y="15379"/>
                    <a:pt x="20987" y="15379"/>
                  </a:cubicBezTo>
                  <a:cubicBezTo>
                    <a:pt x="20597" y="15379"/>
                    <a:pt x="20210" y="15356"/>
                    <a:pt x="19834" y="15257"/>
                  </a:cubicBezTo>
                  <a:cubicBezTo>
                    <a:pt x="18124" y="14795"/>
                    <a:pt x="17212" y="12901"/>
                    <a:pt x="16992" y="11145"/>
                  </a:cubicBezTo>
                  <a:cubicBezTo>
                    <a:pt x="16773" y="9389"/>
                    <a:pt x="17027" y="7575"/>
                    <a:pt x="16600" y="5854"/>
                  </a:cubicBezTo>
                  <a:cubicBezTo>
                    <a:pt x="16103" y="3821"/>
                    <a:pt x="14659" y="2089"/>
                    <a:pt x="12822" y="1084"/>
                  </a:cubicBezTo>
                  <a:cubicBezTo>
                    <a:pt x="11487" y="353"/>
                    <a:pt x="9968" y="1"/>
                    <a:pt x="8448"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9"/>
            <p:cNvSpPr/>
            <p:nvPr/>
          </p:nvSpPr>
          <p:spPr>
            <a:xfrm rot="5400000">
              <a:off x="1604306" y="3631194"/>
              <a:ext cx="2418103" cy="2024049"/>
            </a:xfrm>
            <a:custGeom>
              <a:rect b="b" l="l" r="r" t="t"/>
              <a:pathLst>
                <a:path extrusionOk="0" h="26648" w="31836">
                  <a:moveTo>
                    <a:pt x="2311" y="0"/>
                  </a:moveTo>
                  <a:cubicBezTo>
                    <a:pt x="1508" y="0"/>
                    <a:pt x="710" y="183"/>
                    <a:pt x="1" y="573"/>
                  </a:cubicBezTo>
                  <a:cubicBezTo>
                    <a:pt x="119" y="568"/>
                    <a:pt x="236" y="566"/>
                    <a:pt x="351" y="566"/>
                  </a:cubicBezTo>
                  <a:cubicBezTo>
                    <a:pt x="1952" y="566"/>
                    <a:pt x="3209" y="1013"/>
                    <a:pt x="3974" y="1832"/>
                  </a:cubicBezTo>
                  <a:cubicBezTo>
                    <a:pt x="4806" y="2710"/>
                    <a:pt x="5176" y="3923"/>
                    <a:pt x="5407" y="5101"/>
                  </a:cubicBezTo>
                  <a:cubicBezTo>
                    <a:pt x="5638" y="6291"/>
                    <a:pt x="5753" y="7503"/>
                    <a:pt x="6192" y="8635"/>
                  </a:cubicBezTo>
                  <a:cubicBezTo>
                    <a:pt x="6631" y="9756"/>
                    <a:pt x="7463" y="10807"/>
                    <a:pt x="8618" y="11142"/>
                  </a:cubicBezTo>
                  <a:cubicBezTo>
                    <a:pt x="9023" y="11263"/>
                    <a:pt x="9443" y="11288"/>
                    <a:pt x="9868" y="11288"/>
                  </a:cubicBezTo>
                  <a:cubicBezTo>
                    <a:pt x="10188" y="11288"/>
                    <a:pt x="10511" y="11274"/>
                    <a:pt x="10830" y="11274"/>
                  </a:cubicBezTo>
                  <a:cubicBezTo>
                    <a:pt x="11225" y="11274"/>
                    <a:pt x="11615" y="11296"/>
                    <a:pt x="11991" y="11396"/>
                  </a:cubicBezTo>
                  <a:cubicBezTo>
                    <a:pt x="13701" y="11858"/>
                    <a:pt x="14613" y="13753"/>
                    <a:pt x="14833" y="15508"/>
                  </a:cubicBezTo>
                  <a:cubicBezTo>
                    <a:pt x="15052" y="17264"/>
                    <a:pt x="14809" y="19066"/>
                    <a:pt x="15225" y="20787"/>
                  </a:cubicBezTo>
                  <a:cubicBezTo>
                    <a:pt x="15722" y="22820"/>
                    <a:pt x="17166" y="24565"/>
                    <a:pt x="19003" y="25570"/>
                  </a:cubicBezTo>
                  <a:cubicBezTo>
                    <a:pt x="20340" y="26302"/>
                    <a:pt x="21862" y="26647"/>
                    <a:pt x="23389" y="26647"/>
                  </a:cubicBezTo>
                  <a:cubicBezTo>
                    <a:pt x="23958" y="26647"/>
                    <a:pt x="24528" y="26599"/>
                    <a:pt x="25090" y="26505"/>
                  </a:cubicBezTo>
                  <a:cubicBezTo>
                    <a:pt x="27273" y="26136"/>
                    <a:pt x="29399" y="24992"/>
                    <a:pt x="30577" y="23121"/>
                  </a:cubicBezTo>
                  <a:cubicBezTo>
                    <a:pt x="31767" y="21249"/>
                    <a:pt x="31836" y="18616"/>
                    <a:pt x="30427" y="16906"/>
                  </a:cubicBezTo>
                  <a:cubicBezTo>
                    <a:pt x="29787" y="16121"/>
                    <a:pt x="28820" y="15553"/>
                    <a:pt x="27813" y="15553"/>
                  </a:cubicBezTo>
                  <a:cubicBezTo>
                    <a:pt x="27783" y="15553"/>
                    <a:pt x="27753" y="15554"/>
                    <a:pt x="27724" y="15555"/>
                  </a:cubicBezTo>
                  <a:cubicBezTo>
                    <a:pt x="26673" y="15589"/>
                    <a:pt x="25644" y="16340"/>
                    <a:pt x="25471" y="17368"/>
                  </a:cubicBezTo>
                  <a:cubicBezTo>
                    <a:pt x="25638" y="16926"/>
                    <a:pt x="26096" y="16708"/>
                    <a:pt x="26570" y="16708"/>
                  </a:cubicBezTo>
                  <a:cubicBezTo>
                    <a:pt x="26950" y="16708"/>
                    <a:pt x="27340" y="16848"/>
                    <a:pt x="27597" y="17126"/>
                  </a:cubicBezTo>
                  <a:cubicBezTo>
                    <a:pt x="28174" y="17749"/>
                    <a:pt x="28174" y="18743"/>
                    <a:pt x="27839" y="19528"/>
                  </a:cubicBezTo>
                  <a:cubicBezTo>
                    <a:pt x="27284" y="20864"/>
                    <a:pt x="25856" y="21747"/>
                    <a:pt x="24431" y="21747"/>
                  </a:cubicBezTo>
                  <a:cubicBezTo>
                    <a:pt x="24167" y="21747"/>
                    <a:pt x="23904" y="21717"/>
                    <a:pt x="23646" y="21654"/>
                  </a:cubicBezTo>
                  <a:cubicBezTo>
                    <a:pt x="21867" y="21215"/>
                    <a:pt x="20677" y="19494"/>
                    <a:pt x="20111" y="17761"/>
                  </a:cubicBezTo>
                  <a:cubicBezTo>
                    <a:pt x="19545" y="16028"/>
                    <a:pt x="19430" y="14169"/>
                    <a:pt x="18899" y="12424"/>
                  </a:cubicBezTo>
                  <a:cubicBezTo>
                    <a:pt x="18356" y="10680"/>
                    <a:pt x="17224" y="8947"/>
                    <a:pt x="15468" y="8428"/>
                  </a:cubicBezTo>
                  <a:cubicBezTo>
                    <a:pt x="14986" y="8288"/>
                    <a:pt x="14482" y="8247"/>
                    <a:pt x="13969" y="8247"/>
                  </a:cubicBezTo>
                  <a:cubicBezTo>
                    <a:pt x="13239" y="8247"/>
                    <a:pt x="12493" y="8330"/>
                    <a:pt x="11777" y="8330"/>
                  </a:cubicBezTo>
                  <a:cubicBezTo>
                    <a:pt x="10993" y="8330"/>
                    <a:pt x="10244" y="8231"/>
                    <a:pt x="9588" y="7815"/>
                  </a:cubicBezTo>
                  <a:cubicBezTo>
                    <a:pt x="7902" y="6753"/>
                    <a:pt x="7867" y="4338"/>
                    <a:pt x="6908" y="2583"/>
                  </a:cubicBezTo>
                  <a:cubicBezTo>
                    <a:pt x="6016" y="959"/>
                    <a:pt x="4150" y="0"/>
                    <a:pt x="2311"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9"/>
            <p:cNvSpPr/>
            <p:nvPr/>
          </p:nvSpPr>
          <p:spPr>
            <a:xfrm rot="5400000">
              <a:off x="4372227" y="3418558"/>
              <a:ext cx="2418103" cy="2024732"/>
            </a:xfrm>
            <a:custGeom>
              <a:rect b="b" l="l" r="r" t="t"/>
              <a:pathLst>
                <a:path extrusionOk="0" h="26657" w="31836">
                  <a:moveTo>
                    <a:pt x="8450" y="0"/>
                  </a:moveTo>
                  <a:cubicBezTo>
                    <a:pt x="7878" y="0"/>
                    <a:pt x="7307" y="50"/>
                    <a:pt x="6746" y="147"/>
                  </a:cubicBezTo>
                  <a:cubicBezTo>
                    <a:pt x="4563" y="517"/>
                    <a:pt x="2438" y="1661"/>
                    <a:pt x="1248" y="3532"/>
                  </a:cubicBezTo>
                  <a:cubicBezTo>
                    <a:pt x="58" y="5403"/>
                    <a:pt x="0" y="8037"/>
                    <a:pt x="1410" y="9746"/>
                  </a:cubicBezTo>
                  <a:cubicBezTo>
                    <a:pt x="2049" y="10532"/>
                    <a:pt x="3005" y="11099"/>
                    <a:pt x="4023" y="11099"/>
                  </a:cubicBezTo>
                  <a:cubicBezTo>
                    <a:pt x="4053" y="11099"/>
                    <a:pt x="4083" y="11099"/>
                    <a:pt x="4113" y="11098"/>
                  </a:cubicBezTo>
                  <a:cubicBezTo>
                    <a:pt x="5152" y="11063"/>
                    <a:pt x="6192" y="10312"/>
                    <a:pt x="6365" y="9284"/>
                  </a:cubicBezTo>
                  <a:lnTo>
                    <a:pt x="6365" y="9284"/>
                  </a:lnTo>
                  <a:cubicBezTo>
                    <a:pt x="6192" y="9721"/>
                    <a:pt x="5733" y="9936"/>
                    <a:pt x="5260" y="9936"/>
                  </a:cubicBezTo>
                  <a:cubicBezTo>
                    <a:pt x="4883" y="9936"/>
                    <a:pt x="4496" y="9799"/>
                    <a:pt x="4240" y="9527"/>
                  </a:cubicBezTo>
                  <a:cubicBezTo>
                    <a:pt x="3662" y="8903"/>
                    <a:pt x="3662" y="7898"/>
                    <a:pt x="3986" y="7124"/>
                  </a:cubicBezTo>
                  <a:cubicBezTo>
                    <a:pt x="4540" y="5802"/>
                    <a:pt x="5962" y="4913"/>
                    <a:pt x="7390" y="4913"/>
                  </a:cubicBezTo>
                  <a:cubicBezTo>
                    <a:pt x="7658" y="4913"/>
                    <a:pt x="7927" y="4945"/>
                    <a:pt x="8190" y="5010"/>
                  </a:cubicBezTo>
                  <a:cubicBezTo>
                    <a:pt x="9958" y="5438"/>
                    <a:pt x="11147" y="7147"/>
                    <a:pt x="11713" y="8880"/>
                  </a:cubicBezTo>
                  <a:cubicBezTo>
                    <a:pt x="12279" y="10613"/>
                    <a:pt x="12395" y="12473"/>
                    <a:pt x="12938" y="14228"/>
                  </a:cubicBezTo>
                  <a:cubicBezTo>
                    <a:pt x="13481" y="15984"/>
                    <a:pt x="14613" y="17717"/>
                    <a:pt x="16368" y="18225"/>
                  </a:cubicBezTo>
                  <a:cubicBezTo>
                    <a:pt x="16850" y="18364"/>
                    <a:pt x="17354" y="18405"/>
                    <a:pt x="17866" y="18405"/>
                  </a:cubicBezTo>
                  <a:cubicBezTo>
                    <a:pt x="18594" y="18405"/>
                    <a:pt x="19339" y="18322"/>
                    <a:pt x="20055" y="18322"/>
                  </a:cubicBezTo>
                  <a:cubicBezTo>
                    <a:pt x="20838" y="18322"/>
                    <a:pt x="21588" y="18421"/>
                    <a:pt x="22248" y="18837"/>
                  </a:cubicBezTo>
                  <a:cubicBezTo>
                    <a:pt x="23935" y="19900"/>
                    <a:pt x="23958" y="22314"/>
                    <a:pt x="24916" y="24070"/>
                  </a:cubicBezTo>
                  <a:cubicBezTo>
                    <a:pt x="25811" y="25697"/>
                    <a:pt x="27683" y="26656"/>
                    <a:pt x="29529" y="26656"/>
                  </a:cubicBezTo>
                  <a:cubicBezTo>
                    <a:pt x="30330" y="26656"/>
                    <a:pt x="31126" y="26476"/>
                    <a:pt x="31836" y="26091"/>
                  </a:cubicBezTo>
                  <a:lnTo>
                    <a:pt x="31836" y="26091"/>
                  </a:lnTo>
                  <a:cubicBezTo>
                    <a:pt x="31735" y="26095"/>
                    <a:pt x="31635" y="26096"/>
                    <a:pt x="31537" y="26096"/>
                  </a:cubicBezTo>
                  <a:cubicBezTo>
                    <a:pt x="29911" y="26096"/>
                    <a:pt x="28624" y="25648"/>
                    <a:pt x="27850" y="24821"/>
                  </a:cubicBezTo>
                  <a:cubicBezTo>
                    <a:pt x="27019" y="23943"/>
                    <a:pt x="26649" y="22730"/>
                    <a:pt x="26418" y="21540"/>
                  </a:cubicBezTo>
                  <a:cubicBezTo>
                    <a:pt x="26187" y="20362"/>
                    <a:pt x="26071" y="19138"/>
                    <a:pt x="25633" y="18017"/>
                  </a:cubicBezTo>
                  <a:cubicBezTo>
                    <a:pt x="25194" y="16897"/>
                    <a:pt x="24362" y="15845"/>
                    <a:pt x="23207" y="15510"/>
                  </a:cubicBezTo>
                  <a:cubicBezTo>
                    <a:pt x="22798" y="15390"/>
                    <a:pt x="22376" y="15364"/>
                    <a:pt x="21952" y="15364"/>
                  </a:cubicBezTo>
                  <a:cubicBezTo>
                    <a:pt x="21632" y="15364"/>
                    <a:pt x="21310" y="15379"/>
                    <a:pt x="20992" y="15379"/>
                  </a:cubicBezTo>
                  <a:cubicBezTo>
                    <a:pt x="20599" y="15379"/>
                    <a:pt x="20210" y="15356"/>
                    <a:pt x="19834" y="15256"/>
                  </a:cubicBezTo>
                  <a:cubicBezTo>
                    <a:pt x="18124" y="14794"/>
                    <a:pt x="17212" y="12900"/>
                    <a:pt x="16992" y="11144"/>
                  </a:cubicBezTo>
                  <a:cubicBezTo>
                    <a:pt x="16773" y="9388"/>
                    <a:pt x="17027" y="7575"/>
                    <a:pt x="16600" y="5854"/>
                  </a:cubicBezTo>
                  <a:cubicBezTo>
                    <a:pt x="16103" y="3821"/>
                    <a:pt x="14659" y="2088"/>
                    <a:pt x="12822" y="1083"/>
                  </a:cubicBezTo>
                  <a:cubicBezTo>
                    <a:pt x="11495" y="352"/>
                    <a:pt x="9972" y="0"/>
                    <a:pt x="8450"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9"/>
            <p:cNvSpPr/>
            <p:nvPr/>
          </p:nvSpPr>
          <p:spPr>
            <a:xfrm rot="5400000">
              <a:off x="5283272" y="3631042"/>
              <a:ext cx="2418103" cy="2024353"/>
            </a:xfrm>
            <a:custGeom>
              <a:rect b="b" l="l" r="r" t="t"/>
              <a:pathLst>
                <a:path extrusionOk="0" h="26652" w="31836">
                  <a:moveTo>
                    <a:pt x="2300" y="0"/>
                  </a:moveTo>
                  <a:cubicBezTo>
                    <a:pt x="1500" y="0"/>
                    <a:pt x="707" y="181"/>
                    <a:pt x="1" y="565"/>
                  </a:cubicBezTo>
                  <a:cubicBezTo>
                    <a:pt x="102" y="562"/>
                    <a:pt x="201" y="560"/>
                    <a:pt x="300" y="560"/>
                  </a:cubicBezTo>
                  <a:cubicBezTo>
                    <a:pt x="1925" y="560"/>
                    <a:pt x="3201" y="1008"/>
                    <a:pt x="3974" y="1836"/>
                  </a:cubicBezTo>
                  <a:cubicBezTo>
                    <a:pt x="4806" y="2714"/>
                    <a:pt x="5176" y="3926"/>
                    <a:pt x="5407" y="5105"/>
                  </a:cubicBezTo>
                  <a:cubicBezTo>
                    <a:pt x="5638" y="6294"/>
                    <a:pt x="5753" y="7507"/>
                    <a:pt x="6192" y="8639"/>
                  </a:cubicBezTo>
                  <a:cubicBezTo>
                    <a:pt x="6631" y="9760"/>
                    <a:pt x="7463" y="10811"/>
                    <a:pt x="8618" y="11146"/>
                  </a:cubicBezTo>
                  <a:cubicBezTo>
                    <a:pt x="9025" y="11263"/>
                    <a:pt x="9449" y="11287"/>
                    <a:pt x="9876" y="11287"/>
                  </a:cubicBezTo>
                  <a:cubicBezTo>
                    <a:pt x="10181" y="11287"/>
                    <a:pt x="10489" y="11275"/>
                    <a:pt x="10794" y="11275"/>
                  </a:cubicBezTo>
                  <a:cubicBezTo>
                    <a:pt x="11201" y="11275"/>
                    <a:pt x="11603" y="11297"/>
                    <a:pt x="11991" y="11400"/>
                  </a:cubicBezTo>
                  <a:cubicBezTo>
                    <a:pt x="13701" y="11851"/>
                    <a:pt x="14613" y="13757"/>
                    <a:pt x="14833" y="15512"/>
                  </a:cubicBezTo>
                  <a:cubicBezTo>
                    <a:pt x="15052" y="17268"/>
                    <a:pt x="14809" y="19070"/>
                    <a:pt x="15225" y="20791"/>
                  </a:cubicBezTo>
                  <a:cubicBezTo>
                    <a:pt x="15722" y="22824"/>
                    <a:pt x="17166" y="24568"/>
                    <a:pt x="19003" y="25573"/>
                  </a:cubicBezTo>
                  <a:cubicBezTo>
                    <a:pt x="20340" y="26305"/>
                    <a:pt x="21862" y="26651"/>
                    <a:pt x="23389" y="26651"/>
                  </a:cubicBezTo>
                  <a:cubicBezTo>
                    <a:pt x="23958" y="26651"/>
                    <a:pt x="24528" y="26603"/>
                    <a:pt x="25090" y="26509"/>
                  </a:cubicBezTo>
                  <a:cubicBezTo>
                    <a:pt x="27273" y="26128"/>
                    <a:pt x="29399" y="24996"/>
                    <a:pt x="30577" y="23125"/>
                  </a:cubicBezTo>
                  <a:cubicBezTo>
                    <a:pt x="31767" y="21253"/>
                    <a:pt x="31836" y="18620"/>
                    <a:pt x="30427" y="16910"/>
                  </a:cubicBezTo>
                  <a:cubicBezTo>
                    <a:pt x="29787" y="16125"/>
                    <a:pt x="28820" y="15557"/>
                    <a:pt x="27813" y="15557"/>
                  </a:cubicBezTo>
                  <a:cubicBezTo>
                    <a:pt x="27783" y="15557"/>
                    <a:pt x="27753" y="15558"/>
                    <a:pt x="27724" y="15559"/>
                  </a:cubicBezTo>
                  <a:cubicBezTo>
                    <a:pt x="26673" y="15593"/>
                    <a:pt x="25644" y="16344"/>
                    <a:pt x="25471" y="17372"/>
                  </a:cubicBezTo>
                  <a:cubicBezTo>
                    <a:pt x="25638" y="16930"/>
                    <a:pt x="26096" y="16712"/>
                    <a:pt x="26570" y="16712"/>
                  </a:cubicBezTo>
                  <a:cubicBezTo>
                    <a:pt x="26950" y="16712"/>
                    <a:pt x="27340" y="16852"/>
                    <a:pt x="27597" y="17129"/>
                  </a:cubicBezTo>
                  <a:cubicBezTo>
                    <a:pt x="28174" y="17753"/>
                    <a:pt x="28174" y="18747"/>
                    <a:pt x="27839" y="19532"/>
                  </a:cubicBezTo>
                  <a:cubicBezTo>
                    <a:pt x="27285" y="20855"/>
                    <a:pt x="25863" y="21743"/>
                    <a:pt x="24442" y="21743"/>
                  </a:cubicBezTo>
                  <a:cubicBezTo>
                    <a:pt x="24175" y="21743"/>
                    <a:pt x="23907" y="21712"/>
                    <a:pt x="23646" y="21646"/>
                  </a:cubicBezTo>
                  <a:cubicBezTo>
                    <a:pt x="21867" y="21219"/>
                    <a:pt x="20677" y="19497"/>
                    <a:pt x="20111" y="17765"/>
                  </a:cubicBezTo>
                  <a:cubicBezTo>
                    <a:pt x="19545" y="16032"/>
                    <a:pt x="19430" y="14172"/>
                    <a:pt x="18899" y="12428"/>
                  </a:cubicBezTo>
                  <a:cubicBezTo>
                    <a:pt x="18356" y="10684"/>
                    <a:pt x="17224" y="8940"/>
                    <a:pt x="15468" y="8431"/>
                  </a:cubicBezTo>
                  <a:cubicBezTo>
                    <a:pt x="14986" y="8292"/>
                    <a:pt x="14482" y="8251"/>
                    <a:pt x="13969" y="8251"/>
                  </a:cubicBezTo>
                  <a:cubicBezTo>
                    <a:pt x="13239" y="8251"/>
                    <a:pt x="12493" y="8334"/>
                    <a:pt x="11777" y="8334"/>
                  </a:cubicBezTo>
                  <a:cubicBezTo>
                    <a:pt x="10993" y="8334"/>
                    <a:pt x="10244" y="8235"/>
                    <a:pt x="9588" y="7819"/>
                  </a:cubicBezTo>
                  <a:cubicBezTo>
                    <a:pt x="7902" y="6757"/>
                    <a:pt x="7867" y="4342"/>
                    <a:pt x="6908" y="2587"/>
                  </a:cubicBezTo>
                  <a:cubicBezTo>
                    <a:pt x="6014" y="959"/>
                    <a:pt x="4142" y="0"/>
                    <a:pt x="2300"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9"/>
            <p:cNvSpPr/>
            <p:nvPr/>
          </p:nvSpPr>
          <p:spPr>
            <a:xfrm rot="5400000">
              <a:off x="2532668" y="3418785"/>
              <a:ext cx="2418103" cy="2024277"/>
            </a:xfrm>
            <a:custGeom>
              <a:rect b="b" l="l" r="r" t="t"/>
              <a:pathLst>
                <a:path extrusionOk="0" h="26651" w="31836">
                  <a:moveTo>
                    <a:pt x="8450" y="1"/>
                  </a:moveTo>
                  <a:cubicBezTo>
                    <a:pt x="7878" y="1"/>
                    <a:pt x="7307" y="51"/>
                    <a:pt x="6746" y="148"/>
                  </a:cubicBezTo>
                  <a:cubicBezTo>
                    <a:pt x="4563" y="518"/>
                    <a:pt x="2438" y="1673"/>
                    <a:pt x="1248" y="3533"/>
                  </a:cubicBezTo>
                  <a:cubicBezTo>
                    <a:pt x="58" y="5392"/>
                    <a:pt x="0" y="8026"/>
                    <a:pt x="1410" y="9736"/>
                  </a:cubicBezTo>
                  <a:cubicBezTo>
                    <a:pt x="2049" y="10521"/>
                    <a:pt x="3005" y="11089"/>
                    <a:pt x="4023" y="11089"/>
                  </a:cubicBezTo>
                  <a:cubicBezTo>
                    <a:pt x="4053" y="11089"/>
                    <a:pt x="4083" y="11088"/>
                    <a:pt x="4113" y="11087"/>
                  </a:cubicBezTo>
                  <a:cubicBezTo>
                    <a:pt x="5152" y="11053"/>
                    <a:pt x="6192" y="10302"/>
                    <a:pt x="6365" y="9274"/>
                  </a:cubicBezTo>
                  <a:lnTo>
                    <a:pt x="6365" y="9274"/>
                  </a:lnTo>
                  <a:cubicBezTo>
                    <a:pt x="6192" y="9716"/>
                    <a:pt x="5734" y="9934"/>
                    <a:pt x="5263" y="9934"/>
                  </a:cubicBezTo>
                  <a:cubicBezTo>
                    <a:pt x="4884" y="9934"/>
                    <a:pt x="4497" y="9794"/>
                    <a:pt x="4240" y="9516"/>
                  </a:cubicBezTo>
                  <a:cubicBezTo>
                    <a:pt x="3662" y="8892"/>
                    <a:pt x="3662" y="7899"/>
                    <a:pt x="3986" y="7114"/>
                  </a:cubicBezTo>
                  <a:cubicBezTo>
                    <a:pt x="4541" y="5788"/>
                    <a:pt x="5969" y="4906"/>
                    <a:pt x="7401" y="4906"/>
                  </a:cubicBezTo>
                  <a:cubicBezTo>
                    <a:pt x="7665" y="4906"/>
                    <a:pt x="7931" y="4937"/>
                    <a:pt x="8190" y="5000"/>
                  </a:cubicBezTo>
                  <a:cubicBezTo>
                    <a:pt x="9958" y="5427"/>
                    <a:pt x="11147" y="7148"/>
                    <a:pt x="11713" y="8881"/>
                  </a:cubicBezTo>
                  <a:cubicBezTo>
                    <a:pt x="12279" y="10614"/>
                    <a:pt x="12395" y="12473"/>
                    <a:pt x="12938" y="14218"/>
                  </a:cubicBezTo>
                  <a:cubicBezTo>
                    <a:pt x="13481" y="15973"/>
                    <a:pt x="14613" y="17706"/>
                    <a:pt x="16368" y="18214"/>
                  </a:cubicBezTo>
                  <a:cubicBezTo>
                    <a:pt x="16850" y="18353"/>
                    <a:pt x="17354" y="18394"/>
                    <a:pt x="17866" y="18394"/>
                  </a:cubicBezTo>
                  <a:cubicBezTo>
                    <a:pt x="18594" y="18394"/>
                    <a:pt x="19339" y="18311"/>
                    <a:pt x="20055" y="18311"/>
                  </a:cubicBezTo>
                  <a:cubicBezTo>
                    <a:pt x="20838" y="18311"/>
                    <a:pt x="21588" y="18411"/>
                    <a:pt x="22248" y="18826"/>
                  </a:cubicBezTo>
                  <a:cubicBezTo>
                    <a:pt x="23935" y="19901"/>
                    <a:pt x="23958" y="22315"/>
                    <a:pt x="24916" y="24059"/>
                  </a:cubicBezTo>
                  <a:cubicBezTo>
                    <a:pt x="25810" y="25686"/>
                    <a:pt x="27682" y="26650"/>
                    <a:pt x="29528" y="26650"/>
                  </a:cubicBezTo>
                  <a:cubicBezTo>
                    <a:pt x="30329" y="26650"/>
                    <a:pt x="31126" y="26469"/>
                    <a:pt x="31836" y="26081"/>
                  </a:cubicBezTo>
                  <a:lnTo>
                    <a:pt x="31836" y="26081"/>
                  </a:lnTo>
                  <a:cubicBezTo>
                    <a:pt x="31717" y="26085"/>
                    <a:pt x="31600" y="26088"/>
                    <a:pt x="31485" y="26088"/>
                  </a:cubicBezTo>
                  <a:cubicBezTo>
                    <a:pt x="29885" y="26088"/>
                    <a:pt x="28626" y="25641"/>
                    <a:pt x="27850" y="24822"/>
                  </a:cubicBezTo>
                  <a:cubicBezTo>
                    <a:pt x="27030" y="23944"/>
                    <a:pt x="26661" y="22731"/>
                    <a:pt x="26430" y="21541"/>
                  </a:cubicBezTo>
                  <a:cubicBezTo>
                    <a:pt x="26199" y="20363"/>
                    <a:pt x="26071" y="19138"/>
                    <a:pt x="25644" y="18018"/>
                  </a:cubicBezTo>
                  <a:cubicBezTo>
                    <a:pt x="25205" y="16897"/>
                    <a:pt x="24362" y="15835"/>
                    <a:pt x="23207" y="15511"/>
                  </a:cubicBezTo>
                  <a:cubicBezTo>
                    <a:pt x="22802" y="15391"/>
                    <a:pt x="22383" y="15365"/>
                    <a:pt x="21960" y="15365"/>
                  </a:cubicBezTo>
                  <a:cubicBezTo>
                    <a:pt x="21641" y="15365"/>
                    <a:pt x="21319" y="15380"/>
                    <a:pt x="21000" y="15380"/>
                  </a:cubicBezTo>
                  <a:cubicBezTo>
                    <a:pt x="20605" y="15380"/>
                    <a:pt x="20214" y="15357"/>
                    <a:pt x="19834" y="15257"/>
                  </a:cubicBezTo>
                  <a:cubicBezTo>
                    <a:pt x="18124" y="14795"/>
                    <a:pt x="17212" y="12901"/>
                    <a:pt x="16992" y="11145"/>
                  </a:cubicBezTo>
                  <a:cubicBezTo>
                    <a:pt x="16773" y="9389"/>
                    <a:pt x="17027" y="7576"/>
                    <a:pt x="16600" y="5866"/>
                  </a:cubicBezTo>
                  <a:cubicBezTo>
                    <a:pt x="16103" y="3833"/>
                    <a:pt x="14659" y="2089"/>
                    <a:pt x="12822" y="1084"/>
                  </a:cubicBezTo>
                  <a:cubicBezTo>
                    <a:pt x="11495" y="353"/>
                    <a:pt x="9972" y="1"/>
                    <a:pt x="8450" y="1"/>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9"/>
            <p:cNvSpPr/>
            <p:nvPr/>
          </p:nvSpPr>
          <p:spPr>
            <a:xfrm rot="5400000">
              <a:off x="3443257" y="3631194"/>
              <a:ext cx="2418103" cy="2024049"/>
            </a:xfrm>
            <a:custGeom>
              <a:rect b="b" l="l" r="r" t="t"/>
              <a:pathLst>
                <a:path extrusionOk="0" h="26648" w="31836">
                  <a:moveTo>
                    <a:pt x="2309" y="0"/>
                  </a:moveTo>
                  <a:cubicBezTo>
                    <a:pt x="1506" y="0"/>
                    <a:pt x="709" y="183"/>
                    <a:pt x="1" y="572"/>
                  </a:cubicBezTo>
                  <a:cubicBezTo>
                    <a:pt x="134" y="566"/>
                    <a:pt x="264" y="563"/>
                    <a:pt x="393" y="563"/>
                  </a:cubicBezTo>
                  <a:cubicBezTo>
                    <a:pt x="1973" y="563"/>
                    <a:pt x="3217" y="1020"/>
                    <a:pt x="3986" y="1832"/>
                  </a:cubicBezTo>
                  <a:cubicBezTo>
                    <a:pt x="4806" y="2709"/>
                    <a:pt x="5176" y="3922"/>
                    <a:pt x="5407" y="5112"/>
                  </a:cubicBezTo>
                  <a:cubicBezTo>
                    <a:pt x="5638" y="6290"/>
                    <a:pt x="5765" y="7515"/>
                    <a:pt x="6204" y="8635"/>
                  </a:cubicBezTo>
                  <a:cubicBezTo>
                    <a:pt x="6631" y="9756"/>
                    <a:pt x="7474" y="10818"/>
                    <a:pt x="8630" y="11153"/>
                  </a:cubicBezTo>
                  <a:cubicBezTo>
                    <a:pt x="9021" y="11266"/>
                    <a:pt x="9426" y="11291"/>
                    <a:pt x="9835" y="11291"/>
                  </a:cubicBezTo>
                  <a:cubicBezTo>
                    <a:pt x="10172" y="11291"/>
                    <a:pt x="10512" y="11274"/>
                    <a:pt x="10849" y="11274"/>
                  </a:cubicBezTo>
                  <a:cubicBezTo>
                    <a:pt x="11239" y="11274"/>
                    <a:pt x="11626" y="11297"/>
                    <a:pt x="12003" y="11396"/>
                  </a:cubicBezTo>
                  <a:cubicBezTo>
                    <a:pt x="13712" y="11846"/>
                    <a:pt x="14625" y="13752"/>
                    <a:pt x="14844" y="15508"/>
                  </a:cubicBezTo>
                  <a:cubicBezTo>
                    <a:pt x="15064" y="17264"/>
                    <a:pt x="14809" y="19066"/>
                    <a:pt x="15237" y="20787"/>
                  </a:cubicBezTo>
                  <a:cubicBezTo>
                    <a:pt x="15734" y="22820"/>
                    <a:pt x="17177" y="24564"/>
                    <a:pt x="19014" y="25569"/>
                  </a:cubicBezTo>
                  <a:cubicBezTo>
                    <a:pt x="20343" y="26301"/>
                    <a:pt x="21869" y="26647"/>
                    <a:pt x="23394" y="26647"/>
                  </a:cubicBezTo>
                  <a:cubicBezTo>
                    <a:pt x="23963" y="26647"/>
                    <a:pt x="24532" y="26599"/>
                    <a:pt x="25090" y="26505"/>
                  </a:cubicBezTo>
                  <a:cubicBezTo>
                    <a:pt x="27273" y="26135"/>
                    <a:pt x="29399" y="24992"/>
                    <a:pt x="30588" y="23120"/>
                  </a:cubicBezTo>
                  <a:cubicBezTo>
                    <a:pt x="31778" y="21249"/>
                    <a:pt x="31836" y="18615"/>
                    <a:pt x="30427" y="16906"/>
                  </a:cubicBezTo>
                  <a:cubicBezTo>
                    <a:pt x="29787" y="16120"/>
                    <a:pt x="28831" y="15553"/>
                    <a:pt x="27814" y="15553"/>
                  </a:cubicBezTo>
                  <a:cubicBezTo>
                    <a:pt x="27784" y="15553"/>
                    <a:pt x="27754" y="15553"/>
                    <a:pt x="27724" y="15554"/>
                  </a:cubicBezTo>
                  <a:cubicBezTo>
                    <a:pt x="26684" y="15589"/>
                    <a:pt x="25656" y="16340"/>
                    <a:pt x="25471" y="17368"/>
                  </a:cubicBezTo>
                  <a:cubicBezTo>
                    <a:pt x="25644" y="16926"/>
                    <a:pt x="26102" y="16707"/>
                    <a:pt x="26576" y="16707"/>
                  </a:cubicBezTo>
                  <a:cubicBezTo>
                    <a:pt x="26956" y="16707"/>
                    <a:pt x="27346" y="16848"/>
                    <a:pt x="27608" y="17125"/>
                  </a:cubicBezTo>
                  <a:cubicBezTo>
                    <a:pt x="28186" y="17749"/>
                    <a:pt x="28174" y="18742"/>
                    <a:pt x="27851" y="19528"/>
                  </a:cubicBezTo>
                  <a:cubicBezTo>
                    <a:pt x="27295" y="20864"/>
                    <a:pt x="25867" y="21747"/>
                    <a:pt x="24435" y="21747"/>
                  </a:cubicBezTo>
                  <a:cubicBezTo>
                    <a:pt x="24171" y="21747"/>
                    <a:pt x="23906" y="21716"/>
                    <a:pt x="23646" y="21653"/>
                  </a:cubicBezTo>
                  <a:cubicBezTo>
                    <a:pt x="21879" y="21214"/>
                    <a:pt x="20677" y="19505"/>
                    <a:pt x="20111" y="17772"/>
                  </a:cubicBezTo>
                  <a:cubicBezTo>
                    <a:pt x="19545" y="16040"/>
                    <a:pt x="19430" y="14168"/>
                    <a:pt x="18899" y="12424"/>
                  </a:cubicBezTo>
                  <a:cubicBezTo>
                    <a:pt x="18356" y="10680"/>
                    <a:pt x="17224" y="8947"/>
                    <a:pt x="15468" y="8439"/>
                  </a:cubicBezTo>
                  <a:cubicBezTo>
                    <a:pt x="14982" y="8295"/>
                    <a:pt x="14473" y="8254"/>
                    <a:pt x="13956" y="8254"/>
                  </a:cubicBezTo>
                  <a:cubicBezTo>
                    <a:pt x="13231" y="8254"/>
                    <a:pt x="12491" y="8336"/>
                    <a:pt x="11779" y="8336"/>
                  </a:cubicBezTo>
                  <a:cubicBezTo>
                    <a:pt x="10994" y="8336"/>
                    <a:pt x="10244" y="8236"/>
                    <a:pt x="9588" y="7815"/>
                  </a:cubicBezTo>
                  <a:cubicBezTo>
                    <a:pt x="7902" y="6752"/>
                    <a:pt x="7867" y="4338"/>
                    <a:pt x="6908" y="2594"/>
                  </a:cubicBezTo>
                  <a:cubicBezTo>
                    <a:pt x="6016" y="961"/>
                    <a:pt x="4148" y="0"/>
                    <a:pt x="2309"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9"/>
            <p:cNvSpPr/>
            <p:nvPr/>
          </p:nvSpPr>
          <p:spPr>
            <a:xfrm rot="-5400000">
              <a:off x="8139343" y="-449948"/>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9"/>
            <p:cNvSpPr/>
            <p:nvPr/>
          </p:nvSpPr>
          <p:spPr>
            <a:xfrm rot="-5400000">
              <a:off x="7210753" y="-237996"/>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9"/>
            <p:cNvSpPr/>
            <p:nvPr/>
          </p:nvSpPr>
          <p:spPr>
            <a:xfrm rot="-5400000">
              <a:off x="6300392" y="-449948"/>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9"/>
            <p:cNvSpPr/>
            <p:nvPr/>
          </p:nvSpPr>
          <p:spPr>
            <a:xfrm rot="-5400000">
              <a:off x="8210193" y="3490314"/>
              <a:ext cx="2418103" cy="2024049"/>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9"/>
            <p:cNvSpPr/>
            <p:nvPr/>
          </p:nvSpPr>
          <p:spPr>
            <a:xfrm rot="-5400000">
              <a:off x="7281603" y="3702267"/>
              <a:ext cx="2418103" cy="2024732"/>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9"/>
            <p:cNvSpPr/>
            <p:nvPr/>
          </p:nvSpPr>
          <p:spPr>
            <a:xfrm rot="-5400000">
              <a:off x="6371242" y="3490314"/>
              <a:ext cx="2418103" cy="2024049"/>
            </a:xfrm>
            <a:custGeom>
              <a:rect b="b" l="l" r="r" t="t"/>
              <a:pathLst>
                <a:path extrusionOk="0" h="26648" w="31836">
                  <a:moveTo>
                    <a:pt x="2316" y="0"/>
                  </a:moveTo>
                  <a:cubicBezTo>
                    <a:pt x="1512" y="0"/>
                    <a:pt x="713" y="183"/>
                    <a:pt x="1" y="572"/>
                  </a:cubicBezTo>
                  <a:cubicBezTo>
                    <a:pt x="133" y="566"/>
                    <a:pt x="264" y="563"/>
                    <a:pt x="392" y="563"/>
                  </a:cubicBezTo>
                  <a:cubicBezTo>
                    <a:pt x="1973" y="563"/>
                    <a:pt x="3217" y="1020"/>
                    <a:pt x="3986" y="1832"/>
                  </a:cubicBezTo>
                  <a:cubicBezTo>
                    <a:pt x="4806" y="2709"/>
                    <a:pt x="5176" y="3922"/>
                    <a:pt x="5407" y="5101"/>
                  </a:cubicBezTo>
                  <a:cubicBezTo>
                    <a:pt x="5638" y="6290"/>
                    <a:pt x="5765" y="7515"/>
                    <a:pt x="6204" y="8635"/>
                  </a:cubicBezTo>
                  <a:cubicBezTo>
                    <a:pt x="6643" y="9756"/>
                    <a:pt x="7474" y="10807"/>
                    <a:pt x="8629" y="11142"/>
                  </a:cubicBezTo>
                  <a:cubicBezTo>
                    <a:pt x="9036" y="11259"/>
                    <a:pt x="9458" y="11283"/>
                    <a:pt x="9884" y="11283"/>
                  </a:cubicBezTo>
                  <a:cubicBezTo>
                    <a:pt x="10189" y="11283"/>
                    <a:pt x="10495" y="11271"/>
                    <a:pt x="10800" y="11271"/>
                  </a:cubicBezTo>
                  <a:cubicBezTo>
                    <a:pt x="11207" y="11271"/>
                    <a:pt x="11610" y="11293"/>
                    <a:pt x="12002" y="11396"/>
                  </a:cubicBezTo>
                  <a:cubicBezTo>
                    <a:pt x="13712" y="11858"/>
                    <a:pt x="14624" y="13752"/>
                    <a:pt x="14844" y="15508"/>
                  </a:cubicBezTo>
                  <a:cubicBezTo>
                    <a:pt x="15063" y="17264"/>
                    <a:pt x="14809" y="19066"/>
                    <a:pt x="15237" y="20787"/>
                  </a:cubicBezTo>
                  <a:cubicBezTo>
                    <a:pt x="15733" y="22820"/>
                    <a:pt x="17177" y="24564"/>
                    <a:pt x="19014" y="25569"/>
                  </a:cubicBezTo>
                  <a:cubicBezTo>
                    <a:pt x="20352" y="26301"/>
                    <a:pt x="21873" y="26647"/>
                    <a:pt x="23396" y="26647"/>
                  </a:cubicBezTo>
                  <a:cubicBezTo>
                    <a:pt x="23963" y="26647"/>
                    <a:pt x="24531" y="26599"/>
                    <a:pt x="25090" y="26505"/>
                  </a:cubicBezTo>
                  <a:cubicBezTo>
                    <a:pt x="27273" y="26135"/>
                    <a:pt x="29398" y="24992"/>
                    <a:pt x="30588" y="23120"/>
                  </a:cubicBezTo>
                  <a:cubicBezTo>
                    <a:pt x="31778" y="21249"/>
                    <a:pt x="31836" y="18615"/>
                    <a:pt x="30438" y="16906"/>
                  </a:cubicBezTo>
                  <a:cubicBezTo>
                    <a:pt x="29787" y="16120"/>
                    <a:pt x="28831" y="15553"/>
                    <a:pt x="27813" y="15553"/>
                  </a:cubicBezTo>
                  <a:cubicBezTo>
                    <a:pt x="27783" y="15553"/>
                    <a:pt x="27753" y="15553"/>
                    <a:pt x="27723" y="15554"/>
                  </a:cubicBezTo>
                  <a:cubicBezTo>
                    <a:pt x="26684" y="15589"/>
                    <a:pt x="25656" y="16340"/>
                    <a:pt x="25482" y="17368"/>
                  </a:cubicBezTo>
                  <a:cubicBezTo>
                    <a:pt x="25649" y="16926"/>
                    <a:pt x="26104" y="16707"/>
                    <a:pt x="26576" y="16707"/>
                  </a:cubicBezTo>
                  <a:cubicBezTo>
                    <a:pt x="26955" y="16707"/>
                    <a:pt x="27346" y="16848"/>
                    <a:pt x="27608" y="17125"/>
                  </a:cubicBezTo>
                  <a:cubicBezTo>
                    <a:pt x="28185" y="17749"/>
                    <a:pt x="28174" y="18742"/>
                    <a:pt x="27850" y="19528"/>
                  </a:cubicBezTo>
                  <a:cubicBezTo>
                    <a:pt x="27295" y="20864"/>
                    <a:pt x="25867" y="21747"/>
                    <a:pt x="24435" y="21747"/>
                  </a:cubicBezTo>
                  <a:cubicBezTo>
                    <a:pt x="24170" y="21747"/>
                    <a:pt x="23905" y="21716"/>
                    <a:pt x="23646" y="21653"/>
                  </a:cubicBezTo>
                  <a:cubicBezTo>
                    <a:pt x="21879" y="21214"/>
                    <a:pt x="20689" y="19505"/>
                    <a:pt x="20123" y="17772"/>
                  </a:cubicBezTo>
                  <a:cubicBezTo>
                    <a:pt x="19557" y="16040"/>
                    <a:pt x="19441" y="14168"/>
                    <a:pt x="18898" y="12424"/>
                  </a:cubicBezTo>
                  <a:cubicBezTo>
                    <a:pt x="18355" y="10680"/>
                    <a:pt x="17223" y="8947"/>
                    <a:pt x="15468" y="8439"/>
                  </a:cubicBezTo>
                  <a:cubicBezTo>
                    <a:pt x="14982" y="8295"/>
                    <a:pt x="14473" y="8254"/>
                    <a:pt x="13957" y="8254"/>
                  </a:cubicBezTo>
                  <a:cubicBezTo>
                    <a:pt x="13233" y="8254"/>
                    <a:pt x="12495" y="8336"/>
                    <a:pt x="11784" y="8336"/>
                  </a:cubicBezTo>
                  <a:cubicBezTo>
                    <a:pt x="10999" y="8336"/>
                    <a:pt x="10249" y="8236"/>
                    <a:pt x="9588" y="7815"/>
                  </a:cubicBezTo>
                  <a:cubicBezTo>
                    <a:pt x="7902" y="6752"/>
                    <a:pt x="7878" y="4338"/>
                    <a:pt x="6920" y="2594"/>
                  </a:cubicBezTo>
                  <a:cubicBezTo>
                    <a:pt x="6027" y="961"/>
                    <a:pt x="4160" y="0"/>
                    <a:pt x="2316"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rot="-5400000">
              <a:off x="-765063" y="2070551"/>
              <a:ext cx="2049443" cy="1715465"/>
            </a:xfrm>
            <a:custGeom>
              <a:rect b="b" l="l" r="r" t="t"/>
              <a:pathLst>
                <a:path extrusionOk="0" h="26648" w="31836">
                  <a:moveTo>
                    <a:pt x="2318" y="0"/>
                  </a:moveTo>
                  <a:cubicBezTo>
                    <a:pt x="1513" y="0"/>
                    <a:pt x="713" y="183"/>
                    <a:pt x="1" y="573"/>
                  </a:cubicBezTo>
                  <a:cubicBezTo>
                    <a:pt x="119" y="568"/>
                    <a:pt x="236" y="566"/>
                    <a:pt x="351" y="566"/>
                  </a:cubicBezTo>
                  <a:cubicBezTo>
                    <a:pt x="1951" y="566"/>
                    <a:pt x="3210" y="1013"/>
                    <a:pt x="3986" y="1832"/>
                  </a:cubicBezTo>
                  <a:cubicBezTo>
                    <a:pt x="4806" y="2710"/>
                    <a:pt x="5176" y="3923"/>
                    <a:pt x="5407" y="5101"/>
                  </a:cubicBezTo>
                  <a:cubicBezTo>
                    <a:pt x="5638" y="6291"/>
                    <a:pt x="5765" y="7503"/>
                    <a:pt x="6204" y="8635"/>
                  </a:cubicBezTo>
                  <a:cubicBezTo>
                    <a:pt x="6643" y="9756"/>
                    <a:pt x="7474" y="10807"/>
                    <a:pt x="8629" y="11142"/>
                  </a:cubicBezTo>
                  <a:cubicBezTo>
                    <a:pt x="9034" y="11263"/>
                    <a:pt x="9453" y="11288"/>
                    <a:pt x="9876" y="11288"/>
                  </a:cubicBezTo>
                  <a:cubicBezTo>
                    <a:pt x="10195" y="11288"/>
                    <a:pt x="10517" y="11274"/>
                    <a:pt x="10837" y="11274"/>
                  </a:cubicBezTo>
                  <a:cubicBezTo>
                    <a:pt x="11231" y="11274"/>
                    <a:pt x="11622" y="11296"/>
                    <a:pt x="12002" y="11396"/>
                  </a:cubicBezTo>
                  <a:cubicBezTo>
                    <a:pt x="13712" y="11858"/>
                    <a:pt x="14624" y="13753"/>
                    <a:pt x="14844" y="15508"/>
                  </a:cubicBezTo>
                  <a:cubicBezTo>
                    <a:pt x="15063" y="17264"/>
                    <a:pt x="14809" y="19066"/>
                    <a:pt x="15237" y="20787"/>
                  </a:cubicBezTo>
                  <a:cubicBezTo>
                    <a:pt x="15733" y="22820"/>
                    <a:pt x="17177" y="24565"/>
                    <a:pt x="19014" y="25570"/>
                  </a:cubicBezTo>
                  <a:cubicBezTo>
                    <a:pt x="20352" y="26302"/>
                    <a:pt x="21873" y="26647"/>
                    <a:pt x="23396" y="26647"/>
                  </a:cubicBezTo>
                  <a:cubicBezTo>
                    <a:pt x="23963" y="26647"/>
                    <a:pt x="24531" y="26599"/>
                    <a:pt x="25090" y="26505"/>
                  </a:cubicBezTo>
                  <a:cubicBezTo>
                    <a:pt x="27273" y="26136"/>
                    <a:pt x="29398" y="24992"/>
                    <a:pt x="30588" y="23121"/>
                  </a:cubicBezTo>
                  <a:cubicBezTo>
                    <a:pt x="31778" y="21249"/>
                    <a:pt x="31836" y="18616"/>
                    <a:pt x="30438" y="16906"/>
                  </a:cubicBezTo>
                  <a:cubicBezTo>
                    <a:pt x="29787" y="16121"/>
                    <a:pt x="28831" y="15553"/>
                    <a:pt x="27813" y="15553"/>
                  </a:cubicBezTo>
                  <a:cubicBezTo>
                    <a:pt x="27783" y="15553"/>
                    <a:pt x="27753" y="15554"/>
                    <a:pt x="27723" y="15555"/>
                  </a:cubicBezTo>
                  <a:cubicBezTo>
                    <a:pt x="26684" y="15589"/>
                    <a:pt x="25656" y="16340"/>
                    <a:pt x="25482" y="17368"/>
                  </a:cubicBezTo>
                  <a:cubicBezTo>
                    <a:pt x="25649" y="16926"/>
                    <a:pt x="26104" y="16708"/>
                    <a:pt x="26576" y="16708"/>
                  </a:cubicBezTo>
                  <a:cubicBezTo>
                    <a:pt x="26955" y="16708"/>
                    <a:pt x="27346" y="16848"/>
                    <a:pt x="27608" y="17126"/>
                  </a:cubicBezTo>
                  <a:cubicBezTo>
                    <a:pt x="28185" y="17749"/>
                    <a:pt x="28174" y="18743"/>
                    <a:pt x="27850" y="19528"/>
                  </a:cubicBezTo>
                  <a:cubicBezTo>
                    <a:pt x="27295" y="20864"/>
                    <a:pt x="25867" y="21747"/>
                    <a:pt x="24435" y="21747"/>
                  </a:cubicBezTo>
                  <a:cubicBezTo>
                    <a:pt x="24170" y="21747"/>
                    <a:pt x="23905" y="21717"/>
                    <a:pt x="23646" y="21654"/>
                  </a:cubicBezTo>
                  <a:cubicBezTo>
                    <a:pt x="21879" y="21215"/>
                    <a:pt x="20689" y="19494"/>
                    <a:pt x="20123" y="17761"/>
                  </a:cubicBezTo>
                  <a:cubicBezTo>
                    <a:pt x="19557" y="16028"/>
                    <a:pt x="19441" y="14169"/>
                    <a:pt x="18898" y="12424"/>
                  </a:cubicBezTo>
                  <a:cubicBezTo>
                    <a:pt x="18355" y="10680"/>
                    <a:pt x="17223" y="8947"/>
                    <a:pt x="15468" y="8428"/>
                  </a:cubicBezTo>
                  <a:cubicBezTo>
                    <a:pt x="14986" y="8288"/>
                    <a:pt x="14482" y="8247"/>
                    <a:pt x="13970" y="8247"/>
                  </a:cubicBezTo>
                  <a:cubicBezTo>
                    <a:pt x="13242" y="8247"/>
                    <a:pt x="12497" y="8330"/>
                    <a:pt x="11781" y="8330"/>
                  </a:cubicBezTo>
                  <a:cubicBezTo>
                    <a:pt x="10998" y="8330"/>
                    <a:pt x="10248" y="8231"/>
                    <a:pt x="9588" y="7815"/>
                  </a:cubicBezTo>
                  <a:cubicBezTo>
                    <a:pt x="7902" y="6753"/>
                    <a:pt x="7878" y="4338"/>
                    <a:pt x="6920" y="2583"/>
                  </a:cubicBezTo>
                  <a:cubicBezTo>
                    <a:pt x="6027" y="959"/>
                    <a:pt x="4161" y="0"/>
                    <a:pt x="2318" y="0"/>
                  </a:cubicBezTo>
                  <a:close/>
                </a:path>
              </a:pathLst>
            </a:custGeom>
            <a:solidFill>
              <a:schemeClr val="dk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rot="-5400000">
              <a:off x="-1552102" y="2250195"/>
              <a:ext cx="2049443" cy="1716044"/>
            </a:xfrm>
            <a:custGeom>
              <a:rect b="b" l="l" r="r" t="t"/>
              <a:pathLst>
                <a:path extrusionOk="0" h="26657" w="31836">
                  <a:moveTo>
                    <a:pt x="8442" y="0"/>
                  </a:moveTo>
                  <a:cubicBezTo>
                    <a:pt x="7873" y="0"/>
                    <a:pt x="7305" y="49"/>
                    <a:pt x="6746" y="143"/>
                  </a:cubicBezTo>
                  <a:cubicBezTo>
                    <a:pt x="4563" y="524"/>
                    <a:pt x="2437" y="1679"/>
                    <a:pt x="1248" y="3539"/>
                  </a:cubicBezTo>
                  <a:cubicBezTo>
                    <a:pt x="58" y="5398"/>
                    <a:pt x="0" y="8032"/>
                    <a:pt x="1409" y="9753"/>
                  </a:cubicBezTo>
                  <a:cubicBezTo>
                    <a:pt x="2049" y="10528"/>
                    <a:pt x="3006" y="11106"/>
                    <a:pt x="4024" y="11106"/>
                  </a:cubicBezTo>
                  <a:cubicBezTo>
                    <a:pt x="4054" y="11106"/>
                    <a:pt x="4083" y="11106"/>
                    <a:pt x="4112" y="11105"/>
                  </a:cubicBezTo>
                  <a:cubicBezTo>
                    <a:pt x="5152" y="11070"/>
                    <a:pt x="6180" y="10308"/>
                    <a:pt x="6365" y="9280"/>
                  </a:cubicBezTo>
                  <a:lnTo>
                    <a:pt x="6365" y="9280"/>
                  </a:lnTo>
                  <a:cubicBezTo>
                    <a:pt x="6192" y="9722"/>
                    <a:pt x="5734" y="9940"/>
                    <a:pt x="5260" y="9940"/>
                  </a:cubicBezTo>
                  <a:cubicBezTo>
                    <a:pt x="4880" y="9940"/>
                    <a:pt x="4490" y="9800"/>
                    <a:pt x="4228" y="9522"/>
                  </a:cubicBezTo>
                  <a:cubicBezTo>
                    <a:pt x="3650" y="8898"/>
                    <a:pt x="3662" y="7905"/>
                    <a:pt x="3985" y="7120"/>
                  </a:cubicBezTo>
                  <a:cubicBezTo>
                    <a:pt x="4541" y="5794"/>
                    <a:pt x="5968" y="4912"/>
                    <a:pt x="7400" y="4912"/>
                  </a:cubicBezTo>
                  <a:cubicBezTo>
                    <a:pt x="7665" y="4912"/>
                    <a:pt x="7930" y="4943"/>
                    <a:pt x="8190" y="5006"/>
                  </a:cubicBezTo>
                  <a:cubicBezTo>
                    <a:pt x="9957" y="5433"/>
                    <a:pt x="11147" y="7154"/>
                    <a:pt x="11713" y="8887"/>
                  </a:cubicBezTo>
                  <a:cubicBezTo>
                    <a:pt x="12279" y="10620"/>
                    <a:pt x="12395" y="12479"/>
                    <a:pt x="12938" y="14224"/>
                  </a:cubicBezTo>
                  <a:cubicBezTo>
                    <a:pt x="13480" y="15979"/>
                    <a:pt x="14612" y="17712"/>
                    <a:pt x="16368" y="18220"/>
                  </a:cubicBezTo>
                  <a:cubicBezTo>
                    <a:pt x="16850" y="18359"/>
                    <a:pt x="17354" y="18400"/>
                    <a:pt x="17865" y="18400"/>
                  </a:cubicBezTo>
                  <a:cubicBezTo>
                    <a:pt x="18594" y="18400"/>
                    <a:pt x="19338" y="18317"/>
                    <a:pt x="20055" y="18317"/>
                  </a:cubicBezTo>
                  <a:cubicBezTo>
                    <a:pt x="20838" y="18317"/>
                    <a:pt x="21588" y="18417"/>
                    <a:pt x="22248" y="18832"/>
                  </a:cubicBezTo>
                  <a:cubicBezTo>
                    <a:pt x="23934" y="19907"/>
                    <a:pt x="23969" y="22321"/>
                    <a:pt x="24928" y="24065"/>
                  </a:cubicBezTo>
                  <a:cubicBezTo>
                    <a:pt x="25814" y="25692"/>
                    <a:pt x="27683" y="26656"/>
                    <a:pt x="29528" y="26656"/>
                  </a:cubicBezTo>
                  <a:cubicBezTo>
                    <a:pt x="30329" y="26656"/>
                    <a:pt x="31125" y="26475"/>
                    <a:pt x="31835" y="26087"/>
                  </a:cubicBezTo>
                  <a:lnTo>
                    <a:pt x="31835" y="26087"/>
                  </a:lnTo>
                  <a:cubicBezTo>
                    <a:pt x="31717" y="26091"/>
                    <a:pt x="31600" y="26094"/>
                    <a:pt x="31485" y="26094"/>
                  </a:cubicBezTo>
                  <a:cubicBezTo>
                    <a:pt x="29885" y="26094"/>
                    <a:pt x="28627" y="25646"/>
                    <a:pt x="27862" y="24816"/>
                  </a:cubicBezTo>
                  <a:cubicBezTo>
                    <a:pt x="27030" y="23938"/>
                    <a:pt x="26660" y="22737"/>
                    <a:pt x="26429" y="21547"/>
                  </a:cubicBezTo>
                  <a:cubicBezTo>
                    <a:pt x="26198" y="20357"/>
                    <a:pt x="26083" y="19144"/>
                    <a:pt x="25644" y="18024"/>
                  </a:cubicBezTo>
                  <a:cubicBezTo>
                    <a:pt x="25205" y="16892"/>
                    <a:pt x="24373" y="15841"/>
                    <a:pt x="23218" y="15506"/>
                  </a:cubicBezTo>
                  <a:cubicBezTo>
                    <a:pt x="22823" y="15393"/>
                    <a:pt x="22415" y="15368"/>
                    <a:pt x="22004" y="15368"/>
                  </a:cubicBezTo>
                  <a:cubicBezTo>
                    <a:pt x="21666" y="15368"/>
                    <a:pt x="21325" y="15385"/>
                    <a:pt x="20987" y="15385"/>
                  </a:cubicBezTo>
                  <a:cubicBezTo>
                    <a:pt x="20597" y="15385"/>
                    <a:pt x="20210" y="15362"/>
                    <a:pt x="19834" y="15263"/>
                  </a:cubicBezTo>
                  <a:cubicBezTo>
                    <a:pt x="18136" y="14801"/>
                    <a:pt x="17211" y="12907"/>
                    <a:pt x="17004" y="11151"/>
                  </a:cubicBezTo>
                  <a:cubicBezTo>
                    <a:pt x="16784" y="9395"/>
                    <a:pt x="17027" y="7582"/>
                    <a:pt x="16611" y="5861"/>
                  </a:cubicBezTo>
                  <a:cubicBezTo>
                    <a:pt x="16103" y="3827"/>
                    <a:pt x="14659" y="2083"/>
                    <a:pt x="12834" y="1078"/>
                  </a:cubicBezTo>
                  <a:cubicBezTo>
                    <a:pt x="11496" y="346"/>
                    <a:pt x="9968" y="0"/>
                    <a:pt x="8442"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9"/>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9"/>
          <p:cNvSpPr/>
          <p:nvPr/>
        </p:nvSpPr>
        <p:spPr>
          <a:xfrm>
            <a:off x="417075" y="435925"/>
            <a:ext cx="8310000" cy="42555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 name="Google Shape;233;p9"/>
          <p:cNvSpPr txBox="1"/>
          <p:nvPr>
            <p:ph type="title"/>
          </p:nvPr>
        </p:nvSpPr>
        <p:spPr>
          <a:xfrm>
            <a:off x="720000" y="367423"/>
            <a:ext cx="7704000" cy="841800"/>
          </a:xfrm>
          <a:prstGeom prst="rect">
            <a:avLst/>
          </a:prstGeom>
          <a:effectLst>
            <a:outerShdw rotWithShape="0" algn="bl" dir="8100000" dist="57150">
              <a:srgbClr val="000000"/>
            </a:outerShdw>
          </a:effectLst>
        </p:spPr>
        <p:txBody>
          <a:bodyPr anchorCtr="0" anchor="ctr" bIns="91425" lIns="91425" spcFirstLastPara="1" rIns="91425" wrap="square" tIns="91425">
            <a:noAutofit/>
          </a:bodyPr>
          <a:lstStyle>
            <a:lvl1pPr lvl="0" rtl="0" algn="ctr">
              <a:spcBef>
                <a:spcPts val="0"/>
              </a:spcBef>
              <a:spcAft>
                <a:spcPts val="0"/>
              </a:spcAft>
              <a:buClr>
                <a:schemeClr val="accent4"/>
              </a:buClr>
              <a:buSzPts val="3600"/>
              <a:buNone/>
              <a:defRPr sz="4500">
                <a:solidFill>
                  <a:schemeClr val="accent4"/>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34" name="Google Shape;234;p9"/>
          <p:cNvSpPr txBox="1"/>
          <p:nvPr>
            <p:ph idx="1" type="subTitle"/>
          </p:nvPr>
        </p:nvSpPr>
        <p:spPr>
          <a:xfrm>
            <a:off x="2241550" y="1348750"/>
            <a:ext cx="4661100" cy="168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1600"/>
              </a:spcBef>
              <a:spcAft>
                <a:spcPts val="0"/>
              </a:spcAft>
              <a:buSzPts val="1200"/>
              <a:buNone/>
              <a:defRPr/>
            </a:lvl2pPr>
            <a:lvl3pPr lvl="2" rtl="0" algn="ctr">
              <a:lnSpc>
                <a:spcPct val="100000"/>
              </a:lnSpc>
              <a:spcBef>
                <a:spcPts val="1600"/>
              </a:spcBef>
              <a:spcAft>
                <a:spcPts val="0"/>
              </a:spcAft>
              <a:buSzPts val="1200"/>
              <a:buNone/>
              <a:defRPr/>
            </a:lvl3pPr>
            <a:lvl4pPr lvl="3" rtl="0" algn="ctr">
              <a:lnSpc>
                <a:spcPct val="100000"/>
              </a:lnSpc>
              <a:spcBef>
                <a:spcPts val="1600"/>
              </a:spcBef>
              <a:spcAft>
                <a:spcPts val="0"/>
              </a:spcAft>
              <a:buSzPts val="1200"/>
              <a:buNone/>
              <a:defRPr/>
            </a:lvl4pPr>
            <a:lvl5pPr lvl="4" rtl="0" algn="ctr">
              <a:lnSpc>
                <a:spcPct val="100000"/>
              </a:lnSpc>
              <a:spcBef>
                <a:spcPts val="1600"/>
              </a:spcBef>
              <a:spcAft>
                <a:spcPts val="0"/>
              </a:spcAft>
              <a:buSzPts val="1200"/>
              <a:buNone/>
              <a:defRPr/>
            </a:lvl5pPr>
            <a:lvl6pPr lvl="5" rtl="0" algn="ctr">
              <a:lnSpc>
                <a:spcPct val="100000"/>
              </a:lnSpc>
              <a:spcBef>
                <a:spcPts val="1600"/>
              </a:spcBef>
              <a:spcAft>
                <a:spcPts val="0"/>
              </a:spcAft>
              <a:buSzPts val="1200"/>
              <a:buNone/>
              <a:defRPr/>
            </a:lvl6pPr>
            <a:lvl7pPr lvl="6" rtl="0" algn="ctr">
              <a:lnSpc>
                <a:spcPct val="100000"/>
              </a:lnSpc>
              <a:spcBef>
                <a:spcPts val="1600"/>
              </a:spcBef>
              <a:spcAft>
                <a:spcPts val="0"/>
              </a:spcAft>
              <a:buSzPts val="1200"/>
              <a:buNone/>
              <a:defRPr/>
            </a:lvl7pPr>
            <a:lvl8pPr lvl="7" rtl="0" algn="ctr">
              <a:lnSpc>
                <a:spcPct val="100000"/>
              </a:lnSpc>
              <a:spcBef>
                <a:spcPts val="1600"/>
              </a:spcBef>
              <a:spcAft>
                <a:spcPts val="0"/>
              </a:spcAft>
              <a:buSzPts val="1200"/>
              <a:buNone/>
              <a:defRPr/>
            </a:lvl8pPr>
            <a:lvl9pPr lvl="8" rtl="0" algn="ctr">
              <a:lnSpc>
                <a:spcPct val="100000"/>
              </a:lnSpc>
              <a:spcBef>
                <a:spcPts val="1600"/>
              </a:spcBef>
              <a:spcAft>
                <a:spcPts val="1600"/>
              </a:spcAft>
              <a:buSzPts val="12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1"/>
        </a:solidFill>
      </p:bgPr>
    </p:bg>
    <p:spTree>
      <p:nvGrpSpPr>
        <p:cNvPr id="235" name="Shape 235"/>
        <p:cNvGrpSpPr/>
        <p:nvPr/>
      </p:nvGrpSpPr>
      <p:grpSpPr>
        <a:xfrm>
          <a:off x="0" y="0"/>
          <a:ext cx="0" cy="0"/>
          <a:chOff x="0" y="0"/>
          <a:chExt cx="0" cy="0"/>
        </a:xfrm>
      </p:grpSpPr>
      <p:grpSp>
        <p:nvGrpSpPr>
          <p:cNvPr id="236" name="Google Shape;236;p10"/>
          <p:cNvGrpSpPr/>
          <p:nvPr/>
        </p:nvGrpSpPr>
        <p:grpSpPr>
          <a:xfrm>
            <a:off x="-884976" y="-2885251"/>
            <a:ext cx="10939439" cy="10913982"/>
            <a:chOff x="-884976" y="-2885251"/>
            <a:chExt cx="10939439" cy="10913982"/>
          </a:xfrm>
        </p:grpSpPr>
        <p:sp>
          <p:nvSpPr>
            <p:cNvPr id="237" name="Google Shape;237;p10"/>
            <p:cNvSpPr/>
            <p:nvPr/>
          </p:nvSpPr>
          <p:spPr>
            <a:xfrm>
              <a:off x="3143141" y="36543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0"/>
            <p:cNvSpPr/>
            <p:nvPr/>
          </p:nvSpPr>
          <p:spPr>
            <a:xfrm>
              <a:off x="4633666" y="83199"/>
              <a:ext cx="1372614" cy="1372559"/>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0"/>
            <p:cNvSpPr/>
            <p:nvPr/>
          </p:nvSpPr>
          <p:spPr>
            <a:xfrm rot="5846171">
              <a:off x="-486701" y="3990355"/>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0"/>
            <p:cNvSpPr/>
            <p:nvPr/>
          </p:nvSpPr>
          <p:spPr>
            <a:xfrm rot="5846171">
              <a:off x="8091174" y="-621070"/>
              <a:ext cx="1814752" cy="1892878"/>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4"/>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0"/>
            <p:cNvSpPr/>
            <p:nvPr/>
          </p:nvSpPr>
          <p:spPr>
            <a:xfrm>
              <a:off x="7665976" y="4300498"/>
              <a:ext cx="758723" cy="758702"/>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0"/>
            <p:cNvSpPr/>
            <p:nvPr/>
          </p:nvSpPr>
          <p:spPr>
            <a:xfrm>
              <a:off x="-167198" y="2755105"/>
              <a:ext cx="1911821" cy="1911821"/>
            </a:xfrm>
            <a:custGeom>
              <a:rect b="b" l="l" r="r" t="t"/>
              <a:pathLst>
                <a:path extrusionOk="0" h="16554" w="16554">
                  <a:moveTo>
                    <a:pt x="8282" y="1"/>
                  </a:moveTo>
                  <a:cubicBezTo>
                    <a:pt x="3708" y="1"/>
                    <a:pt x="0" y="3709"/>
                    <a:pt x="0" y="8283"/>
                  </a:cubicBezTo>
                  <a:cubicBezTo>
                    <a:pt x="0" y="12846"/>
                    <a:pt x="3708" y="16553"/>
                    <a:pt x="8282" y="16553"/>
                  </a:cubicBezTo>
                  <a:cubicBezTo>
                    <a:pt x="12845" y="16553"/>
                    <a:pt x="16553" y="12846"/>
                    <a:pt x="16553" y="8283"/>
                  </a:cubicBezTo>
                  <a:cubicBezTo>
                    <a:pt x="16553" y="3709"/>
                    <a:pt x="12845" y="1"/>
                    <a:pt x="8282" y="1"/>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0"/>
            <p:cNvSpPr/>
            <p:nvPr/>
          </p:nvSpPr>
          <p:spPr>
            <a:xfrm>
              <a:off x="7462261" y="419182"/>
              <a:ext cx="1911821" cy="1911821"/>
            </a:xfrm>
            <a:custGeom>
              <a:rect b="b" l="l" r="r" t="t"/>
              <a:pathLst>
                <a:path extrusionOk="0" h="16554" w="16554">
                  <a:moveTo>
                    <a:pt x="8271" y="0"/>
                  </a:moveTo>
                  <a:cubicBezTo>
                    <a:pt x="3708" y="0"/>
                    <a:pt x="0" y="3708"/>
                    <a:pt x="0" y="8271"/>
                  </a:cubicBezTo>
                  <a:cubicBezTo>
                    <a:pt x="0" y="12845"/>
                    <a:pt x="3708" y="16553"/>
                    <a:pt x="8271" y="16553"/>
                  </a:cubicBezTo>
                  <a:cubicBezTo>
                    <a:pt x="12845" y="16553"/>
                    <a:pt x="16553" y="12845"/>
                    <a:pt x="16553" y="8271"/>
                  </a:cubicBezTo>
                  <a:cubicBezTo>
                    <a:pt x="16553" y="3708"/>
                    <a:pt x="12845" y="0"/>
                    <a:pt x="8271"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0"/>
            <p:cNvSpPr/>
            <p:nvPr/>
          </p:nvSpPr>
          <p:spPr>
            <a:xfrm>
              <a:off x="470428" y="459257"/>
              <a:ext cx="1199479" cy="1199364"/>
            </a:xfrm>
            <a:custGeom>
              <a:rect b="b" l="l" r="r" t="t"/>
              <a:pathLst>
                <a:path extrusionOk="0" h="10385" w="10386">
                  <a:moveTo>
                    <a:pt x="5199" y="0"/>
                  </a:moveTo>
                  <a:cubicBezTo>
                    <a:pt x="2323" y="0"/>
                    <a:pt x="1" y="2322"/>
                    <a:pt x="1" y="5186"/>
                  </a:cubicBezTo>
                  <a:cubicBezTo>
                    <a:pt x="1" y="8063"/>
                    <a:pt x="2323" y="10385"/>
                    <a:pt x="5199" y="10385"/>
                  </a:cubicBezTo>
                  <a:cubicBezTo>
                    <a:pt x="8063" y="10385"/>
                    <a:pt x="10385" y="8063"/>
                    <a:pt x="10385" y="5186"/>
                  </a:cubicBezTo>
                  <a:cubicBezTo>
                    <a:pt x="10385" y="2322"/>
                    <a:pt x="8063" y="0"/>
                    <a:pt x="5199" y="0"/>
                  </a:cubicBezTo>
                  <a:close/>
                </a:path>
              </a:pathLst>
            </a:custGeom>
            <a:solidFill>
              <a:schemeClr val="accent3"/>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0"/>
            <p:cNvSpPr/>
            <p:nvPr/>
          </p:nvSpPr>
          <p:spPr>
            <a:xfrm>
              <a:off x="3700253" y="3378642"/>
              <a:ext cx="1861121" cy="4650089"/>
            </a:xfrm>
            <a:custGeom>
              <a:rect b="b" l="l" r="r" t="t"/>
              <a:pathLst>
                <a:path extrusionOk="0" h="40264" w="16115">
                  <a:moveTo>
                    <a:pt x="7705" y="0"/>
                  </a:moveTo>
                  <a:cubicBezTo>
                    <a:pt x="7037" y="0"/>
                    <a:pt x="6373" y="165"/>
                    <a:pt x="5776" y="493"/>
                  </a:cubicBezTo>
                  <a:cubicBezTo>
                    <a:pt x="4644" y="1128"/>
                    <a:pt x="3893" y="2641"/>
                    <a:pt x="4551" y="3750"/>
                  </a:cubicBezTo>
                  <a:cubicBezTo>
                    <a:pt x="5163" y="4790"/>
                    <a:pt x="6573" y="4975"/>
                    <a:pt x="7786" y="4986"/>
                  </a:cubicBezTo>
                  <a:cubicBezTo>
                    <a:pt x="8513" y="5009"/>
                    <a:pt x="9472" y="5182"/>
                    <a:pt x="9564" y="5910"/>
                  </a:cubicBezTo>
                  <a:cubicBezTo>
                    <a:pt x="9645" y="6476"/>
                    <a:pt x="9091" y="6927"/>
                    <a:pt x="8548" y="7112"/>
                  </a:cubicBezTo>
                  <a:cubicBezTo>
                    <a:pt x="7485" y="7470"/>
                    <a:pt x="6319" y="7285"/>
                    <a:pt x="5198" y="7423"/>
                  </a:cubicBezTo>
                  <a:cubicBezTo>
                    <a:pt x="4089" y="7574"/>
                    <a:pt x="2865" y="8290"/>
                    <a:pt x="2830" y="9410"/>
                  </a:cubicBezTo>
                  <a:cubicBezTo>
                    <a:pt x="2807" y="10323"/>
                    <a:pt x="3604" y="11074"/>
                    <a:pt x="4459" y="11374"/>
                  </a:cubicBezTo>
                  <a:cubicBezTo>
                    <a:pt x="5325" y="11674"/>
                    <a:pt x="6249" y="11651"/>
                    <a:pt x="7150" y="11778"/>
                  </a:cubicBezTo>
                  <a:cubicBezTo>
                    <a:pt x="7936" y="11894"/>
                    <a:pt x="8814" y="12217"/>
                    <a:pt x="9079" y="12956"/>
                  </a:cubicBezTo>
                  <a:cubicBezTo>
                    <a:pt x="9276" y="13499"/>
                    <a:pt x="9068" y="14135"/>
                    <a:pt x="8663" y="14550"/>
                  </a:cubicBezTo>
                  <a:cubicBezTo>
                    <a:pt x="8259" y="14966"/>
                    <a:pt x="7693" y="15197"/>
                    <a:pt x="7127" y="15301"/>
                  </a:cubicBezTo>
                  <a:cubicBezTo>
                    <a:pt x="6284" y="15475"/>
                    <a:pt x="5429" y="15428"/>
                    <a:pt x="4574" y="15475"/>
                  </a:cubicBezTo>
                  <a:cubicBezTo>
                    <a:pt x="3720" y="15521"/>
                    <a:pt x="2830" y="15694"/>
                    <a:pt x="2160" y="16225"/>
                  </a:cubicBezTo>
                  <a:cubicBezTo>
                    <a:pt x="1490" y="16745"/>
                    <a:pt x="1109" y="17727"/>
                    <a:pt x="1490" y="18489"/>
                  </a:cubicBezTo>
                  <a:cubicBezTo>
                    <a:pt x="1895" y="19333"/>
                    <a:pt x="2946" y="19587"/>
                    <a:pt x="3870" y="19749"/>
                  </a:cubicBezTo>
                  <a:lnTo>
                    <a:pt x="6965" y="20280"/>
                  </a:lnTo>
                  <a:cubicBezTo>
                    <a:pt x="7716" y="20418"/>
                    <a:pt x="8629" y="20684"/>
                    <a:pt x="8791" y="21435"/>
                  </a:cubicBezTo>
                  <a:cubicBezTo>
                    <a:pt x="8929" y="22117"/>
                    <a:pt x="8329" y="22740"/>
                    <a:pt x="7693" y="23029"/>
                  </a:cubicBezTo>
                  <a:cubicBezTo>
                    <a:pt x="6723" y="23468"/>
                    <a:pt x="5626" y="23468"/>
                    <a:pt x="4563" y="23503"/>
                  </a:cubicBezTo>
                  <a:cubicBezTo>
                    <a:pt x="3489" y="23537"/>
                    <a:pt x="2380" y="23630"/>
                    <a:pt x="1479" y="24207"/>
                  </a:cubicBezTo>
                  <a:cubicBezTo>
                    <a:pt x="578" y="24785"/>
                    <a:pt x="0" y="25998"/>
                    <a:pt x="474" y="26945"/>
                  </a:cubicBezTo>
                  <a:cubicBezTo>
                    <a:pt x="1271" y="28539"/>
                    <a:pt x="3916" y="28019"/>
                    <a:pt x="5083" y="29359"/>
                  </a:cubicBezTo>
                  <a:cubicBezTo>
                    <a:pt x="5660" y="30064"/>
                    <a:pt x="5695" y="31057"/>
                    <a:pt x="5187" y="31808"/>
                  </a:cubicBezTo>
                  <a:cubicBezTo>
                    <a:pt x="4470" y="32778"/>
                    <a:pt x="3050" y="32905"/>
                    <a:pt x="2102" y="33645"/>
                  </a:cubicBezTo>
                  <a:cubicBezTo>
                    <a:pt x="855" y="34626"/>
                    <a:pt x="670" y="36590"/>
                    <a:pt x="1479" y="37953"/>
                  </a:cubicBezTo>
                  <a:cubicBezTo>
                    <a:pt x="2276" y="39305"/>
                    <a:pt x="3847" y="40090"/>
                    <a:pt x="5418" y="40263"/>
                  </a:cubicBezTo>
                  <a:cubicBezTo>
                    <a:pt x="4494" y="39178"/>
                    <a:pt x="3812" y="37907"/>
                    <a:pt x="4124" y="36902"/>
                  </a:cubicBezTo>
                  <a:cubicBezTo>
                    <a:pt x="4436" y="35909"/>
                    <a:pt x="5441" y="35262"/>
                    <a:pt x="6446" y="35019"/>
                  </a:cubicBezTo>
                  <a:cubicBezTo>
                    <a:pt x="7142" y="34853"/>
                    <a:pt x="7860" y="34839"/>
                    <a:pt x="8578" y="34839"/>
                  </a:cubicBezTo>
                  <a:cubicBezTo>
                    <a:pt x="8728" y="34839"/>
                    <a:pt x="8878" y="34839"/>
                    <a:pt x="9027" y="34839"/>
                  </a:cubicBezTo>
                  <a:cubicBezTo>
                    <a:pt x="9207" y="34839"/>
                    <a:pt x="9386" y="34838"/>
                    <a:pt x="9564" y="34834"/>
                  </a:cubicBezTo>
                  <a:cubicBezTo>
                    <a:pt x="10604" y="34823"/>
                    <a:pt x="11701" y="34696"/>
                    <a:pt x="12568" y="34118"/>
                  </a:cubicBezTo>
                  <a:cubicBezTo>
                    <a:pt x="13423" y="33529"/>
                    <a:pt x="13965" y="32362"/>
                    <a:pt x="13550" y="31404"/>
                  </a:cubicBezTo>
                  <a:cubicBezTo>
                    <a:pt x="13192" y="30584"/>
                    <a:pt x="12267" y="30179"/>
                    <a:pt x="11424" y="29890"/>
                  </a:cubicBezTo>
                  <a:cubicBezTo>
                    <a:pt x="10119" y="29452"/>
                    <a:pt x="8779" y="29140"/>
                    <a:pt x="7416" y="28955"/>
                  </a:cubicBezTo>
                  <a:cubicBezTo>
                    <a:pt x="6769" y="28862"/>
                    <a:pt x="6088" y="28793"/>
                    <a:pt x="5510" y="28458"/>
                  </a:cubicBezTo>
                  <a:cubicBezTo>
                    <a:pt x="4944" y="28123"/>
                    <a:pt x="4517" y="27442"/>
                    <a:pt x="4713" y="26806"/>
                  </a:cubicBezTo>
                  <a:cubicBezTo>
                    <a:pt x="4967" y="25998"/>
                    <a:pt x="5995" y="25778"/>
                    <a:pt x="6838" y="25720"/>
                  </a:cubicBezTo>
                  <a:cubicBezTo>
                    <a:pt x="8490" y="25593"/>
                    <a:pt x="10154" y="25536"/>
                    <a:pt x="11805" y="25536"/>
                  </a:cubicBezTo>
                  <a:cubicBezTo>
                    <a:pt x="11891" y="25536"/>
                    <a:pt x="11977" y="25536"/>
                    <a:pt x="12062" y="25536"/>
                  </a:cubicBezTo>
                  <a:cubicBezTo>
                    <a:pt x="12704" y="25536"/>
                    <a:pt x="13342" y="25527"/>
                    <a:pt x="13954" y="25374"/>
                  </a:cubicBezTo>
                  <a:cubicBezTo>
                    <a:pt x="14647" y="25189"/>
                    <a:pt x="15317" y="24785"/>
                    <a:pt x="15664" y="24150"/>
                  </a:cubicBezTo>
                  <a:cubicBezTo>
                    <a:pt x="16114" y="23283"/>
                    <a:pt x="15825" y="22151"/>
                    <a:pt x="15167" y="21400"/>
                  </a:cubicBezTo>
                  <a:cubicBezTo>
                    <a:pt x="14508" y="20661"/>
                    <a:pt x="13573" y="20245"/>
                    <a:pt x="12637" y="19945"/>
                  </a:cubicBezTo>
                  <a:cubicBezTo>
                    <a:pt x="11218" y="19479"/>
                    <a:pt x="9731" y="19246"/>
                    <a:pt x="8239" y="19246"/>
                  </a:cubicBezTo>
                  <a:cubicBezTo>
                    <a:pt x="8103" y="19246"/>
                    <a:pt x="7968" y="19248"/>
                    <a:pt x="7832" y="19252"/>
                  </a:cubicBezTo>
                  <a:cubicBezTo>
                    <a:pt x="7695" y="19256"/>
                    <a:pt x="7557" y="19261"/>
                    <a:pt x="7419" y="19261"/>
                  </a:cubicBezTo>
                  <a:cubicBezTo>
                    <a:pt x="7160" y="19261"/>
                    <a:pt x="6902" y="19242"/>
                    <a:pt x="6654" y="19159"/>
                  </a:cubicBezTo>
                  <a:cubicBezTo>
                    <a:pt x="6284" y="19021"/>
                    <a:pt x="5937" y="18686"/>
                    <a:pt x="5949" y="18293"/>
                  </a:cubicBezTo>
                  <a:cubicBezTo>
                    <a:pt x="5961" y="17623"/>
                    <a:pt x="6792" y="17357"/>
                    <a:pt x="7451" y="17265"/>
                  </a:cubicBezTo>
                  <a:lnTo>
                    <a:pt x="11829" y="16676"/>
                  </a:lnTo>
                  <a:cubicBezTo>
                    <a:pt x="13041" y="16503"/>
                    <a:pt x="14462" y="16214"/>
                    <a:pt x="15005" y="15105"/>
                  </a:cubicBezTo>
                  <a:cubicBezTo>
                    <a:pt x="15456" y="14181"/>
                    <a:pt x="15063" y="13014"/>
                    <a:pt x="14300" y="12321"/>
                  </a:cubicBezTo>
                  <a:cubicBezTo>
                    <a:pt x="13550" y="11616"/>
                    <a:pt x="12510" y="11316"/>
                    <a:pt x="11494" y="11166"/>
                  </a:cubicBezTo>
                  <a:cubicBezTo>
                    <a:pt x="10477" y="11016"/>
                    <a:pt x="9437" y="10981"/>
                    <a:pt x="8444" y="10727"/>
                  </a:cubicBezTo>
                  <a:cubicBezTo>
                    <a:pt x="7843" y="10577"/>
                    <a:pt x="7127" y="10046"/>
                    <a:pt x="7393" y="9491"/>
                  </a:cubicBezTo>
                  <a:cubicBezTo>
                    <a:pt x="7566" y="9121"/>
                    <a:pt x="8051" y="9052"/>
                    <a:pt x="8456" y="9029"/>
                  </a:cubicBezTo>
                  <a:lnTo>
                    <a:pt x="11505" y="8844"/>
                  </a:lnTo>
                  <a:cubicBezTo>
                    <a:pt x="12036" y="8810"/>
                    <a:pt x="12579" y="8775"/>
                    <a:pt x="13065" y="8567"/>
                  </a:cubicBezTo>
                  <a:cubicBezTo>
                    <a:pt x="13550" y="8359"/>
                    <a:pt x="13989" y="7943"/>
                    <a:pt x="14081" y="7423"/>
                  </a:cubicBezTo>
                  <a:cubicBezTo>
                    <a:pt x="14208" y="6649"/>
                    <a:pt x="13561" y="5956"/>
                    <a:pt x="12903" y="5529"/>
                  </a:cubicBezTo>
                  <a:cubicBezTo>
                    <a:pt x="12013" y="4940"/>
                    <a:pt x="11008" y="4547"/>
                    <a:pt x="9957" y="4374"/>
                  </a:cubicBezTo>
                  <a:cubicBezTo>
                    <a:pt x="9333" y="4270"/>
                    <a:pt x="8675" y="4235"/>
                    <a:pt x="8063" y="4039"/>
                  </a:cubicBezTo>
                  <a:cubicBezTo>
                    <a:pt x="7462" y="3831"/>
                    <a:pt x="6873" y="3404"/>
                    <a:pt x="6711" y="2780"/>
                  </a:cubicBezTo>
                  <a:cubicBezTo>
                    <a:pt x="6538" y="2133"/>
                    <a:pt x="6862" y="1428"/>
                    <a:pt x="7370" y="1012"/>
                  </a:cubicBezTo>
                  <a:cubicBezTo>
                    <a:pt x="7890" y="585"/>
                    <a:pt x="8560" y="400"/>
                    <a:pt x="9206" y="285"/>
                  </a:cubicBezTo>
                  <a:cubicBezTo>
                    <a:pt x="8723" y="95"/>
                    <a:pt x="8213" y="0"/>
                    <a:pt x="7705"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0"/>
            <p:cNvSpPr/>
            <p:nvPr/>
          </p:nvSpPr>
          <p:spPr>
            <a:xfrm>
              <a:off x="3582799" y="-2885251"/>
              <a:ext cx="1845068" cy="4657712"/>
            </a:xfrm>
            <a:custGeom>
              <a:rect b="b" l="l" r="r" t="t"/>
              <a:pathLst>
                <a:path extrusionOk="0" h="40330" w="15976">
                  <a:moveTo>
                    <a:pt x="9900" y="0"/>
                  </a:moveTo>
                  <a:lnTo>
                    <a:pt x="9900" y="0"/>
                  </a:lnTo>
                  <a:cubicBezTo>
                    <a:pt x="10882" y="1040"/>
                    <a:pt x="11610" y="2287"/>
                    <a:pt x="11344" y="3292"/>
                  </a:cubicBezTo>
                  <a:cubicBezTo>
                    <a:pt x="11078" y="4297"/>
                    <a:pt x="10108" y="5002"/>
                    <a:pt x="9114" y="5291"/>
                  </a:cubicBezTo>
                  <a:cubicBezTo>
                    <a:pt x="8110" y="5579"/>
                    <a:pt x="7047" y="5545"/>
                    <a:pt x="6007" y="5614"/>
                  </a:cubicBezTo>
                  <a:cubicBezTo>
                    <a:pt x="4968" y="5683"/>
                    <a:pt x="3893" y="5857"/>
                    <a:pt x="3050" y="6480"/>
                  </a:cubicBezTo>
                  <a:cubicBezTo>
                    <a:pt x="2207" y="7093"/>
                    <a:pt x="1722" y="8282"/>
                    <a:pt x="2184" y="9218"/>
                  </a:cubicBezTo>
                  <a:cubicBezTo>
                    <a:pt x="2577" y="10027"/>
                    <a:pt x="3512" y="10396"/>
                    <a:pt x="4379" y="10639"/>
                  </a:cubicBezTo>
                  <a:cubicBezTo>
                    <a:pt x="5695" y="11020"/>
                    <a:pt x="7047" y="11263"/>
                    <a:pt x="8421" y="11390"/>
                  </a:cubicBezTo>
                  <a:cubicBezTo>
                    <a:pt x="9080" y="11447"/>
                    <a:pt x="9761" y="11482"/>
                    <a:pt x="10350" y="11794"/>
                  </a:cubicBezTo>
                  <a:cubicBezTo>
                    <a:pt x="10940" y="12106"/>
                    <a:pt x="11390" y="12764"/>
                    <a:pt x="11228" y="13411"/>
                  </a:cubicBezTo>
                  <a:cubicBezTo>
                    <a:pt x="11009" y="14231"/>
                    <a:pt x="9992" y="14497"/>
                    <a:pt x="9149" y="14601"/>
                  </a:cubicBezTo>
                  <a:cubicBezTo>
                    <a:pt x="7497" y="14797"/>
                    <a:pt x="5846" y="14936"/>
                    <a:pt x="4194" y="15005"/>
                  </a:cubicBezTo>
                  <a:cubicBezTo>
                    <a:pt x="3478" y="15040"/>
                    <a:pt x="2750" y="15063"/>
                    <a:pt x="2057" y="15271"/>
                  </a:cubicBezTo>
                  <a:cubicBezTo>
                    <a:pt x="1375" y="15490"/>
                    <a:pt x="717" y="15929"/>
                    <a:pt x="416" y="16576"/>
                  </a:cubicBezTo>
                  <a:cubicBezTo>
                    <a:pt x="1" y="17466"/>
                    <a:pt x="347" y="18586"/>
                    <a:pt x="1029" y="19291"/>
                  </a:cubicBezTo>
                  <a:cubicBezTo>
                    <a:pt x="1710" y="20007"/>
                    <a:pt x="2669" y="20388"/>
                    <a:pt x="3628" y="20642"/>
                  </a:cubicBezTo>
                  <a:cubicBezTo>
                    <a:pt x="4839" y="20972"/>
                    <a:pt x="6091" y="21136"/>
                    <a:pt x="7342" y="21136"/>
                  </a:cubicBezTo>
                  <a:cubicBezTo>
                    <a:pt x="7714" y="21136"/>
                    <a:pt x="8085" y="21122"/>
                    <a:pt x="8456" y="21093"/>
                  </a:cubicBezTo>
                  <a:cubicBezTo>
                    <a:pt x="8658" y="21075"/>
                    <a:pt x="8860" y="21058"/>
                    <a:pt x="9060" y="21058"/>
                  </a:cubicBezTo>
                  <a:cubicBezTo>
                    <a:pt x="9259" y="21058"/>
                    <a:pt x="9455" y="21075"/>
                    <a:pt x="9646" y="21127"/>
                  </a:cubicBezTo>
                  <a:cubicBezTo>
                    <a:pt x="10027" y="21231"/>
                    <a:pt x="10385" y="21555"/>
                    <a:pt x="10397" y="21959"/>
                  </a:cubicBezTo>
                  <a:cubicBezTo>
                    <a:pt x="10420" y="22617"/>
                    <a:pt x="9600" y="22929"/>
                    <a:pt x="8953" y="23045"/>
                  </a:cubicBezTo>
                  <a:lnTo>
                    <a:pt x="4610" y="23853"/>
                  </a:lnTo>
                  <a:cubicBezTo>
                    <a:pt x="3397" y="24073"/>
                    <a:pt x="1999" y="24442"/>
                    <a:pt x="1502" y="25575"/>
                  </a:cubicBezTo>
                  <a:cubicBezTo>
                    <a:pt x="1098" y="26510"/>
                    <a:pt x="1548" y="27665"/>
                    <a:pt x="2334" y="28324"/>
                  </a:cubicBezTo>
                  <a:cubicBezTo>
                    <a:pt x="3119" y="28971"/>
                    <a:pt x="4171" y="29236"/>
                    <a:pt x="5199" y="29329"/>
                  </a:cubicBezTo>
                  <a:cubicBezTo>
                    <a:pt x="6215" y="29433"/>
                    <a:pt x="7255" y="29421"/>
                    <a:pt x="8260" y="29617"/>
                  </a:cubicBezTo>
                  <a:cubicBezTo>
                    <a:pt x="8872" y="29744"/>
                    <a:pt x="9611" y="30241"/>
                    <a:pt x="9369" y="30819"/>
                  </a:cubicBezTo>
                  <a:cubicBezTo>
                    <a:pt x="9207" y="31188"/>
                    <a:pt x="8733" y="31281"/>
                    <a:pt x="8329" y="31327"/>
                  </a:cubicBezTo>
                  <a:lnTo>
                    <a:pt x="5291" y="31650"/>
                  </a:lnTo>
                  <a:cubicBezTo>
                    <a:pt x="4771" y="31708"/>
                    <a:pt x="4228" y="31766"/>
                    <a:pt x="3743" y="31997"/>
                  </a:cubicBezTo>
                  <a:cubicBezTo>
                    <a:pt x="3258" y="32228"/>
                    <a:pt x="2842" y="32655"/>
                    <a:pt x="2784" y="33187"/>
                  </a:cubicBezTo>
                  <a:cubicBezTo>
                    <a:pt x="2692" y="33972"/>
                    <a:pt x="3362" y="34619"/>
                    <a:pt x="4044" y="35023"/>
                  </a:cubicBezTo>
                  <a:cubicBezTo>
                    <a:pt x="4956" y="35566"/>
                    <a:pt x="5973" y="35913"/>
                    <a:pt x="7024" y="36040"/>
                  </a:cubicBezTo>
                  <a:cubicBezTo>
                    <a:pt x="7659" y="36121"/>
                    <a:pt x="8317" y="36121"/>
                    <a:pt x="8930" y="36294"/>
                  </a:cubicBezTo>
                  <a:cubicBezTo>
                    <a:pt x="9553" y="36467"/>
                    <a:pt x="10154" y="36872"/>
                    <a:pt x="10350" y="37484"/>
                  </a:cubicBezTo>
                  <a:cubicBezTo>
                    <a:pt x="10558" y="38119"/>
                    <a:pt x="10258" y="38835"/>
                    <a:pt x="9773" y="39286"/>
                  </a:cubicBezTo>
                  <a:cubicBezTo>
                    <a:pt x="9276" y="39736"/>
                    <a:pt x="8618" y="39956"/>
                    <a:pt x="7971" y="40106"/>
                  </a:cubicBezTo>
                  <a:cubicBezTo>
                    <a:pt x="8402" y="40256"/>
                    <a:pt x="8852" y="40330"/>
                    <a:pt x="9301" y="40330"/>
                  </a:cubicBezTo>
                  <a:cubicBezTo>
                    <a:pt x="10031" y="40330"/>
                    <a:pt x="10758" y="40134"/>
                    <a:pt x="11402" y="39748"/>
                  </a:cubicBezTo>
                  <a:cubicBezTo>
                    <a:pt x="12499" y="39066"/>
                    <a:pt x="13181" y="37518"/>
                    <a:pt x="12476" y="36433"/>
                  </a:cubicBezTo>
                  <a:cubicBezTo>
                    <a:pt x="11882" y="35516"/>
                    <a:pt x="10668" y="35341"/>
                    <a:pt x="9546" y="35341"/>
                  </a:cubicBezTo>
                  <a:cubicBezTo>
                    <a:pt x="9424" y="35341"/>
                    <a:pt x="9303" y="35343"/>
                    <a:pt x="9184" y="35347"/>
                  </a:cubicBezTo>
                  <a:cubicBezTo>
                    <a:pt x="9136" y="35348"/>
                    <a:pt x="9087" y="35349"/>
                    <a:pt x="9037" y="35349"/>
                  </a:cubicBezTo>
                  <a:cubicBezTo>
                    <a:pt x="8332" y="35349"/>
                    <a:pt x="7477" y="35183"/>
                    <a:pt x="7359" y="34504"/>
                  </a:cubicBezTo>
                  <a:cubicBezTo>
                    <a:pt x="7266" y="33949"/>
                    <a:pt x="7798" y="33476"/>
                    <a:pt x="8329" y="33268"/>
                  </a:cubicBezTo>
                  <a:cubicBezTo>
                    <a:pt x="9369" y="32852"/>
                    <a:pt x="10535" y="32990"/>
                    <a:pt x="11644" y="32794"/>
                  </a:cubicBezTo>
                  <a:cubicBezTo>
                    <a:pt x="12753" y="32598"/>
                    <a:pt x="13943" y="31824"/>
                    <a:pt x="13920" y="30703"/>
                  </a:cubicBezTo>
                  <a:cubicBezTo>
                    <a:pt x="13908" y="29791"/>
                    <a:pt x="13077" y="29086"/>
                    <a:pt x="12199" y="28820"/>
                  </a:cubicBezTo>
                  <a:cubicBezTo>
                    <a:pt x="11332" y="28555"/>
                    <a:pt x="10397" y="28624"/>
                    <a:pt x="9496" y="28532"/>
                  </a:cubicBezTo>
                  <a:cubicBezTo>
                    <a:pt x="8710" y="28462"/>
                    <a:pt x="7821" y="28174"/>
                    <a:pt x="7520" y="27446"/>
                  </a:cubicBezTo>
                  <a:cubicBezTo>
                    <a:pt x="7301" y="26914"/>
                    <a:pt x="7474" y="26268"/>
                    <a:pt x="7855" y="25829"/>
                  </a:cubicBezTo>
                  <a:cubicBezTo>
                    <a:pt x="8248" y="25401"/>
                    <a:pt x="8803" y="25159"/>
                    <a:pt x="9357" y="25009"/>
                  </a:cubicBezTo>
                  <a:cubicBezTo>
                    <a:pt x="10189" y="24801"/>
                    <a:pt x="11055" y="24812"/>
                    <a:pt x="11898" y="24720"/>
                  </a:cubicBezTo>
                  <a:cubicBezTo>
                    <a:pt x="12753" y="24627"/>
                    <a:pt x="13619" y="24431"/>
                    <a:pt x="14278" y="23865"/>
                  </a:cubicBezTo>
                  <a:cubicBezTo>
                    <a:pt x="14925" y="23299"/>
                    <a:pt x="15260" y="22317"/>
                    <a:pt x="14855" y="21566"/>
                  </a:cubicBezTo>
                  <a:cubicBezTo>
                    <a:pt x="14405" y="20746"/>
                    <a:pt x="13342" y="20538"/>
                    <a:pt x="12418" y="20423"/>
                  </a:cubicBezTo>
                  <a:lnTo>
                    <a:pt x="9299" y="20030"/>
                  </a:lnTo>
                  <a:cubicBezTo>
                    <a:pt x="8537" y="19938"/>
                    <a:pt x="7613" y="19707"/>
                    <a:pt x="7428" y="18956"/>
                  </a:cubicBezTo>
                  <a:cubicBezTo>
                    <a:pt x="7243" y="18286"/>
                    <a:pt x="7821" y="17639"/>
                    <a:pt x="8433" y="17327"/>
                  </a:cubicBezTo>
                  <a:cubicBezTo>
                    <a:pt x="9380" y="16842"/>
                    <a:pt x="10489" y="16784"/>
                    <a:pt x="11552" y="16703"/>
                  </a:cubicBezTo>
                  <a:cubicBezTo>
                    <a:pt x="12603" y="16622"/>
                    <a:pt x="13723" y="16484"/>
                    <a:pt x="14590" y="15860"/>
                  </a:cubicBezTo>
                  <a:cubicBezTo>
                    <a:pt x="15456" y="15248"/>
                    <a:pt x="15976" y="14012"/>
                    <a:pt x="15456" y="13076"/>
                  </a:cubicBezTo>
                  <a:cubicBezTo>
                    <a:pt x="14590" y="11528"/>
                    <a:pt x="11979" y="12164"/>
                    <a:pt x="10743" y="10881"/>
                  </a:cubicBezTo>
                  <a:cubicBezTo>
                    <a:pt x="10143" y="10211"/>
                    <a:pt x="10050" y="9218"/>
                    <a:pt x="10535" y="8444"/>
                  </a:cubicBezTo>
                  <a:cubicBezTo>
                    <a:pt x="11194" y="7439"/>
                    <a:pt x="12603" y="7254"/>
                    <a:pt x="13527" y="6457"/>
                  </a:cubicBezTo>
                  <a:cubicBezTo>
                    <a:pt x="14728" y="5429"/>
                    <a:pt x="14809" y="3454"/>
                    <a:pt x="13954" y="2126"/>
                  </a:cubicBezTo>
                  <a:cubicBezTo>
                    <a:pt x="13088" y="809"/>
                    <a:pt x="11482" y="104"/>
                    <a:pt x="9900"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0"/>
            <p:cNvSpPr/>
            <p:nvPr/>
          </p:nvSpPr>
          <p:spPr>
            <a:xfrm>
              <a:off x="4996872" y="3029974"/>
              <a:ext cx="3364570" cy="3722012"/>
            </a:xfrm>
            <a:custGeom>
              <a:rect b="b" l="l" r="r" t="t"/>
              <a:pathLst>
                <a:path extrusionOk="0" h="32228" w="29133">
                  <a:moveTo>
                    <a:pt x="2646" y="0"/>
                  </a:moveTo>
                  <a:lnTo>
                    <a:pt x="2646" y="0"/>
                  </a:lnTo>
                  <a:cubicBezTo>
                    <a:pt x="1537" y="474"/>
                    <a:pt x="694" y="1421"/>
                    <a:pt x="359" y="2588"/>
                  </a:cubicBezTo>
                  <a:cubicBezTo>
                    <a:pt x="1" y="3824"/>
                    <a:pt x="544" y="5429"/>
                    <a:pt x="1803" y="5753"/>
                  </a:cubicBezTo>
                  <a:cubicBezTo>
                    <a:pt x="1968" y="5797"/>
                    <a:pt x="2132" y="5817"/>
                    <a:pt x="2294" y="5817"/>
                  </a:cubicBezTo>
                  <a:cubicBezTo>
                    <a:pt x="3281" y="5817"/>
                    <a:pt x="4212" y="5067"/>
                    <a:pt x="4956" y="4343"/>
                  </a:cubicBezTo>
                  <a:cubicBezTo>
                    <a:pt x="5350" y="3967"/>
                    <a:pt x="5896" y="3565"/>
                    <a:pt x="6387" y="3565"/>
                  </a:cubicBezTo>
                  <a:cubicBezTo>
                    <a:pt x="6559" y="3565"/>
                    <a:pt x="6724" y="3614"/>
                    <a:pt x="6874" y="3731"/>
                  </a:cubicBezTo>
                  <a:cubicBezTo>
                    <a:pt x="7324" y="4078"/>
                    <a:pt x="7255" y="4794"/>
                    <a:pt x="7001" y="5302"/>
                  </a:cubicBezTo>
                  <a:cubicBezTo>
                    <a:pt x="6504" y="6307"/>
                    <a:pt x="5545" y="7000"/>
                    <a:pt x="4864" y="7890"/>
                  </a:cubicBezTo>
                  <a:cubicBezTo>
                    <a:pt x="4171" y="8779"/>
                    <a:pt x="3813" y="10154"/>
                    <a:pt x="4587" y="10974"/>
                  </a:cubicBezTo>
                  <a:cubicBezTo>
                    <a:pt x="4928" y="11334"/>
                    <a:pt x="5412" y="11487"/>
                    <a:pt x="5914" y="11487"/>
                  </a:cubicBezTo>
                  <a:cubicBezTo>
                    <a:pt x="6329" y="11487"/>
                    <a:pt x="6757" y="11383"/>
                    <a:pt x="7128" y="11205"/>
                  </a:cubicBezTo>
                  <a:cubicBezTo>
                    <a:pt x="7948" y="10812"/>
                    <a:pt x="8595" y="10131"/>
                    <a:pt x="9323" y="9588"/>
                  </a:cubicBezTo>
                  <a:cubicBezTo>
                    <a:pt x="9784" y="9237"/>
                    <a:pt x="10366" y="8931"/>
                    <a:pt x="10927" y="8931"/>
                  </a:cubicBezTo>
                  <a:cubicBezTo>
                    <a:pt x="11124" y="8931"/>
                    <a:pt x="11319" y="8969"/>
                    <a:pt x="11506" y="9056"/>
                  </a:cubicBezTo>
                  <a:cubicBezTo>
                    <a:pt x="12037" y="9310"/>
                    <a:pt x="12338" y="9899"/>
                    <a:pt x="12338" y="10489"/>
                  </a:cubicBezTo>
                  <a:cubicBezTo>
                    <a:pt x="12349" y="11066"/>
                    <a:pt x="12118" y="11621"/>
                    <a:pt x="11795" y="12106"/>
                  </a:cubicBezTo>
                  <a:cubicBezTo>
                    <a:pt x="11321" y="12810"/>
                    <a:pt x="10674" y="13388"/>
                    <a:pt x="10108" y="14023"/>
                  </a:cubicBezTo>
                  <a:cubicBezTo>
                    <a:pt x="9542" y="14670"/>
                    <a:pt x="9034" y="15409"/>
                    <a:pt x="8930" y="16253"/>
                  </a:cubicBezTo>
                  <a:cubicBezTo>
                    <a:pt x="8826" y="17107"/>
                    <a:pt x="9253" y="18066"/>
                    <a:pt x="10050" y="18343"/>
                  </a:cubicBezTo>
                  <a:cubicBezTo>
                    <a:pt x="10222" y="18401"/>
                    <a:pt x="10394" y="18427"/>
                    <a:pt x="10567" y="18427"/>
                  </a:cubicBezTo>
                  <a:cubicBezTo>
                    <a:pt x="11290" y="18427"/>
                    <a:pt x="12011" y="17975"/>
                    <a:pt x="12626" y="17546"/>
                  </a:cubicBezTo>
                  <a:lnTo>
                    <a:pt x="15191" y="15733"/>
                  </a:lnTo>
                  <a:cubicBezTo>
                    <a:pt x="15640" y="15417"/>
                    <a:pt x="16203" y="15094"/>
                    <a:pt x="16725" y="15094"/>
                  </a:cubicBezTo>
                  <a:cubicBezTo>
                    <a:pt x="16927" y="15094"/>
                    <a:pt x="17124" y="15143"/>
                    <a:pt x="17305" y="15259"/>
                  </a:cubicBezTo>
                  <a:cubicBezTo>
                    <a:pt x="17882" y="15640"/>
                    <a:pt x="17894" y="16507"/>
                    <a:pt x="17651" y="17154"/>
                  </a:cubicBezTo>
                  <a:cubicBezTo>
                    <a:pt x="17281" y="18147"/>
                    <a:pt x="16496" y="18933"/>
                    <a:pt x="15768" y="19706"/>
                  </a:cubicBezTo>
                  <a:cubicBezTo>
                    <a:pt x="15040" y="20492"/>
                    <a:pt x="14313" y="21335"/>
                    <a:pt x="14082" y="22386"/>
                  </a:cubicBezTo>
                  <a:cubicBezTo>
                    <a:pt x="13851" y="23426"/>
                    <a:pt x="14301" y="24685"/>
                    <a:pt x="15318" y="25032"/>
                  </a:cubicBezTo>
                  <a:cubicBezTo>
                    <a:pt x="15505" y="25093"/>
                    <a:pt x="15690" y="25120"/>
                    <a:pt x="15873" y="25120"/>
                  </a:cubicBezTo>
                  <a:cubicBezTo>
                    <a:pt x="17295" y="25120"/>
                    <a:pt x="18617" y="23478"/>
                    <a:pt x="20126" y="23478"/>
                  </a:cubicBezTo>
                  <a:cubicBezTo>
                    <a:pt x="20175" y="23478"/>
                    <a:pt x="20224" y="23480"/>
                    <a:pt x="20273" y="23484"/>
                  </a:cubicBezTo>
                  <a:cubicBezTo>
                    <a:pt x="21174" y="23565"/>
                    <a:pt x="21913" y="24246"/>
                    <a:pt x="22075" y="25136"/>
                  </a:cubicBezTo>
                  <a:cubicBezTo>
                    <a:pt x="22260" y="26325"/>
                    <a:pt x="21347" y="27423"/>
                    <a:pt x="21197" y="28624"/>
                  </a:cubicBezTo>
                  <a:cubicBezTo>
                    <a:pt x="21001" y="30183"/>
                    <a:pt x="22272" y="31708"/>
                    <a:pt x="23796" y="32101"/>
                  </a:cubicBezTo>
                  <a:cubicBezTo>
                    <a:pt x="24135" y="32187"/>
                    <a:pt x="24479" y="32228"/>
                    <a:pt x="24824" y="32228"/>
                  </a:cubicBezTo>
                  <a:cubicBezTo>
                    <a:pt x="26045" y="32228"/>
                    <a:pt x="27268" y="31720"/>
                    <a:pt x="28232" y="30946"/>
                  </a:cubicBezTo>
                  <a:cubicBezTo>
                    <a:pt x="26800" y="30842"/>
                    <a:pt x="25425" y="30403"/>
                    <a:pt x="24940" y="29479"/>
                  </a:cubicBezTo>
                  <a:cubicBezTo>
                    <a:pt x="24455" y="28555"/>
                    <a:pt x="24697" y="27388"/>
                    <a:pt x="25240" y="26499"/>
                  </a:cubicBezTo>
                  <a:cubicBezTo>
                    <a:pt x="25783" y="25621"/>
                    <a:pt x="26592" y="24928"/>
                    <a:pt x="27319" y="24177"/>
                  </a:cubicBezTo>
                  <a:cubicBezTo>
                    <a:pt x="28047" y="23426"/>
                    <a:pt x="28729" y="22571"/>
                    <a:pt x="28925" y="21543"/>
                  </a:cubicBezTo>
                  <a:cubicBezTo>
                    <a:pt x="29133" y="20527"/>
                    <a:pt x="28682" y="19314"/>
                    <a:pt x="27712" y="18933"/>
                  </a:cubicBezTo>
                  <a:cubicBezTo>
                    <a:pt x="27486" y="18845"/>
                    <a:pt x="27253" y="18807"/>
                    <a:pt x="27016" y="18807"/>
                  </a:cubicBezTo>
                  <a:cubicBezTo>
                    <a:pt x="26381" y="18807"/>
                    <a:pt x="25725" y="19077"/>
                    <a:pt x="25136" y="19371"/>
                  </a:cubicBezTo>
                  <a:cubicBezTo>
                    <a:pt x="23912" y="19984"/>
                    <a:pt x="22734" y="20700"/>
                    <a:pt x="21648" y="21532"/>
                  </a:cubicBezTo>
                  <a:cubicBezTo>
                    <a:pt x="21116" y="21924"/>
                    <a:pt x="20585" y="22363"/>
                    <a:pt x="19950" y="22525"/>
                  </a:cubicBezTo>
                  <a:cubicBezTo>
                    <a:pt x="19798" y="22566"/>
                    <a:pt x="19637" y="22587"/>
                    <a:pt x="19475" y="22587"/>
                  </a:cubicBezTo>
                  <a:cubicBezTo>
                    <a:pt x="18962" y="22587"/>
                    <a:pt x="18446" y="22375"/>
                    <a:pt x="18217" y="21936"/>
                  </a:cubicBezTo>
                  <a:cubicBezTo>
                    <a:pt x="17824" y="21173"/>
                    <a:pt x="18390" y="20296"/>
                    <a:pt x="18945" y="19649"/>
                  </a:cubicBezTo>
                  <a:cubicBezTo>
                    <a:pt x="20031" y="18401"/>
                    <a:pt x="21163" y="17188"/>
                    <a:pt x="22329" y="16010"/>
                  </a:cubicBezTo>
                  <a:cubicBezTo>
                    <a:pt x="22838" y="15502"/>
                    <a:pt x="23369" y="15005"/>
                    <a:pt x="23727" y="14381"/>
                  </a:cubicBezTo>
                  <a:cubicBezTo>
                    <a:pt x="24097" y="13758"/>
                    <a:pt x="24281" y="12995"/>
                    <a:pt x="24074" y="12314"/>
                  </a:cubicBezTo>
                  <a:cubicBezTo>
                    <a:pt x="23785" y="11366"/>
                    <a:pt x="22780" y="10777"/>
                    <a:pt x="21786" y="10708"/>
                  </a:cubicBezTo>
                  <a:cubicBezTo>
                    <a:pt x="21718" y="10704"/>
                    <a:pt x="21650" y="10702"/>
                    <a:pt x="21582" y="10702"/>
                  </a:cubicBezTo>
                  <a:cubicBezTo>
                    <a:pt x="20670" y="10702"/>
                    <a:pt x="19773" y="11051"/>
                    <a:pt x="18956" y="11470"/>
                  </a:cubicBezTo>
                  <a:cubicBezTo>
                    <a:pt x="17512" y="12221"/>
                    <a:pt x="16196" y="13203"/>
                    <a:pt x="15087" y="14393"/>
                  </a:cubicBezTo>
                  <a:cubicBezTo>
                    <a:pt x="14809" y="14682"/>
                    <a:pt x="14544" y="14982"/>
                    <a:pt x="14186" y="15167"/>
                  </a:cubicBezTo>
                  <a:cubicBezTo>
                    <a:pt x="14029" y="15242"/>
                    <a:pt x="13851" y="15285"/>
                    <a:pt x="13677" y="15285"/>
                  </a:cubicBezTo>
                  <a:cubicBezTo>
                    <a:pt x="13452" y="15285"/>
                    <a:pt x="13233" y="15214"/>
                    <a:pt x="13077" y="15051"/>
                  </a:cubicBezTo>
                  <a:cubicBezTo>
                    <a:pt x="12615" y="14566"/>
                    <a:pt x="13007" y="13792"/>
                    <a:pt x="13412" y="13272"/>
                  </a:cubicBezTo>
                  <a:lnTo>
                    <a:pt x="16092" y="9749"/>
                  </a:lnTo>
                  <a:cubicBezTo>
                    <a:pt x="16831" y="8767"/>
                    <a:pt x="17616" y="7566"/>
                    <a:pt x="17224" y="6399"/>
                  </a:cubicBezTo>
                  <a:cubicBezTo>
                    <a:pt x="16902" y="5467"/>
                    <a:pt x="15875" y="4918"/>
                    <a:pt x="14883" y="4918"/>
                  </a:cubicBezTo>
                  <a:cubicBezTo>
                    <a:pt x="14843" y="4918"/>
                    <a:pt x="14803" y="4919"/>
                    <a:pt x="14763" y="4921"/>
                  </a:cubicBezTo>
                  <a:cubicBezTo>
                    <a:pt x="13735" y="4967"/>
                    <a:pt x="12788" y="5487"/>
                    <a:pt x="11956" y="6099"/>
                  </a:cubicBezTo>
                  <a:cubicBezTo>
                    <a:pt x="11136" y="6700"/>
                    <a:pt x="10374" y="7416"/>
                    <a:pt x="9496" y="7947"/>
                  </a:cubicBezTo>
                  <a:cubicBezTo>
                    <a:pt x="9224" y="8103"/>
                    <a:pt x="8872" y="8216"/>
                    <a:pt x="8562" y="8216"/>
                  </a:cubicBezTo>
                  <a:cubicBezTo>
                    <a:pt x="8251" y="8216"/>
                    <a:pt x="7983" y="8103"/>
                    <a:pt x="7879" y="7809"/>
                  </a:cubicBezTo>
                  <a:cubicBezTo>
                    <a:pt x="7740" y="7428"/>
                    <a:pt x="8029" y="7035"/>
                    <a:pt x="8295" y="6723"/>
                  </a:cubicBezTo>
                  <a:lnTo>
                    <a:pt x="10316" y="4447"/>
                  </a:lnTo>
                  <a:cubicBezTo>
                    <a:pt x="10674" y="4055"/>
                    <a:pt x="11032" y="3639"/>
                    <a:pt x="11229" y="3142"/>
                  </a:cubicBezTo>
                  <a:cubicBezTo>
                    <a:pt x="11437" y="2657"/>
                    <a:pt x="11448" y="2056"/>
                    <a:pt x="11148" y="1617"/>
                  </a:cubicBezTo>
                  <a:cubicBezTo>
                    <a:pt x="10830" y="1180"/>
                    <a:pt x="10287" y="1027"/>
                    <a:pt x="9728" y="1027"/>
                  </a:cubicBezTo>
                  <a:cubicBezTo>
                    <a:pt x="9474" y="1027"/>
                    <a:pt x="9217" y="1059"/>
                    <a:pt x="8976" y="1109"/>
                  </a:cubicBezTo>
                  <a:cubicBezTo>
                    <a:pt x="7925" y="1317"/>
                    <a:pt x="6943" y="1744"/>
                    <a:pt x="6065" y="2368"/>
                  </a:cubicBezTo>
                  <a:cubicBezTo>
                    <a:pt x="5545" y="2749"/>
                    <a:pt x="5060" y="3177"/>
                    <a:pt x="4494" y="3465"/>
                  </a:cubicBezTo>
                  <a:cubicBezTo>
                    <a:pt x="4169" y="3631"/>
                    <a:pt x="3790" y="3736"/>
                    <a:pt x="3422" y="3736"/>
                  </a:cubicBezTo>
                  <a:cubicBezTo>
                    <a:pt x="3149" y="3736"/>
                    <a:pt x="2882" y="3679"/>
                    <a:pt x="2646" y="3546"/>
                  </a:cubicBezTo>
                  <a:cubicBezTo>
                    <a:pt x="2069" y="3211"/>
                    <a:pt x="1803" y="2472"/>
                    <a:pt x="1861" y="1814"/>
                  </a:cubicBezTo>
                  <a:cubicBezTo>
                    <a:pt x="1918" y="1155"/>
                    <a:pt x="2253" y="543"/>
                    <a:pt x="2646"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0"/>
            <p:cNvSpPr/>
            <p:nvPr/>
          </p:nvSpPr>
          <p:spPr>
            <a:xfrm>
              <a:off x="774632" y="-1562300"/>
              <a:ext cx="3449917" cy="3598437"/>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accent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0"/>
            <p:cNvSpPr/>
            <p:nvPr/>
          </p:nvSpPr>
          <p:spPr>
            <a:xfrm>
              <a:off x="5361131" y="1608740"/>
              <a:ext cx="4667875" cy="1799681"/>
            </a:xfrm>
            <a:custGeom>
              <a:rect b="b" l="l" r="r" t="t"/>
              <a:pathLst>
                <a:path extrusionOk="0" h="15583" w="40418">
                  <a:moveTo>
                    <a:pt x="23362" y="0"/>
                  </a:moveTo>
                  <a:cubicBezTo>
                    <a:pt x="22715" y="0"/>
                    <a:pt x="22048" y="278"/>
                    <a:pt x="21555" y="709"/>
                  </a:cubicBezTo>
                  <a:cubicBezTo>
                    <a:pt x="20804" y="1367"/>
                    <a:pt x="20388" y="2303"/>
                    <a:pt x="20088" y="3250"/>
                  </a:cubicBezTo>
                  <a:cubicBezTo>
                    <a:pt x="19591" y="4798"/>
                    <a:pt x="19360" y="6427"/>
                    <a:pt x="19406" y="8055"/>
                  </a:cubicBezTo>
                  <a:cubicBezTo>
                    <a:pt x="19418" y="8448"/>
                    <a:pt x="19453" y="8852"/>
                    <a:pt x="19314" y="9234"/>
                  </a:cubicBezTo>
                  <a:cubicBezTo>
                    <a:pt x="19189" y="9608"/>
                    <a:pt x="18863" y="9938"/>
                    <a:pt x="18468" y="9938"/>
                  </a:cubicBezTo>
                  <a:cubicBezTo>
                    <a:pt x="18461" y="9938"/>
                    <a:pt x="18454" y="9938"/>
                    <a:pt x="18448" y="9938"/>
                  </a:cubicBezTo>
                  <a:cubicBezTo>
                    <a:pt x="17789" y="9927"/>
                    <a:pt x="17523" y="9095"/>
                    <a:pt x="17431" y="8448"/>
                  </a:cubicBezTo>
                  <a:cubicBezTo>
                    <a:pt x="17235" y="6981"/>
                    <a:pt x="17038" y="5526"/>
                    <a:pt x="16842" y="4059"/>
                  </a:cubicBezTo>
                  <a:cubicBezTo>
                    <a:pt x="16669" y="2846"/>
                    <a:pt x="16380" y="1425"/>
                    <a:pt x="15271" y="882"/>
                  </a:cubicBezTo>
                  <a:cubicBezTo>
                    <a:pt x="15002" y="751"/>
                    <a:pt x="14712" y="691"/>
                    <a:pt x="14418" y="691"/>
                  </a:cubicBezTo>
                  <a:cubicBezTo>
                    <a:pt x="13702" y="691"/>
                    <a:pt x="12967" y="1046"/>
                    <a:pt x="12476" y="1587"/>
                  </a:cubicBezTo>
                  <a:cubicBezTo>
                    <a:pt x="11783" y="2337"/>
                    <a:pt x="11482" y="3377"/>
                    <a:pt x="11332" y="4394"/>
                  </a:cubicBezTo>
                  <a:cubicBezTo>
                    <a:pt x="11193" y="5410"/>
                    <a:pt x="11147" y="6450"/>
                    <a:pt x="10905" y="7443"/>
                  </a:cubicBezTo>
                  <a:cubicBezTo>
                    <a:pt x="10767" y="7955"/>
                    <a:pt x="10369" y="8551"/>
                    <a:pt x="9903" y="8551"/>
                  </a:cubicBezTo>
                  <a:cubicBezTo>
                    <a:pt x="9823" y="8551"/>
                    <a:pt x="9741" y="8533"/>
                    <a:pt x="9657" y="8494"/>
                  </a:cubicBezTo>
                  <a:cubicBezTo>
                    <a:pt x="9287" y="8321"/>
                    <a:pt x="9218" y="7836"/>
                    <a:pt x="9195" y="7432"/>
                  </a:cubicBezTo>
                  <a:cubicBezTo>
                    <a:pt x="9137" y="6415"/>
                    <a:pt x="9068" y="5399"/>
                    <a:pt x="9010" y="4394"/>
                  </a:cubicBezTo>
                  <a:cubicBezTo>
                    <a:pt x="8976" y="3851"/>
                    <a:pt x="8941" y="3308"/>
                    <a:pt x="8733" y="2823"/>
                  </a:cubicBezTo>
                  <a:cubicBezTo>
                    <a:pt x="8537" y="2337"/>
                    <a:pt x="8121" y="1899"/>
                    <a:pt x="7589" y="1806"/>
                  </a:cubicBezTo>
                  <a:cubicBezTo>
                    <a:pt x="7523" y="1795"/>
                    <a:pt x="7457" y="1790"/>
                    <a:pt x="7393" y="1790"/>
                  </a:cubicBezTo>
                  <a:cubicBezTo>
                    <a:pt x="6700" y="1790"/>
                    <a:pt x="6096" y="2382"/>
                    <a:pt x="5695" y="2984"/>
                  </a:cubicBezTo>
                  <a:cubicBezTo>
                    <a:pt x="5106" y="3874"/>
                    <a:pt x="4713" y="4879"/>
                    <a:pt x="4540" y="5930"/>
                  </a:cubicBezTo>
                  <a:cubicBezTo>
                    <a:pt x="4436" y="6565"/>
                    <a:pt x="4413" y="7212"/>
                    <a:pt x="4205" y="7824"/>
                  </a:cubicBezTo>
                  <a:cubicBezTo>
                    <a:pt x="3997" y="8425"/>
                    <a:pt x="3570" y="9014"/>
                    <a:pt x="2957" y="9176"/>
                  </a:cubicBezTo>
                  <a:cubicBezTo>
                    <a:pt x="2838" y="9208"/>
                    <a:pt x="2716" y="9223"/>
                    <a:pt x="2594" y="9223"/>
                  </a:cubicBezTo>
                  <a:cubicBezTo>
                    <a:pt x="2059" y="9223"/>
                    <a:pt x="1527" y="8931"/>
                    <a:pt x="1179" y="8517"/>
                  </a:cubicBezTo>
                  <a:cubicBezTo>
                    <a:pt x="751" y="7998"/>
                    <a:pt x="555" y="7339"/>
                    <a:pt x="451" y="6681"/>
                  </a:cubicBezTo>
                  <a:lnTo>
                    <a:pt x="451" y="6681"/>
                  </a:lnTo>
                  <a:cubicBezTo>
                    <a:pt x="0" y="7801"/>
                    <a:pt x="81" y="9060"/>
                    <a:pt x="659" y="10111"/>
                  </a:cubicBezTo>
                  <a:cubicBezTo>
                    <a:pt x="1122" y="10952"/>
                    <a:pt x="2074" y="11582"/>
                    <a:pt x="2993" y="11582"/>
                  </a:cubicBezTo>
                  <a:cubicBezTo>
                    <a:pt x="3312" y="11582"/>
                    <a:pt x="3627" y="11506"/>
                    <a:pt x="3916" y="11336"/>
                  </a:cubicBezTo>
                  <a:cubicBezTo>
                    <a:pt x="4956" y="10724"/>
                    <a:pt x="5129" y="9314"/>
                    <a:pt x="5152" y="8113"/>
                  </a:cubicBezTo>
                  <a:cubicBezTo>
                    <a:pt x="5164" y="7374"/>
                    <a:pt x="5349" y="6415"/>
                    <a:pt x="6076" y="6323"/>
                  </a:cubicBezTo>
                  <a:cubicBezTo>
                    <a:pt x="6109" y="6319"/>
                    <a:pt x="6141" y="6317"/>
                    <a:pt x="6172" y="6317"/>
                  </a:cubicBezTo>
                  <a:cubicBezTo>
                    <a:pt x="6693" y="6317"/>
                    <a:pt x="7103" y="6838"/>
                    <a:pt x="7266" y="7339"/>
                  </a:cubicBezTo>
                  <a:cubicBezTo>
                    <a:pt x="7636" y="8402"/>
                    <a:pt x="7439" y="9569"/>
                    <a:pt x="7589" y="10689"/>
                  </a:cubicBezTo>
                  <a:cubicBezTo>
                    <a:pt x="7728" y="11798"/>
                    <a:pt x="8456" y="13022"/>
                    <a:pt x="9576" y="13057"/>
                  </a:cubicBezTo>
                  <a:cubicBezTo>
                    <a:pt x="9589" y="13057"/>
                    <a:pt x="9602" y="13057"/>
                    <a:pt x="9615" y="13057"/>
                  </a:cubicBezTo>
                  <a:cubicBezTo>
                    <a:pt x="10510" y="13057"/>
                    <a:pt x="11232" y="12271"/>
                    <a:pt x="11528" y="11428"/>
                  </a:cubicBezTo>
                  <a:cubicBezTo>
                    <a:pt x="11829" y="10573"/>
                    <a:pt x="11817" y="9638"/>
                    <a:pt x="11944" y="8737"/>
                  </a:cubicBezTo>
                  <a:cubicBezTo>
                    <a:pt x="12048" y="7951"/>
                    <a:pt x="12372" y="7085"/>
                    <a:pt x="13111" y="6808"/>
                  </a:cubicBezTo>
                  <a:cubicBezTo>
                    <a:pt x="13252" y="6758"/>
                    <a:pt x="13399" y="6735"/>
                    <a:pt x="13546" y="6735"/>
                  </a:cubicBezTo>
                  <a:cubicBezTo>
                    <a:pt x="13975" y="6735"/>
                    <a:pt x="14407" y="6931"/>
                    <a:pt x="14717" y="7224"/>
                  </a:cubicBezTo>
                  <a:cubicBezTo>
                    <a:pt x="15132" y="7628"/>
                    <a:pt x="15352" y="8194"/>
                    <a:pt x="15467" y="8760"/>
                  </a:cubicBezTo>
                  <a:cubicBezTo>
                    <a:pt x="15629" y="9603"/>
                    <a:pt x="15583" y="10458"/>
                    <a:pt x="15629" y="11313"/>
                  </a:cubicBezTo>
                  <a:cubicBezTo>
                    <a:pt x="15687" y="12168"/>
                    <a:pt x="15849" y="13045"/>
                    <a:pt x="16380" y="13727"/>
                  </a:cubicBezTo>
                  <a:cubicBezTo>
                    <a:pt x="16766" y="14214"/>
                    <a:pt x="17384" y="14548"/>
                    <a:pt x="17990" y="14548"/>
                  </a:cubicBezTo>
                  <a:cubicBezTo>
                    <a:pt x="18218" y="14548"/>
                    <a:pt x="18444" y="14501"/>
                    <a:pt x="18655" y="14397"/>
                  </a:cubicBezTo>
                  <a:cubicBezTo>
                    <a:pt x="19487" y="13993"/>
                    <a:pt x="19741" y="12941"/>
                    <a:pt x="19903" y="12017"/>
                  </a:cubicBezTo>
                  <a:cubicBezTo>
                    <a:pt x="20088" y="10989"/>
                    <a:pt x="20261" y="9961"/>
                    <a:pt x="20446" y="8933"/>
                  </a:cubicBezTo>
                  <a:cubicBezTo>
                    <a:pt x="20573" y="8171"/>
                    <a:pt x="20850" y="7258"/>
                    <a:pt x="21601" y="7108"/>
                  </a:cubicBezTo>
                  <a:cubicBezTo>
                    <a:pt x="21673" y="7092"/>
                    <a:pt x="21744" y="7085"/>
                    <a:pt x="21814" y="7085"/>
                  </a:cubicBezTo>
                  <a:cubicBezTo>
                    <a:pt x="22408" y="7085"/>
                    <a:pt x="22925" y="7625"/>
                    <a:pt x="23184" y="8194"/>
                  </a:cubicBezTo>
                  <a:cubicBezTo>
                    <a:pt x="23622" y="9164"/>
                    <a:pt x="23634" y="10262"/>
                    <a:pt x="23669" y="11336"/>
                  </a:cubicBezTo>
                  <a:cubicBezTo>
                    <a:pt x="23703" y="12399"/>
                    <a:pt x="23784" y="13507"/>
                    <a:pt x="24362" y="14408"/>
                  </a:cubicBezTo>
                  <a:cubicBezTo>
                    <a:pt x="24797" y="15088"/>
                    <a:pt x="25593" y="15583"/>
                    <a:pt x="26370" y="15583"/>
                  </a:cubicBezTo>
                  <a:cubicBezTo>
                    <a:pt x="26623" y="15583"/>
                    <a:pt x="26875" y="15530"/>
                    <a:pt x="27111" y="15413"/>
                  </a:cubicBezTo>
                  <a:cubicBezTo>
                    <a:pt x="28693" y="14616"/>
                    <a:pt x="28174" y="11983"/>
                    <a:pt x="29525" y="10816"/>
                  </a:cubicBezTo>
                  <a:cubicBezTo>
                    <a:pt x="29895" y="10501"/>
                    <a:pt x="30351" y="10345"/>
                    <a:pt x="30810" y="10345"/>
                  </a:cubicBezTo>
                  <a:cubicBezTo>
                    <a:pt x="31210" y="10345"/>
                    <a:pt x="31613" y="10464"/>
                    <a:pt x="31962" y="10701"/>
                  </a:cubicBezTo>
                  <a:cubicBezTo>
                    <a:pt x="32944" y="11417"/>
                    <a:pt x="33060" y="12837"/>
                    <a:pt x="33811" y="13796"/>
                  </a:cubicBezTo>
                  <a:cubicBezTo>
                    <a:pt x="34393" y="14538"/>
                    <a:pt x="35332" y="14901"/>
                    <a:pt x="36285" y="14901"/>
                  </a:cubicBezTo>
                  <a:cubicBezTo>
                    <a:pt x="36920" y="14901"/>
                    <a:pt x="37562" y="14739"/>
                    <a:pt x="38108" y="14420"/>
                  </a:cubicBezTo>
                  <a:cubicBezTo>
                    <a:pt x="39471" y="13611"/>
                    <a:pt x="40245" y="12040"/>
                    <a:pt x="40418" y="10469"/>
                  </a:cubicBezTo>
                  <a:lnTo>
                    <a:pt x="40418" y="10469"/>
                  </a:lnTo>
                  <a:cubicBezTo>
                    <a:pt x="39518" y="11245"/>
                    <a:pt x="38483" y="11830"/>
                    <a:pt x="37583" y="11830"/>
                  </a:cubicBezTo>
                  <a:cubicBezTo>
                    <a:pt x="37397" y="11830"/>
                    <a:pt x="37217" y="11805"/>
                    <a:pt x="37045" y="11752"/>
                  </a:cubicBezTo>
                  <a:cubicBezTo>
                    <a:pt x="36052" y="11440"/>
                    <a:pt x="35405" y="10446"/>
                    <a:pt x="35162" y="9430"/>
                  </a:cubicBezTo>
                  <a:cubicBezTo>
                    <a:pt x="34920" y="8413"/>
                    <a:pt x="35000" y="7362"/>
                    <a:pt x="34977" y="6311"/>
                  </a:cubicBezTo>
                  <a:cubicBezTo>
                    <a:pt x="34966" y="5271"/>
                    <a:pt x="34850" y="4186"/>
                    <a:pt x="34261" y="3319"/>
                  </a:cubicBezTo>
                  <a:cubicBezTo>
                    <a:pt x="33811" y="2657"/>
                    <a:pt x="33022" y="2183"/>
                    <a:pt x="32253" y="2183"/>
                  </a:cubicBezTo>
                  <a:cubicBezTo>
                    <a:pt x="32016" y="2183"/>
                    <a:pt x="31781" y="2228"/>
                    <a:pt x="31558" y="2326"/>
                  </a:cubicBezTo>
                  <a:cubicBezTo>
                    <a:pt x="30726" y="2696"/>
                    <a:pt x="30322" y="3608"/>
                    <a:pt x="30033" y="4463"/>
                  </a:cubicBezTo>
                  <a:cubicBezTo>
                    <a:pt x="29594" y="5757"/>
                    <a:pt x="29283" y="7097"/>
                    <a:pt x="29098" y="8460"/>
                  </a:cubicBezTo>
                  <a:cubicBezTo>
                    <a:pt x="29005" y="9118"/>
                    <a:pt x="28936" y="9800"/>
                    <a:pt x="28601" y="10366"/>
                  </a:cubicBezTo>
                  <a:cubicBezTo>
                    <a:pt x="28324" y="10834"/>
                    <a:pt x="27810" y="11215"/>
                    <a:pt x="27280" y="11215"/>
                  </a:cubicBezTo>
                  <a:cubicBezTo>
                    <a:pt x="27170" y="11215"/>
                    <a:pt x="27059" y="11198"/>
                    <a:pt x="26949" y="11163"/>
                  </a:cubicBezTo>
                  <a:cubicBezTo>
                    <a:pt x="26141" y="10920"/>
                    <a:pt x="25921" y="9880"/>
                    <a:pt x="25863" y="9037"/>
                  </a:cubicBezTo>
                  <a:cubicBezTo>
                    <a:pt x="25736" y="7385"/>
                    <a:pt x="25679" y="5734"/>
                    <a:pt x="25679" y="4070"/>
                  </a:cubicBezTo>
                  <a:cubicBezTo>
                    <a:pt x="25679" y="3354"/>
                    <a:pt x="25690" y="2626"/>
                    <a:pt x="25517" y="1933"/>
                  </a:cubicBezTo>
                  <a:cubicBezTo>
                    <a:pt x="25332" y="1240"/>
                    <a:pt x="24928" y="559"/>
                    <a:pt x="24292" y="224"/>
                  </a:cubicBezTo>
                  <a:cubicBezTo>
                    <a:pt x="24004" y="70"/>
                    <a:pt x="23685" y="0"/>
                    <a:pt x="23362" y="0"/>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0"/>
            <p:cNvSpPr/>
            <p:nvPr/>
          </p:nvSpPr>
          <p:spPr>
            <a:xfrm>
              <a:off x="-884976" y="1751949"/>
              <a:ext cx="4678615" cy="1780509"/>
            </a:xfrm>
            <a:custGeom>
              <a:rect b="b" l="l" r="r" t="t"/>
              <a:pathLst>
                <a:path extrusionOk="0" h="15417" w="40511">
                  <a:moveTo>
                    <a:pt x="13903" y="1"/>
                  </a:moveTo>
                  <a:cubicBezTo>
                    <a:pt x="13621" y="1"/>
                    <a:pt x="13343" y="65"/>
                    <a:pt x="13088" y="208"/>
                  </a:cubicBezTo>
                  <a:cubicBezTo>
                    <a:pt x="11529" y="1074"/>
                    <a:pt x="12176" y="3685"/>
                    <a:pt x="10882" y="4921"/>
                  </a:cubicBezTo>
                  <a:cubicBezTo>
                    <a:pt x="10499" y="5265"/>
                    <a:pt x="10009" y="5442"/>
                    <a:pt x="9518" y="5442"/>
                  </a:cubicBezTo>
                  <a:cubicBezTo>
                    <a:pt x="9151" y="5442"/>
                    <a:pt x="8782" y="5343"/>
                    <a:pt x="8456" y="5140"/>
                  </a:cubicBezTo>
                  <a:cubicBezTo>
                    <a:pt x="7440" y="4470"/>
                    <a:pt x="7255" y="3061"/>
                    <a:pt x="6469" y="2137"/>
                  </a:cubicBezTo>
                  <a:cubicBezTo>
                    <a:pt x="5887" y="1464"/>
                    <a:pt x="5014" y="1143"/>
                    <a:pt x="4126" y="1143"/>
                  </a:cubicBezTo>
                  <a:cubicBezTo>
                    <a:pt x="3429" y="1143"/>
                    <a:pt x="2722" y="1340"/>
                    <a:pt x="2138" y="1721"/>
                  </a:cubicBezTo>
                  <a:cubicBezTo>
                    <a:pt x="809" y="2588"/>
                    <a:pt x="105" y="4193"/>
                    <a:pt x="1" y="5764"/>
                  </a:cubicBezTo>
                  <a:cubicBezTo>
                    <a:pt x="904" y="4921"/>
                    <a:pt x="1951" y="4265"/>
                    <a:pt x="2866" y="4265"/>
                  </a:cubicBezTo>
                  <a:cubicBezTo>
                    <a:pt x="3016" y="4265"/>
                    <a:pt x="3163" y="4283"/>
                    <a:pt x="3304" y="4320"/>
                  </a:cubicBezTo>
                  <a:cubicBezTo>
                    <a:pt x="4321" y="4586"/>
                    <a:pt x="5014" y="5533"/>
                    <a:pt x="5314" y="6538"/>
                  </a:cubicBezTo>
                  <a:cubicBezTo>
                    <a:pt x="5603" y="7543"/>
                    <a:pt x="5568" y="8594"/>
                    <a:pt x="5626" y="9645"/>
                  </a:cubicBezTo>
                  <a:cubicBezTo>
                    <a:pt x="5695" y="10685"/>
                    <a:pt x="5880" y="11759"/>
                    <a:pt x="6492" y="12602"/>
                  </a:cubicBezTo>
                  <a:cubicBezTo>
                    <a:pt x="6950" y="13221"/>
                    <a:pt x="7713" y="13648"/>
                    <a:pt x="8457" y="13648"/>
                  </a:cubicBezTo>
                  <a:cubicBezTo>
                    <a:pt x="8726" y="13648"/>
                    <a:pt x="8993" y="13592"/>
                    <a:pt x="9242" y="13469"/>
                  </a:cubicBezTo>
                  <a:cubicBezTo>
                    <a:pt x="10050" y="13064"/>
                    <a:pt x="10408" y="12140"/>
                    <a:pt x="10662" y="11274"/>
                  </a:cubicBezTo>
                  <a:cubicBezTo>
                    <a:pt x="11032" y="9946"/>
                    <a:pt x="11286" y="8594"/>
                    <a:pt x="11413" y="7231"/>
                  </a:cubicBezTo>
                  <a:cubicBezTo>
                    <a:pt x="11471" y="6573"/>
                    <a:pt x="11506" y="5891"/>
                    <a:pt x="11818" y="5302"/>
                  </a:cubicBezTo>
                  <a:cubicBezTo>
                    <a:pt x="12086" y="4795"/>
                    <a:pt x="12611" y="4391"/>
                    <a:pt x="13157" y="4391"/>
                  </a:cubicBezTo>
                  <a:cubicBezTo>
                    <a:pt x="13245" y="4391"/>
                    <a:pt x="13334" y="4402"/>
                    <a:pt x="13423" y="4424"/>
                  </a:cubicBezTo>
                  <a:cubicBezTo>
                    <a:pt x="14255" y="4644"/>
                    <a:pt x="14509" y="5660"/>
                    <a:pt x="14613" y="6503"/>
                  </a:cubicBezTo>
                  <a:cubicBezTo>
                    <a:pt x="14821" y="8155"/>
                    <a:pt x="14948" y="9796"/>
                    <a:pt x="15029" y="11459"/>
                  </a:cubicBezTo>
                  <a:cubicBezTo>
                    <a:pt x="15063" y="12175"/>
                    <a:pt x="15075" y="12903"/>
                    <a:pt x="15294" y="13584"/>
                  </a:cubicBezTo>
                  <a:cubicBezTo>
                    <a:pt x="15514" y="14277"/>
                    <a:pt x="15941" y="14924"/>
                    <a:pt x="16600" y="15236"/>
                  </a:cubicBezTo>
                  <a:cubicBezTo>
                    <a:pt x="16864" y="15360"/>
                    <a:pt x="17148" y="15416"/>
                    <a:pt x="17436" y="15416"/>
                  </a:cubicBezTo>
                  <a:cubicBezTo>
                    <a:pt x="18114" y="15416"/>
                    <a:pt x="18811" y="15103"/>
                    <a:pt x="19314" y="14624"/>
                  </a:cubicBezTo>
                  <a:cubicBezTo>
                    <a:pt x="20030" y="13942"/>
                    <a:pt x="20400" y="12984"/>
                    <a:pt x="20666" y="12025"/>
                  </a:cubicBezTo>
                  <a:cubicBezTo>
                    <a:pt x="21082" y="10454"/>
                    <a:pt x="21243" y="8814"/>
                    <a:pt x="21116" y="7196"/>
                  </a:cubicBezTo>
                  <a:cubicBezTo>
                    <a:pt x="21082" y="6792"/>
                    <a:pt x="21047" y="6388"/>
                    <a:pt x="21151" y="6007"/>
                  </a:cubicBezTo>
                  <a:cubicBezTo>
                    <a:pt x="21255" y="5626"/>
                    <a:pt x="21578" y="5267"/>
                    <a:pt x="21983" y="5256"/>
                  </a:cubicBezTo>
                  <a:cubicBezTo>
                    <a:pt x="21992" y="5256"/>
                    <a:pt x="22001" y="5255"/>
                    <a:pt x="22010" y="5255"/>
                  </a:cubicBezTo>
                  <a:cubicBezTo>
                    <a:pt x="22650" y="5255"/>
                    <a:pt x="22955" y="6062"/>
                    <a:pt x="23068" y="6700"/>
                  </a:cubicBezTo>
                  <a:lnTo>
                    <a:pt x="23865" y="11055"/>
                  </a:lnTo>
                  <a:cubicBezTo>
                    <a:pt x="24085" y="12267"/>
                    <a:pt x="24443" y="13665"/>
                    <a:pt x="25575" y="14150"/>
                  </a:cubicBezTo>
                  <a:cubicBezTo>
                    <a:pt x="25822" y="14259"/>
                    <a:pt x="26083" y="14308"/>
                    <a:pt x="26346" y="14308"/>
                  </a:cubicBezTo>
                  <a:cubicBezTo>
                    <a:pt x="27091" y="14308"/>
                    <a:pt x="27849" y="13911"/>
                    <a:pt x="28336" y="13330"/>
                  </a:cubicBezTo>
                  <a:cubicBezTo>
                    <a:pt x="28994" y="12533"/>
                    <a:pt x="29248" y="11482"/>
                    <a:pt x="29352" y="10465"/>
                  </a:cubicBezTo>
                  <a:cubicBezTo>
                    <a:pt x="29456" y="9437"/>
                    <a:pt x="29433" y="8409"/>
                    <a:pt x="29641" y="7393"/>
                  </a:cubicBezTo>
                  <a:cubicBezTo>
                    <a:pt x="29751" y="6863"/>
                    <a:pt x="30129" y="6248"/>
                    <a:pt x="30602" y="6248"/>
                  </a:cubicBezTo>
                  <a:cubicBezTo>
                    <a:pt x="30676" y="6248"/>
                    <a:pt x="30753" y="6263"/>
                    <a:pt x="30831" y="6295"/>
                  </a:cubicBezTo>
                  <a:cubicBezTo>
                    <a:pt x="31200" y="6446"/>
                    <a:pt x="31304" y="6931"/>
                    <a:pt x="31339" y="7335"/>
                  </a:cubicBezTo>
                  <a:lnTo>
                    <a:pt x="31674" y="10362"/>
                  </a:lnTo>
                  <a:cubicBezTo>
                    <a:pt x="31720" y="10893"/>
                    <a:pt x="31790" y="11436"/>
                    <a:pt x="32009" y="11909"/>
                  </a:cubicBezTo>
                  <a:cubicBezTo>
                    <a:pt x="32240" y="12395"/>
                    <a:pt x="32679" y="12810"/>
                    <a:pt x="33210" y="12880"/>
                  </a:cubicBezTo>
                  <a:cubicBezTo>
                    <a:pt x="33258" y="12885"/>
                    <a:pt x="33305" y="12888"/>
                    <a:pt x="33352" y="12888"/>
                  </a:cubicBezTo>
                  <a:cubicBezTo>
                    <a:pt x="34064" y="12888"/>
                    <a:pt x="34668" y="12249"/>
                    <a:pt x="35047" y="11621"/>
                  </a:cubicBezTo>
                  <a:cubicBezTo>
                    <a:pt x="35590" y="10708"/>
                    <a:pt x="35936" y="9680"/>
                    <a:pt x="36063" y="8629"/>
                  </a:cubicBezTo>
                  <a:cubicBezTo>
                    <a:pt x="36144" y="7982"/>
                    <a:pt x="36133" y="7335"/>
                    <a:pt x="36318" y="6711"/>
                  </a:cubicBezTo>
                  <a:cubicBezTo>
                    <a:pt x="36491" y="6099"/>
                    <a:pt x="36895" y="5498"/>
                    <a:pt x="37507" y="5302"/>
                  </a:cubicBezTo>
                  <a:cubicBezTo>
                    <a:pt x="37650" y="5256"/>
                    <a:pt x="37796" y="5234"/>
                    <a:pt x="37942" y="5234"/>
                  </a:cubicBezTo>
                  <a:cubicBezTo>
                    <a:pt x="38450" y="5234"/>
                    <a:pt x="38960" y="5494"/>
                    <a:pt x="39309" y="5880"/>
                  </a:cubicBezTo>
                  <a:cubicBezTo>
                    <a:pt x="39760" y="6376"/>
                    <a:pt x="39979" y="7035"/>
                    <a:pt x="40118" y="7682"/>
                  </a:cubicBezTo>
                  <a:cubicBezTo>
                    <a:pt x="40511" y="6538"/>
                    <a:pt x="40372" y="5291"/>
                    <a:pt x="39748" y="4262"/>
                  </a:cubicBezTo>
                  <a:cubicBezTo>
                    <a:pt x="39260" y="3468"/>
                    <a:pt x="38327" y="2899"/>
                    <a:pt x="37443" y="2899"/>
                  </a:cubicBezTo>
                  <a:cubicBezTo>
                    <a:pt x="37092" y="2899"/>
                    <a:pt x="36749" y="2988"/>
                    <a:pt x="36445" y="3188"/>
                  </a:cubicBezTo>
                  <a:cubicBezTo>
                    <a:pt x="35428" y="3847"/>
                    <a:pt x="35313" y="5256"/>
                    <a:pt x="35347" y="6469"/>
                  </a:cubicBezTo>
                  <a:cubicBezTo>
                    <a:pt x="35382" y="7208"/>
                    <a:pt x="35232" y="8167"/>
                    <a:pt x="34516" y="8294"/>
                  </a:cubicBezTo>
                  <a:cubicBezTo>
                    <a:pt x="34467" y="8303"/>
                    <a:pt x="34420" y="8307"/>
                    <a:pt x="34373" y="8307"/>
                  </a:cubicBezTo>
                  <a:cubicBezTo>
                    <a:pt x="33871" y="8307"/>
                    <a:pt x="33458" y="7821"/>
                    <a:pt x="33268" y="7335"/>
                  </a:cubicBezTo>
                  <a:cubicBezTo>
                    <a:pt x="32864" y="6295"/>
                    <a:pt x="32991" y="5117"/>
                    <a:pt x="32795" y="4008"/>
                  </a:cubicBezTo>
                  <a:cubicBezTo>
                    <a:pt x="32600" y="2922"/>
                    <a:pt x="31839" y="1744"/>
                    <a:pt x="30736" y="1744"/>
                  </a:cubicBezTo>
                  <a:cubicBezTo>
                    <a:pt x="30725" y="1744"/>
                    <a:pt x="30714" y="1744"/>
                    <a:pt x="30704" y="1744"/>
                  </a:cubicBezTo>
                  <a:cubicBezTo>
                    <a:pt x="29791" y="1756"/>
                    <a:pt x="29087" y="2588"/>
                    <a:pt x="28821" y="3454"/>
                  </a:cubicBezTo>
                  <a:cubicBezTo>
                    <a:pt x="28555" y="4332"/>
                    <a:pt x="28625" y="5256"/>
                    <a:pt x="28532" y="6168"/>
                  </a:cubicBezTo>
                  <a:cubicBezTo>
                    <a:pt x="28463" y="6954"/>
                    <a:pt x="28186" y="7843"/>
                    <a:pt x="27446" y="8144"/>
                  </a:cubicBezTo>
                  <a:cubicBezTo>
                    <a:pt x="27290" y="8208"/>
                    <a:pt x="27124" y="8238"/>
                    <a:pt x="26957" y="8238"/>
                  </a:cubicBezTo>
                  <a:cubicBezTo>
                    <a:pt x="26554" y="8238"/>
                    <a:pt x="26143" y="8066"/>
                    <a:pt x="25841" y="7797"/>
                  </a:cubicBezTo>
                  <a:cubicBezTo>
                    <a:pt x="25402" y="7416"/>
                    <a:pt x="25159" y="6862"/>
                    <a:pt x="25009" y="6295"/>
                  </a:cubicBezTo>
                  <a:cubicBezTo>
                    <a:pt x="24801" y="5475"/>
                    <a:pt x="24813" y="4609"/>
                    <a:pt x="24720" y="3754"/>
                  </a:cubicBezTo>
                  <a:cubicBezTo>
                    <a:pt x="24639" y="2911"/>
                    <a:pt x="24431" y="2033"/>
                    <a:pt x="23865" y="1386"/>
                  </a:cubicBezTo>
                  <a:cubicBezTo>
                    <a:pt x="23471" y="936"/>
                    <a:pt x="22876" y="637"/>
                    <a:pt x="22297" y="637"/>
                  </a:cubicBezTo>
                  <a:cubicBezTo>
                    <a:pt x="22044" y="637"/>
                    <a:pt x="21795" y="694"/>
                    <a:pt x="21567" y="820"/>
                  </a:cubicBezTo>
                  <a:cubicBezTo>
                    <a:pt x="20747" y="1259"/>
                    <a:pt x="20539" y="2322"/>
                    <a:pt x="20423" y="3258"/>
                  </a:cubicBezTo>
                  <a:cubicBezTo>
                    <a:pt x="20296" y="4286"/>
                    <a:pt x="20169" y="5325"/>
                    <a:pt x="20030" y="6365"/>
                  </a:cubicBezTo>
                  <a:cubicBezTo>
                    <a:pt x="19938" y="7127"/>
                    <a:pt x="19707" y="8051"/>
                    <a:pt x="18968" y="8248"/>
                  </a:cubicBezTo>
                  <a:cubicBezTo>
                    <a:pt x="18884" y="8269"/>
                    <a:pt x="18802" y="8279"/>
                    <a:pt x="18720" y="8279"/>
                  </a:cubicBezTo>
                  <a:cubicBezTo>
                    <a:pt x="18142" y="8279"/>
                    <a:pt x="17611" y="7777"/>
                    <a:pt x="17327" y="7231"/>
                  </a:cubicBezTo>
                  <a:cubicBezTo>
                    <a:pt x="16854" y="6284"/>
                    <a:pt x="16796" y="5187"/>
                    <a:pt x="16704" y="4124"/>
                  </a:cubicBezTo>
                  <a:cubicBezTo>
                    <a:pt x="16623" y="3061"/>
                    <a:pt x="16484" y="1941"/>
                    <a:pt x="15872" y="1074"/>
                  </a:cubicBezTo>
                  <a:cubicBezTo>
                    <a:pt x="15420" y="446"/>
                    <a:pt x="14646" y="1"/>
                    <a:pt x="13903" y="1"/>
                  </a:cubicBezTo>
                  <a:close/>
                </a:path>
              </a:pathLst>
            </a:custGeom>
            <a:solidFill>
              <a:schemeClr val="accen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0"/>
            <p:cNvSpPr/>
            <p:nvPr/>
          </p:nvSpPr>
          <p:spPr>
            <a:xfrm>
              <a:off x="5031635" y="-1198965"/>
              <a:ext cx="3752732" cy="3316988"/>
            </a:xfrm>
            <a:custGeom>
              <a:rect b="b" l="l" r="r" t="t"/>
              <a:pathLst>
                <a:path extrusionOk="0" h="28721" w="32494">
                  <a:moveTo>
                    <a:pt x="21051" y="0"/>
                  </a:moveTo>
                  <a:cubicBezTo>
                    <a:pt x="20156" y="0"/>
                    <a:pt x="19244" y="441"/>
                    <a:pt x="18933" y="1259"/>
                  </a:cubicBezTo>
                  <a:cubicBezTo>
                    <a:pt x="18609" y="2102"/>
                    <a:pt x="18956" y="3038"/>
                    <a:pt x="19360" y="3846"/>
                  </a:cubicBezTo>
                  <a:cubicBezTo>
                    <a:pt x="19972" y="5071"/>
                    <a:pt x="20700" y="6249"/>
                    <a:pt x="21520" y="7335"/>
                  </a:cubicBezTo>
                  <a:cubicBezTo>
                    <a:pt x="21924" y="7866"/>
                    <a:pt x="22352" y="8398"/>
                    <a:pt x="22525" y="9033"/>
                  </a:cubicBezTo>
                  <a:cubicBezTo>
                    <a:pt x="22687" y="9668"/>
                    <a:pt x="22513" y="10465"/>
                    <a:pt x="21924" y="10766"/>
                  </a:cubicBezTo>
                  <a:cubicBezTo>
                    <a:pt x="21750" y="10857"/>
                    <a:pt x="21569" y="10896"/>
                    <a:pt x="21386" y="10896"/>
                  </a:cubicBezTo>
                  <a:cubicBezTo>
                    <a:pt x="20778" y="10896"/>
                    <a:pt x="20145" y="10464"/>
                    <a:pt x="19649" y="10038"/>
                  </a:cubicBezTo>
                  <a:cubicBezTo>
                    <a:pt x="18390" y="8952"/>
                    <a:pt x="17177" y="7820"/>
                    <a:pt x="16010" y="6653"/>
                  </a:cubicBezTo>
                  <a:cubicBezTo>
                    <a:pt x="15502" y="6145"/>
                    <a:pt x="14994" y="5614"/>
                    <a:pt x="14370" y="5256"/>
                  </a:cubicBezTo>
                  <a:cubicBezTo>
                    <a:pt x="13925" y="4992"/>
                    <a:pt x="13415" y="4822"/>
                    <a:pt x="12908" y="4822"/>
                  </a:cubicBezTo>
                  <a:cubicBezTo>
                    <a:pt x="12704" y="4822"/>
                    <a:pt x="12501" y="4850"/>
                    <a:pt x="12302" y="4909"/>
                  </a:cubicBezTo>
                  <a:cubicBezTo>
                    <a:pt x="11355" y="5198"/>
                    <a:pt x="10766" y="6214"/>
                    <a:pt x="10708" y="7196"/>
                  </a:cubicBezTo>
                  <a:cubicBezTo>
                    <a:pt x="10639" y="8178"/>
                    <a:pt x="11008" y="9148"/>
                    <a:pt x="11459" y="10026"/>
                  </a:cubicBezTo>
                  <a:cubicBezTo>
                    <a:pt x="12210" y="11470"/>
                    <a:pt x="13203" y="12787"/>
                    <a:pt x="14381" y="13896"/>
                  </a:cubicBezTo>
                  <a:cubicBezTo>
                    <a:pt x="14670" y="14173"/>
                    <a:pt x="14982" y="14439"/>
                    <a:pt x="15155" y="14797"/>
                  </a:cubicBezTo>
                  <a:cubicBezTo>
                    <a:pt x="15340" y="15155"/>
                    <a:pt x="15340" y="15640"/>
                    <a:pt x="15051" y="15906"/>
                  </a:cubicBezTo>
                  <a:cubicBezTo>
                    <a:pt x="14896" y="16054"/>
                    <a:pt x="14710" y="16114"/>
                    <a:pt x="14512" y="16114"/>
                  </a:cubicBezTo>
                  <a:cubicBezTo>
                    <a:pt x="14094" y="16114"/>
                    <a:pt x="13622" y="15845"/>
                    <a:pt x="13261" y="15571"/>
                  </a:cubicBezTo>
                  <a:lnTo>
                    <a:pt x="9749" y="12903"/>
                  </a:lnTo>
                  <a:cubicBezTo>
                    <a:pt x="8948" y="12290"/>
                    <a:pt x="7993" y="11654"/>
                    <a:pt x="7035" y="11654"/>
                  </a:cubicBezTo>
                  <a:cubicBezTo>
                    <a:pt x="6819" y="11654"/>
                    <a:pt x="6603" y="11687"/>
                    <a:pt x="6388" y="11759"/>
                  </a:cubicBezTo>
                  <a:cubicBezTo>
                    <a:pt x="5418" y="12094"/>
                    <a:pt x="4863" y="13203"/>
                    <a:pt x="4909" y="14219"/>
                  </a:cubicBezTo>
                  <a:cubicBezTo>
                    <a:pt x="4956" y="15247"/>
                    <a:pt x="5475" y="16195"/>
                    <a:pt x="6088" y="17026"/>
                  </a:cubicBezTo>
                  <a:cubicBezTo>
                    <a:pt x="6700" y="17846"/>
                    <a:pt x="7416" y="18609"/>
                    <a:pt x="7936" y="19487"/>
                  </a:cubicBezTo>
                  <a:cubicBezTo>
                    <a:pt x="8259" y="20030"/>
                    <a:pt x="8386" y="20908"/>
                    <a:pt x="7797" y="21104"/>
                  </a:cubicBezTo>
                  <a:cubicBezTo>
                    <a:pt x="7729" y="21129"/>
                    <a:pt x="7660" y="21140"/>
                    <a:pt x="7592" y="21140"/>
                  </a:cubicBezTo>
                  <a:cubicBezTo>
                    <a:pt x="7278" y="21140"/>
                    <a:pt x="6970" y="20906"/>
                    <a:pt x="6723" y="20688"/>
                  </a:cubicBezTo>
                  <a:lnTo>
                    <a:pt x="4436" y="18667"/>
                  </a:lnTo>
                  <a:cubicBezTo>
                    <a:pt x="4043" y="18309"/>
                    <a:pt x="3627" y="17950"/>
                    <a:pt x="3142" y="17754"/>
                  </a:cubicBezTo>
                  <a:cubicBezTo>
                    <a:pt x="2911" y="17657"/>
                    <a:pt x="2657" y="17603"/>
                    <a:pt x="2409" y="17603"/>
                  </a:cubicBezTo>
                  <a:cubicBezTo>
                    <a:pt x="2124" y="17603"/>
                    <a:pt x="1846" y="17674"/>
                    <a:pt x="1617" y="17835"/>
                  </a:cubicBezTo>
                  <a:cubicBezTo>
                    <a:pt x="970" y="18297"/>
                    <a:pt x="947" y="19233"/>
                    <a:pt x="1098" y="20007"/>
                  </a:cubicBezTo>
                  <a:cubicBezTo>
                    <a:pt x="1317" y="21046"/>
                    <a:pt x="1744" y="22040"/>
                    <a:pt x="2357" y="22906"/>
                  </a:cubicBezTo>
                  <a:cubicBezTo>
                    <a:pt x="2738" y="23426"/>
                    <a:pt x="3177" y="23911"/>
                    <a:pt x="3466" y="24488"/>
                  </a:cubicBezTo>
                  <a:cubicBezTo>
                    <a:pt x="3743" y="25066"/>
                    <a:pt x="3870" y="25759"/>
                    <a:pt x="3535" y="26337"/>
                  </a:cubicBezTo>
                  <a:cubicBezTo>
                    <a:pt x="3230" y="26862"/>
                    <a:pt x="2599" y="27130"/>
                    <a:pt x="1992" y="27130"/>
                  </a:cubicBezTo>
                  <a:cubicBezTo>
                    <a:pt x="1932" y="27130"/>
                    <a:pt x="1873" y="27127"/>
                    <a:pt x="1814" y="27122"/>
                  </a:cubicBezTo>
                  <a:cubicBezTo>
                    <a:pt x="1155" y="27053"/>
                    <a:pt x="543" y="26718"/>
                    <a:pt x="0" y="26337"/>
                  </a:cubicBezTo>
                  <a:lnTo>
                    <a:pt x="0" y="26337"/>
                  </a:lnTo>
                  <a:cubicBezTo>
                    <a:pt x="474" y="27434"/>
                    <a:pt x="1421" y="28277"/>
                    <a:pt x="2576" y="28612"/>
                  </a:cubicBezTo>
                  <a:cubicBezTo>
                    <a:pt x="2829" y="28685"/>
                    <a:pt x="3097" y="28720"/>
                    <a:pt x="3365" y="28720"/>
                  </a:cubicBezTo>
                  <a:cubicBezTo>
                    <a:pt x="4418" y="28720"/>
                    <a:pt x="5483" y="28172"/>
                    <a:pt x="5741" y="27168"/>
                  </a:cubicBezTo>
                  <a:cubicBezTo>
                    <a:pt x="6053" y="26002"/>
                    <a:pt x="5175" y="24881"/>
                    <a:pt x="4332" y="24015"/>
                  </a:cubicBezTo>
                  <a:cubicBezTo>
                    <a:pt x="3824" y="23483"/>
                    <a:pt x="3281" y="22675"/>
                    <a:pt x="3731" y="22097"/>
                  </a:cubicBezTo>
                  <a:cubicBezTo>
                    <a:pt x="3912" y="21863"/>
                    <a:pt x="4189" y="21769"/>
                    <a:pt x="4486" y="21769"/>
                  </a:cubicBezTo>
                  <a:cubicBezTo>
                    <a:pt x="4758" y="21769"/>
                    <a:pt x="5047" y="21848"/>
                    <a:pt x="5291" y="21970"/>
                  </a:cubicBezTo>
                  <a:cubicBezTo>
                    <a:pt x="6307" y="22467"/>
                    <a:pt x="6989" y="23426"/>
                    <a:pt x="7890" y="24107"/>
                  </a:cubicBezTo>
                  <a:cubicBezTo>
                    <a:pt x="8426" y="24525"/>
                    <a:pt x="9138" y="24821"/>
                    <a:pt x="9796" y="24821"/>
                  </a:cubicBezTo>
                  <a:cubicBezTo>
                    <a:pt x="10230" y="24821"/>
                    <a:pt x="10641" y="24692"/>
                    <a:pt x="10962" y="24384"/>
                  </a:cubicBezTo>
                  <a:cubicBezTo>
                    <a:pt x="11632" y="23761"/>
                    <a:pt x="11586" y="22663"/>
                    <a:pt x="11193" y="21843"/>
                  </a:cubicBezTo>
                  <a:cubicBezTo>
                    <a:pt x="10801" y="21023"/>
                    <a:pt x="10131" y="20376"/>
                    <a:pt x="9588" y="19648"/>
                  </a:cubicBezTo>
                  <a:cubicBezTo>
                    <a:pt x="9103" y="19025"/>
                    <a:pt x="8721" y="18181"/>
                    <a:pt x="9056" y="17465"/>
                  </a:cubicBezTo>
                  <a:cubicBezTo>
                    <a:pt x="9299" y="16934"/>
                    <a:pt x="9900" y="16634"/>
                    <a:pt x="10477" y="16634"/>
                  </a:cubicBezTo>
                  <a:cubicBezTo>
                    <a:pt x="10490" y="16633"/>
                    <a:pt x="10504" y="16633"/>
                    <a:pt x="10517" y="16633"/>
                  </a:cubicBezTo>
                  <a:cubicBezTo>
                    <a:pt x="11080" y="16633"/>
                    <a:pt x="11620" y="16872"/>
                    <a:pt x="12094" y="17176"/>
                  </a:cubicBezTo>
                  <a:cubicBezTo>
                    <a:pt x="12810" y="17650"/>
                    <a:pt x="13376" y="18297"/>
                    <a:pt x="14023" y="18863"/>
                  </a:cubicBezTo>
                  <a:cubicBezTo>
                    <a:pt x="14659" y="19441"/>
                    <a:pt x="15398" y="19937"/>
                    <a:pt x="16253" y="20041"/>
                  </a:cubicBezTo>
                  <a:cubicBezTo>
                    <a:pt x="16338" y="20052"/>
                    <a:pt x="16425" y="20057"/>
                    <a:pt x="16512" y="20057"/>
                  </a:cubicBezTo>
                  <a:cubicBezTo>
                    <a:pt x="17283" y="20057"/>
                    <a:pt x="18083" y="19647"/>
                    <a:pt x="18332" y="18921"/>
                  </a:cubicBezTo>
                  <a:cubicBezTo>
                    <a:pt x="18632" y="18031"/>
                    <a:pt x="18078" y="17107"/>
                    <a:pt x="17535" y="16345"/>
                  </a:cubicBezTo>
                  <a:lnTo>
                    <a:pt x="15733" y="13780"/>
                  </a:lnTo>
                  <a:cubicBezTo>
                    <a:pt x="15294" y="13157"/>
                    <a:pt x="14832" y="12313"/>
                    <a:pt x="15259" y="11678"/>
                  </a:cubicBezTo>
                  <a:cubicBezTo>
                    <a:pt x="15487" y="11315"/>
                    <a:pt x="15904" y="11171"/>
                    <a:pt x="16341" y="11171"/>
                  </a:cubicBezTo>
                  <a:cubicBezTo>
                    <a:pt x="16614" y="11171"/>
                    <a:pt x="16894" y="11227"/>
                    <a:pt x="17142" y="11320"/>
                  </a:cubicBezTo>
                  <a:cubicBezTo>
                    <a:pt x="18147" y="11690"/>
                    <a:pt x="18921" y="12475"/>
                    <a:pt x="19707" y="13203"/>
                  </a:cubicBezTo>
                  <a:cubicBezTo>
                    <a:pt x="20480" y="13931"/>
                    <a:pt x="21335" y="14658"/>
                    <a:pt x="22375" y="14889"/>
                  </a:cubicBezTo>
                  <a:cubicBezTo>
                    <a:pt x="22554" y="14929"/>
                    <a:pt x="22739" y="14949"/>
                    <a:pt x="22926" y="14949"/>
                  </a:cubicBezTo>
                  <a:cubicBezTo>
                    <a:pt x="23824" y="14949"/>
                    <a:pt x="24743" y="14495"/>
                    <a:pt x="25020" y="13653"/>
                  </a:cubicBezTo>
                  <a:cubicBezTo>
                    <a:pt x="25586" y="11967"/>
                    <a:pt x="23345" y="10465"/>
                    <a:pt x="23472" y="8698"/>
                  </a:cubicBezTo>
                  <a:cubicBezTo>
                    <a:pt x="23553" y="7797"/>
                    <a:pt x="24235" y="7058"/>
                    <a:pt x="25124" y="6896"/>
                  </a:cubicBezTo>
                  <a:cubicBezTo>
                    <a:pt x="25234" y="6879"/>
                    <a:pt x="25342" y="6871"/>
                    <a:pt x="25450" y="6871"/>
                  </a:cubicBezTo>
                  <a:cubicBezTo>
                    <a:pt x="26524" y="6871"/>
                    <a:pt x="27521" y="7637"/>
                    <a:pt x="28612" y="7774"/>
                  </a:cubicBezTo>
                  <a:cubicBezTo>
                    <a:pt x="28721" y="7787"/>
                    <a:pt x="28829" y="7794"/>
                    <a:pt x="28936" y="7794"/>
                  </a:cubicBezTo>
                  <a:cubicBezTo>
                    <a:pt x="30387" y="7794"/>
                    <a:pt x="31724" y="6595"/>
                    <a:pt x="32089" y="5175"/>
                  </a:cubicBezTo>
                  <a:cubicBezTo>
                    <a:pt x="32494" y="3639"/>
                    <a:pt x="31928" y="1975"/>
                    <a:pt x="30934" y="739"/>
                  </a:cubicBezTo>
                  <a:cubicBezTo>
                    <a:pt x="30830" y="2172"/>
                    <a:pt x="30391" y="3558"/>
                    <a:pt x="29479" y="4043"/>
                  </a:cubicBezTo>
                  <a:cubicBezTo>
                    <a:pt x="29134" y="4224"/>
                    <a:pt x="28754" y="4304"/>
                    <a:pt x="28367" y="4304"/>
                  </a:cubicBezTo>
                  <a:cubicBezTo>
                    <a:pt x="27717" y="4304"/>
                    <a:pt x="27049" y="4079"/>
                    <a:pt x="26499" y="3731"/>
                  </a:cubicBezTo>
                  <a:cubicBezTo>
                    <a:pt x="25609" y="3188"/>
                    <a:pt x="24928" y="2391"/>
                    <a:pt x="24165" y="1663"/>
                  </a:cubicBezTo>
                  <a:cubicBezTo>
                    <a:pt x="23414" y="936"/>
                    <a:pt x="22560" y="242"/>
                    <a:pt x="21543" y="46"/>
                  </a:cubicBezTo>
                  <a:cubicBezTo>
                    <a:pt x="21382" y="15"/>
                    <a:pt x="21217" y="0"/>
                    <a:pt x="21051"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0"/>
            <p:cNvSpPr/>
            <p:nvPr/>
          </p:nvSpPr>
          <p:spPr>
            <a:xfrm>
              <a:off x="410373" y="2945781"/>
              <a:ext cx="3626155" cy="3410073"/>
            </a:xfrm>
            <a:custGeom>
              <a:rect b="b" l="l" r="r" t="t"/>
              <a:pathLst>
                <a:path extrusionOk="0" h="29527" w="31398">
                  <a:moveTo>
                    <a:pt x="28079" y="0"/>
                  </a:moveTo>
                  <a:cubicBezTo>
                    <a:pt x="26978" y="0"/>
                    <a:pt x="25844" y="601"/>
                    <a:pt x="25621" y="1653"/>
                  </a:cubicBezTo>
                  <a:cubicBezTo>
                    <a:pt x="25367" y="2831"/>
                    <a:pt x="26291" y="3917"/>
                    <a:pt x="27169" y="4749"/>
                  </a:cubicBezTo>
                  <a:cubicBezTo>
                    <a:pt x="27701" y="5246"/>
                    <a:pt x="28290" y="6031"/>
                    <a:pt x="27874" y="6632"/>
                  </a:cubicBezTo>
                  <a:cubicBezTo>
                    <a:pt x="27686" y="6890"/>
                    <a:pt x="27383" y="6993"/>
                    <a:pt x="27061" y="6993"/>
                  </a:cubicBezTo>
                  <a:cubicBezTo>
                    <a:pt x="26808" y="6993"/>
                    <a:pt x="26543" y="6930"/>
                    <a:pt x="26314" y="6828"/>
                  </a:cubicBezTo>
                  <a:cubicBezTo>
                    <a:pt x="25275" y="6378"/>
                    <a:pt x="24547" y="5454"/>
                    <a:pt x="23623" y="4807"/>
                  </a:cubicBezTo>
                  <a:cubicBezTo>
                    <a:pt x="23095" y="4444"/>
                    <a:pt x="22416" y="4190"/>
                    <a:pt x="21787" y="4190"/>
                  </a:cubicBezTo>
                  <a:cubicBezTo>
                    <a:pt x="21315" y="4190"/>
                    <a:pt x="20871" y="4333"/>
                    <a:pt x="20539" y="4680"/>
                  </a:cubicBezTo>
                  <a:cubicBezTo>
                    <a:pt x="19904" y="5338"/>
                    <a:pt x="19984" y="6424"/>
                    <a:pt x="20423" y="7232"/>
                  </a:cubicBezTo>
                  <a:cubicBezTo>
                    <a:pt x="20851" y="8029"/>
                    <a:pt x="21555" y="8642"/>
                    <a:pt x="22133" y="9346"/>
                  </a:cubicBezTo>
                  <a:cubicBezTo>
                    <a:pt x="22641" y="9947"/>
                    <a:pt x="23069" y="10779"/>
                    <a:pt x="22768" y="11506"/>
                  </a:cubicBezTo>
                  <a:cubicBezTo>
                    <a:pt x="22537" y="12038"/>
                    <a:pt x="21960" y="12373"/>
                    <a:pt x="21382" y="12407"/>
                  </a:cubicBezTo>
                  <a:cubicBezTo>
                    <a:pt x="21342" y="12410"/>
                    <a:pt x="21301" y="12411"/>
                    <a:pt x="21261" y="12411"/>
                  </a:cubicBezTo>
                  <a:cubicBezTo>
                    <a:pt x="20726" y="12411"/>
                    <a:pt x="20204" y="12202"/>
                    <a:pt x="19742" y="11934"/>
                  </a:cubicBezTo>
                  <a:cubicBezTo>
                    <a:pt x="19003" y="11495"/>
                    <a:pt x="18402" y="10883"/>
                    <a:pt x="17744" y="10340"/>
                  </a:cubicBezTo>
                  <a:cubicBezTo>
                    <a:pt x="17074" y="9808"/>
                    <a:pt x="16300" y="9335"/>
                    <a:pt x="15456" y="9265"/>
                  </a:cubicBezTo>
                  <a:cubicBezTo>
                    <a:pt x="15409" y="9262"/>
                    <a:pt x="15362" y="9261"/>
                    <a:pt x="15314" y="9261"/>
                  </a:cubicBezTo>
                  <a:cubicBezTo>
                    <a:pt x="14510" y="9261"/>
                    <a:pt x="13664" y="9716"/>
                    <a:pt x="13435" y="10490"/>
                  </a:cubicBezTo>
                  <a:cubicBezTo>
                    <a:pt x="13169" y="11391"/>
                    <a:pt x="13770" y="12280"/>
                    <a:pt x="14347" y="13020"/>
                  </a:cubicBezTo>
                  <a:cubicBezTo>
                    <a:pt x="14994" y="13851"/>
                    <a:pt x="15630" y="14671"/>
                    <a:pt x="16277" y="15503"/>
                  </a:cubicBezTo>
                  <a:cubicBezTo>
                    <a:pt x="16750" y="16104"/>
                    <a:pt x="17235" y="16924"/>
                    <a:pt x="16854" y="17582"/>
                  </a:cubicBezTo>
                  <a:cubicBezTo>
                    <a:pt x="16618" y="17978"/>
                    <a:pt x="16166" y="18133"/>
                    <a:pt x="15693" y="18133"/>
                  </a:cubicBezTo>
                  <a:cubicBezTo>
                    <a:pt x="15449" y="18133"/>
                    <a:pt x="15199" y="18092"/>
                    <a:pt x="14971" y="18021"/>
                  </a:cubicBezTo>
                  <a:cubicBezTo>
                    <a:pt x="13966" y="17686"/>
                    <a:pt x="13146" y="16959"/>
                    <a:pt x="12338" y="16254"/>
                  </a:cubicBezTo>
                  <a:cubicBezTo>
                    <a:pt x="11517" y="15561"/>
                    <a:pt x="10640" y="14879"/>
                    <a:pt x="9588" y="14695"/>
                  </a:cubicBezTo>
                  <a:cubicBezTo>
                    <a:pt x="9453" y="14672"/>
                    <a:pt x="9313" y="14661"/>
                    <a:pt x="9173" y="14661"/>
                  </a:cubicBezTo>
                  <a:cubicBezTo>
                    <a:pt x="8231" y="14661"/>
                    <a:pt x="7252" y="15161"/>
                    <a:pt x="7001" y="16046"/>
                  </a:cubicBezTo>
                  <a:cubicBezTo>
                    <a:pt x="6516" y="17756"/>
                    <a:pt x="8814" y="19153"/>
                    <a:pt x="8780" y="20932"/>
                  </a:cubicBezTo>
                  <a:cubicBezTo>
                    <a:pt x="8734" y="21845"/>
                    <a:pt x="8098" y="22607"/>
                    <a:pt x="7209" y="22815"/>
                  </a:cubicBezTo>
                  <a:cubicBezTo>
                    <a:pt x="7065" y="22845"/>
                    <a:pt x="6922" y="22858"/>
                    <a:pt x="6779" y="22858"/>
                  </a:cubicBezTo>
                  <a:cubicBezTo>
                    <a:pt x="5753" y="22858"/>
                    <a:pt x="4751" y="22180"/>
                    <a:pt x="3686" y="22099"/>
                  </a:cubicBezTo>
                  <a:cubicBezTo>
                    <a:pt x="3616" y="22093"/>
                    <a:pt x="3547" y="22090"/>
                    <a:pt x="3478" y="22090"/>
                  </a:cubicBezTo>
                  <a:cubicBezTo>
                    <a:pt x="1988" y="22090"/>
                    <a:pt x="645" y="23380"/>
                    <a:pt x="336" y="24860"/>
                  </a:cubicBezTo>
                  <a:cubicBezTo>
                    <a:pt x="1" y="26407"/>
                    <a:pt x="636" y="28048"/>
                    <a:pt x="1687" y="29226"/>
                  </a:cubicBezTo>
                  <a:cubicBezTo>
                    <a:pt x="1734" y="27794"/>
                    <a:pt x="2092" y="26407"/>
                    <a:pt x="2993" y="25876"/>
                  </a:cubicBezTo>
                  <a:cubicBezTo>
                    <a:pt x="3367" y="25660"/>
                    <a:pt x="3789" y="25566"/>
                    <a:pt x="4221" y="25566"/>
                  </a:cubicBezTo>
                  <a:cubicBezTo>
                    <a:pt x="4827" y="25566"/>
                    <a:pt x="5451" y="25752"/>
                    <a:pt x="5984" y="26049"/>
                  </a:cubicBezTo>
                  <a:cubicBezTo>
                    <a:pt x="6897" y="26546"/>
                    <a:pt x="7625" y="27320"/>
                    <a:pt x="8399" y="28013"/>
                  </a:cubicBezTo>
                  <a:cubicBezTo>
                    <a:pt x="9184" y="28706"/>
                    <a:pt x="10074" y="29353"/>
                    <a:pt x="11102" y="29503"/>
                  </a:cubicBezTo>
                  <a:cubicBezTo>
                    <a:pt x="11217" y="29518"/>
                    <a:pt x="11333" y="29526"/>
                    <a:pt x="11450" y="29526"/>
                  </a:cubicBezTo>
                  <a:cubicBezTo>
                    <a:pt x="12394" y="29526"/>
                    <a:pt x="13367" y="29037"/>
                    <a:pt x="13654" y="28163"/>
                  </a:cubicBezTo>
                  <a:cubicBezTo>
                    <a:pt x="13943" y="27308"/>
                    <a:pt x="13539" y="26396"/>
                    <a:pt x="13111" y="25610"/>
                  </a:cubicBezTo>
                  <a:cubicBezTo>
                    <a:pt x="12442" y="24409"/>
                    <a:pt x="11656" y="23277"/>
                    <a:pt x="10778" y="22214"/>
                  </a:cubicBezTo>
                  <a:cubicBezTo>
                    <a:pt x="10362" y="21706"/>
                    <a:pt x="9912" y="21198"/>
                    <a:pt x="9704" y="20574"/>
                  </a:cubicBezTo>
                  <a:cubicBezTo>
                    <a:pt x="9508" y="19939"/>
                    <a:pt x="9658" y="19142"/>
                    <a:pt x="10224" y="18807"/>
                  </a:cubicBezTo>
                  <a:cubicBezTo>
                    <a:pt x="10413" y="18698"/>
                    <a:pt x="10612" y="18651"/>
                    <a:pt x="10816" y="18651"/>
                  </a:cubicBezTo>
                  <a:cubicBezTo>
                    <a:pt x="11408" y="18651"/>
                    <a:pt x="12035" y="19046"/>
                    <a:pt x="12534" y="19442"/>
                  </a:cubicBezTo>
                  <a:cubicBezTo>
                    <a:pt x="13839" y="20459"/>
                    <a:pt x="15110" y="21533"/>
                    <a:pt x="16334" y="22653"/>
                  </a:cubicBezTo>
                  <a:cubicBezTo>
                    <a:pt x="16866" y="23138"/>
                    <a:pt x="17397" y="23635"/>
                    <a:pt x="18032" y="23970"/>
                  </a:cubicBezTo>
                  <a:cubicBezTo>
                    <a:pt x="18452" y="24191"/>
                    <a:pt x="18927" y="24332"/>
                    <a:pt x="19398" y="24332"/>
                  </a:cubicBezTo>
                  <a:cubicBezTo>
                    <a:pt x="19640" y="24332"/>
                    <a:pt x="19880" y="24295"/>
                    <a:pt x="20112" y="24213"/>
                  </a:cubicBezTo>
                  <a:cubicBezTo>
                    <a:pt x="21036" y="23878"/>
                    <a:pt x="21579" y="22850"/>
                    <a:pt x="21602" y="21856"/>
                  </a:cubicBezTo>
                  <a:cubicBezTo>
                    <a:pt x="21613" y="20874"/>
                    <a:pt x="21209" y="19927"/>
                    <a:pt x="20712" y="19072"/>
                  </a:cubicBezTo>
                  <a:cubicBezTo>
                    <a:pt x="19904" y="17652"/>
                    <a:pt x="18852" y="16393"/>
                    <a:pt x="17616" y="15330"/>
                  </a:cubicBezTo>
                  <a:cubicBezTo>
                    <a:pt x="17316" y="15064"/>
                    <a:pt x="16993" y="14810"/>
                    <a:pt x="16796" y="14463"/>
                  </a:cubicBezTo>
                  <a:cubicBezTo>
                    <a:pt x="16612" y="14117"/>
                    <a:pt x="16588" y="13643"/>
                    <a:pt x="16866" y="13355"/>
                  </a:cubicBezTo>
                  <a:cubicBezTo>
                    <a:pt x="17022" y="13186"/>
                    <a:pt x="17220" y="13119"/>
                    <a:pt x="17435" y="13119"/>
                  </a:cubicBezTo>
                  <a:cubicBezTo>
                    <a:pt x="17839" y="13119"/>
                    <a:pt x="18302" y="13356"/>
                    <a:pt x="18656" y="13597"/>
                  </a:cubicBezTo>
                  <a:lnTo>
                    <a:pt x="22283" y="16115"/>
                  </a:lnTo>
                  <a:cubicBezTo>
                    <a:pt x="23074" y="16661"/>
                    <a:pt x="24016" y="17235"/>
                    <a:pt x="24938" y="17235"/>
                  </a:cubicBezTo>
                  <a:cubicBezTo>
                    <a:pt x="25188" y="17235"/>
                    <a:pt x="25436" y="17193"/>
                    <a:pt x="25679" y="17097"/>
                  </a:cubicBezTo>
                  <a:cubicBezTo>
                    <a:pt x="26638" y="16716"/>
                    <a:pt x="27135" y="15584"/>
                    <a:pt x="27042" y="14567"/>
                  </a:cubicBezTo>
                  <a:cubicBezTo>
                    <a:pt x="26961" y="13539"/>
                    <a:pt x="26395" y="12615"/>
                    <a:pt x="25748" y="11818"/>
                  </a:cubicBezTo>
                  <a:cubicBezTo>
                    <a:pt x="25102" y="11021"/>
                    <a:pt x="24351" y="10305"/>
                    <a:pt x="23785" y="9439"/>
                  </a:cubicBezTo>
                  <a:cubicBezTo>
                    <a:pt x="23438" y="8919"/>
                    <a:pt x="23265" y="8053"/>
                    <a:pt x="23843" y="7822"/>
                  </a:cubicBezTo>
                  <a:cubicBezTo>
                    <a:pt x="23921" y="7788"/>
                    <a:pt x="24001" y="7773"/>
                    <a:pt x="24081" y="7773"/>
                  </a:cubicBezTo>
                  <a:cubicBezTo>
                    <a:pt x="24387" y="7773"/>
                    <a:pt x="24692" y="7990"/>
                    <a:pt x="24940" y="8191"/>
                  </a:cubicBezTo>
                  <a:lnTo>
                    <a:pt x="27319" y="10109"/>
                  </a:lnTo>
                  <a:cubicBezTo>
                    <a:pt x="27735" y="10444"/>
                    <a:pt x="28151" y="10779"/>
                    <a:pt x="28659" y="10963"/>
                  </a:cubicBezTo>
                  <a:cubicBezTo>
                    <a:pt x="28863" y="11035"/>
                    <a:pt x="29087" y="11075"/>
                    <a:pt x="29308" y="11075"/>
                  </a:cubicBezTo>
                  <a:cubicBezTo>
                    <a:pt x="29626" y="11075"/>
                    <a:pt x="29939" y="10992"/>
                    <a:pt x="30184" y="10802"/>
                  </a:cubicBezTo>
                  <a:cubicBezTo>
                    <a:pt x="30796" y="10305"/>
                    <a:pt x="30785" y="9369"/>
                    <a:pt x="30588" y="8607"/>
                  </a:cubicBezTo>
                  <a:cubicBezTo>
                    <a:pt x="30334" y="7567"/>
                    <a:pt x="29861" y="6609"/>
                    <a:pt x="29191" y="5765"/>
                  </a:cubicBezTo>
                  <a:cubicBezTo>
                    <a:pt x="28798" y="5257"/>
                    <a:pt x="28324" y="4807"/>
                    <a:pt x="28024" y="4241"/>
                  </a:cubicBezTo>
                  <a:cubicBezTo>
                    <a:pt x="27724" y="3686"/>
                    <a:pt x="27574" y="2970"/>
                    <a:pt x="27862" y="2404"/>
                  </a:cubicBezTo>
                  <a:cubicBezTo>
                    <a:pt x="28147" y="1835"/>
                    <a:pt x="28806" y="1535"/>
                    <a:pt x="29444" y="1535"/>
                  </a:cubicBezTo>
                  <a:cubicBezTo>
                    <a:pt x="29479" y="1535"/>
                    <a:pt x="29514" y="1536"/>
                    <a:pt x="29549" y="1538"/>
                  </a:cubicBezTo>
                  <a:cubicBezTo>
                    <a:pt x="30219" y="1561"/>
                    <a:pt x="30843" y="1873"/>
                    <a:pt x="31397" y="2231"/>
                  </a:cubicBezTo>
                  <a:cubicBezTo>
                    <a:pt x="30877" y="1145"/>
                    <a:pt x="29884" y="359"/>
                    <a:pt x="28717" y="71"/>
                  </a:cubicBezTo>
                  <a:cubicBezTo>
                    <a:pt x="28511" y="23"/>
                    <a:pt x="28296" y="0"/>
                    <a:pt x="28079" y="0"/>
                  </a:cubicBezTo>
                  <a:close/>
                </a:path>
              </a:pathLst>
            </a:custGeom>
            <a:solidFill>
              <a:schemeClr val="lt1"/>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0"/>
            <p:cNvSpPr/>
            <p:nvPr/>
          </p:nvSpPr>
          <p:spPr>
            <a:xfrm rot="-1388850">
              <a:off x="-272813" y="-55249"/>
              <a:ext cx="1814663" cy="1892785"/>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0"/>
            <p:cNvSpPr/>
            <p:nvPr/>
          </p:nvSpPr>
          <p:spPr>
            <a:xfrm rot="9176297">
              <a:off x="7510821" y="3254961"/>
              <a:ext cx="1814677" cy="1892799"/>
            </a:xfrm>
            <a:custGeom>
              <a:rect b="b" l="l" r="r" t="t"/>
              <a:pathLst>
                <a:path extrusionOk="0" h="31158" w="29872">
                  <a:moveTo>
                    <a:pt x="3953" y="0"/>
                  </a:moveTo>
                  <a:cubicBezTo>
                    <a:pt x="2670" y="0"/>
                    <a:pt x="1395" y="583"/>
                    <a:pt x="416" y="1448"/>
                  </a:cubicBezTo>
                  <a:cubicBezTo>
                    <a:pt x="1849" y="1483"/>
                    <a:pt x="3246" y="1829"/>
                    <a:pt x="3766" y="2730"/>
                  </a:cubicBezTo>
                  <a:cubicBezTo>
                    <a:pt x="4286" y="3631"/>
                    <a:pt x="4101" y="4809"/>
                    <a:pt x="3604" y="5722"/>
                  </a:cubicBezTo>
                  <a:cubicBezTo>
                    <a:pt x="3096" y="6634"/>
                    <a:pt x="2322" y="7362"/>
                    <a:pt x="1629" y="8148"/>
                  </a:cubicBezTo>
                  <a:cubicBezTo>
                    <a:pt x="936" y="8921"/>
                    <a:pt x="301" y="9811"/>
                    <a:pt x="151" y="10839"/>
                  </a:cubicBezTo>
                  <a:cubicBezTo>
                    <a:pt x="0" y="11879"/>
                    <a:pt x="497" y="13068"/>
                    <a:pt x="1479" y="13392"/>
                  </a:cubicBezTo>
                  <a:cubicBezTo>
                    <a:pt x="1680" y="13460"/>
                    <a:pt x="1885" y="13489"/>
                    <a:pt x="2090" y="13489"/>
                  </a:cubicBezTo>
                  <a:cubicBezTo>
                    <a:pt x="2760" y="13489"/>
                    <a:pt x="3440" y="13176"/>
                    <a:pt x="4032" y="12849"/>
                  </a:cubicBezTo>
                  <a:cubicBezTo>
                    <a:pt x="5233" y="12179"/>
                    <a:pt x="6365" y="11405"/>
                    <a:pt x="7428" y="10527"/>
                  </a:cubicBezTo>
                  <a:cubicBezTo>
                    <a:pt x="7936" y="10100"/>
                    <a:pt x="8444" y="9649"/>
                    <a:pt x="9068" y="9441"/>
                  </a:cubicBezTo>
                  <a:cubicBezTo>
                    <a:pt x="9243" y="9387"/>
                    <a:pt x="9431" y="9359"/>
                    <a:pt x="9617" y="9359"/>
                  </a:cubicBezTo>
                  <a:cubicBezTo>
                    <a:pt x="10108" y="9359"/>
                    <a:pt x="10593" y="9551"/>
                    <a:pt x="10835" y="9961"/>
                  </a:cubicBezTo>
                  <a:cubicBezTo>
                    <a:pt x="11263" y="10700"/>
                    <a:pt x="10731" y="11601"/>
                    <a:pt x="10212" y="12271"/>
                  </a:cubicBezTo>
                  <a:cubicBezTo>
                    <a:pt x="9184" y="13577"/>
                    <a:pt x="8109" y="14847"/>
                    <a:pt x="7000" y="16072"/>
                  </a:cubicBezTo>
                  <a:cubicBezTo>
                    <a:pt x="6515" y="16603"/>
                    <a:pt x="6007" y="17134"/>
                    <a:pt x="5672" y="17770"/>
                  </a:cubicBezTo>
                  <a:cubicBezTo>
                    <a:pt x="5337" y="18405"/>
                    <a:pt x="5187" y="19167"/>
                    <a:pt x="5429" y="19849"/>
                  </a:cubicBezTo>
                  <a:cubicBezTo>
                    <a:pt x="5764" y="20773"/>
                    <a:pt x="6804" y="21316"/>
                    <a:pt x="7786" y="21339"/>
                  </a:cubicBezTo>
                  <a:cubicBezTo>
                    <a:pt x="7800" y="21339"/>
                    <a:pt x="7814" y="21339"/>
                    <a:pt x="7827" y="21339"/>
                  </a:cubicBezTo>
                  <a:cubicBezTo>
                    <a:pt x="8806" y="21339"/>
                    <a:pt x="9738" y="20939"/>
                    <a:pt x="10581" y="20450"/>
                  </a:cubicBezTo>
                  <a:cubicBezTo>
                    <a:pt x="11991" y="19641"/>
                    <a:pt x="13250" y="18590"/>
                    <a:pt x="14312" y="17354"/>
                  </a:cubicBezTo>
                  <a:cubicBezTo>
                    <a:pt x="14578" y="17054"/>
                    <a:pt x="14832" y="16730"/>
                    <a:pt x="15179" y="16534"/>
                  </a:cubicBezTo>
                  <a:cubicBezTo>
                    <a:pt x="15345" y="16445"/>
                    <a:pt x="15544" y="16393"/>
                    <a:pt x="15737" y="16393"/>
                  </a:cubicBezTo>
                  <a:cubicBezTo>
                    <a:pt x="15946" y="16393"/>
                    <a:pt x="16149" y="16453"/>
                    <a:pt x="16299" y="16591"/>
                  </a:cubicBezTo>
                  <a:cubicBezTo>
                    <a:pt x="16773" y="17054"/>
                    <a:pt x="16415" y="17851"/>
                    <a:pt x="16045" y="18393"/>
                  </a:cubicBezTo>
                  <a:cubicBezTo>
                    <a:pt x="15202" y="19606"/>
                    <a:pt x="14370" y="20819"/>
                    <a:pt x="13527" y="22032"/>
                  </a:cubicBezTo>
                  <a:cubicBezTo>
                    <a:pt x="12834" y="23049"/>
                    <a:pt x="12094" y="24285"/>
                    <a:pt x="12545" y="25440"/>
                  </a:cubicBezTo>
                  <a:cubicBezTo>
                    <a:pt x="12899" y="26330"/>
                    <a:pt x="13899" y="26811"/>
                    <a:pt x="14863" y="26811"/>
                  </a:cubicBezTo>
                  <a:cubicBezTo>
                    <a:pt x="14938" y="26811"/>
                    <a:pt x="15012" y="26809"/>
                    <a:pt x="15086" y="26803"/>
                  </a:cubicBezTo>
                  <a:cubicBezTo>
                    <a:pt x="16103" y="26710"/>
                    <a:pt x="17027" y="26144"/>
                    <a:pt x="17824" y="25497"/>
                  </a:cubicBezTo>
                  <a:cubicBezTo>
                    <a:pt x="18621" y="24851"/>
                    <a:pt x="19349" y="24100"/>
                    <a:pt x="20203" y="23534"/>
                  </a:cubicBezTo>
                  <a:cubicBezTo>
                    <a:pt x="20478" y="23357"/>
                    <a:pt x="20849" y="23225"/>
                    <a:pt x="21172" y="23225"/>
                  </a:cubicBezTo>
                  <a:cubicBezTo>
                    <a:pt x="21461" y="23225"/>
                    <a:pt x="21712" y="23330"/>
                    <a:pt x="21821" y="23603"/>
                  </a:cubicBezTo>
                  <a:cubicBezTo>
                    <a:pt x="21982" y="23973"/>
                    <a:pt x="21705" y="24377"/>
                    <a:pt x="21451" y="24700"/>
                  </a:cubicBezTo>
                  <a:lnTo>
                    <a:pt x="19533" y="27068"/>
                  </a:lnTo>
                  <a:cubicBezTo>
                    <a:pt x="19210" y="27484"/>
                    <a:pt x="18863" y="27912"/>
                    <a:pt x="18690" y="28408"/>
                  </a:cubicBezTo>
                  <a:cubicBezTo>
                    <a:pt x="18505" y="28917"/>
                    <a:pt x="18517" y="29517"/>
                    <a:pt x="18852" y="29933"/>
                  </a:cubicBezTo>
                  <a:cubicBezTo>
                    <a:pt x="19158" y="30327"/>
                    <a:pt x="19645" y="30463"/>
                    <a:pt x="20154" y="30463"/>
                  </a:cubicBezTo>
                  <a:cubicBezTo>
                    <a:pt x="20450" y="30463"/>
                    <a:pt x="20754" y="30417"/>
                    <a:pt x="21035" y="30349"/>
                  </a:cubicBezTo>
                  <a:cubicBezTo>
                    <a:pt x="22075" y="30083"/>
                    <a:pt x="23033" y="29610"/>
                    <a:pt x="23877" y="28951"/>
                  </a:cubicBezTo>
                  <a:cubicBezTo>
                    <a:pt x="24385" y="28558"/>
                    <a:pt x="24835" y="28096"/>
                    <a:pt x="25401" y="27773"/>
                  </a:cubicBezTo>
                  <a:cubicBezTo>
                    <a:pt x="25747" y="27583"/>
                    <a:pt x="26144" y="27461"/>
                    <a:pt x="26533" y="27461"/>
                  </a:cubicBezTo>
                  <a:cubicBezTo>
                    <a:pt x="26781" y="27461"/>
                    <a:pt x="27025" y="27510"/>
                    <a:pt x="27250" y="27623"/>
                  </a:cubicBezTo>
                  <a:cubicBezTo>
                    <a:pt x="27839" y="27923"/>
                    <a:pt x="28139" y="28639"/>
                    <a:pt x="28116" y="29309"/>
                  </a:cubicBezTo>
                  <a:cubicBezTo>
                    <a:pt x="28081" y="29968"/>
                    <a:pt x="27769" y="30591"/>
                    <a:pt x="27411" y="31158"/>
                  </a:cubicBezTo>
                  <a:cubicBezTo>
                    <a:pt x="28497" y="30626"/>
                    <a:pt x="29294" y="29644"/>
                    <a:pt x="29583" y="28466"/>
                  </a:cubicBezTo>
                  <a:cubicBezTo>
                    <a:pt x="29872" y="27207"/>
                    <a:pt x="29260" y="25636"/>
                    <a:pt x="27989" y="25370"/>
                  </a:cubicBezTo>
                  <a:cubicBezTo>
                    <a:pt x="27855" y="25342"/>
                    <a:pt x="27722" y="25328"/>
                    <a:pt x="27591" y="25328"/>
                  </a:cubicBezTo>
                  <a:cubicBezTo>
                    <a:pt x="26567" y="25328"/>
                    <a:pt x="25630" y="26152"/>
                    <a:pt x="24893" y="26930"/>
                  </a:cubicBezTo>
                  <a:cubicBezTo>
                    <a:pt x="24516" y="27333"/>
                    <a:pt x="23973" y="27770"/>
                    <a:pt x="23470" y="27770"/>
                  </a:cubicBezTo>
                  <a:cubicBezTo>
                    <a:pt x="23310" y="27770"/>
                    <a:pt x="23155" y="27726"/>
                    <a:pt x="23010" y="27623"/>
                  </a:cubicBezTo>
                  <a:cubicBezTo>
                    <a:pt x="22548" y="27299"/>
                    <a:pt x="22583" y="26583"/>
                    <a:pt x="22814" y="26063"/>
                  </a:cubicBezTo>
                  <a:cubicBezTo>
                    <a:pt x="23264" y="25035"/>
                    <a:pt x="24189" y="24308"/>
                    <a:pt x="24835" y="23384"/>
                  </a:cubicBezTo>
                  <a:cubicBezTo>
                    <a:pt x="25482" y="22459"/>
                    <a:pt x="25771" y="21073"/>
                    <a:pt x="24962" y="20288"/>
                  </a:cubicBezTo>
                  <a:cubicBezTo>
                    <a:pt x="24628" y="19971"/>
                    <a:pt x="24183" y="19836"/>
                    <a:pt x="23721" y="19836"/>
                  </a:cubicBezTo>
                  <a:cubicBezTo>
                    <a:pt x="23275" y="19836"/>
                    <a:pt x="22813" y="19962"/>
                    <a:pt x="22421" y="20172"/>
                  </a:cubicBezTo>
                  <a:cubicBezTo>
                    <a:pt x="21613" y="20611"/>
                    <a:pt x="21000" y="21316"/>
                    <a:pt x="20307" y="21893"/>
                  </a:cubicBezTo>
                  <a:cubicBezTo>
                    <a:pt x="19836" y="22276"/>
                    <a:pt x="19235" y="22617"/>
                    <a:pt x="18651" y="22617"/>
                  </a:cubicBezTo>
                  <a:cubicBezTo>
                    <a:pt x="18477" y="22617"/>
                    <a:pt x="18303" y="22586"/>
                    <a:pt x="18136" y="22517"/>
                  </a:cubicBezTo>
                  <a:cubicBezTo>
                    <a:pt x="17604" y="22298"/>
                    <a:pt x="17269" y="21720"/>
                    <a:pt x="17235" y="21143"/>
                  </a:cubicBezTo>
                  <a:cubicBezTo>
                    <a:pt x="17200" y="20565"/>
                    <a:pt x="17420" y="19988"/>
                    <a:pt x="17720" y="19491"/>
                  </a:cubicBezTo>
                  <a:cubicBezTo>
                    <a:pt x="18147" y="18763"/>
                    <a:pt x="18771" y="18162"/>
                    <a:pt x="19302" y="17492"/>
                  </a:cubicBezTo>
                  <a:cubicBezTo>
                    <a:pt x="19845" y="16834"/>
                    <a:pt x="20319" y="16060"/>
                    <a:pt x="20377" y="15217"/>
                  </a:cubicBezTo>
                  <a:cubicBezTo>
                    <a:pt x="20434" y="14362"/>
                    <a:pt x="19972" y="13426"/>
                    <a:pt x="19152" y="13195"/>
                  </a:cubicBezTo>
                  <a:cubicBezTo>
                    <a:pt x="19001" y="13151"/>
                    <a:pt x="18850" y="13131"/>
                    <a:pt x="18700" y="13131"/>
                  </a:cubicBezTo>
                  <a:cubicBezTo>
                    <a:pt x="17957" y="13131"/>
                    <a:pt x="17238" y="13627"/>
                    <a:pt x="16623" y="14108"/>
                  </a:cubicBezTo>
                  <a:lnTo>
                    <a:pt x="14139" y="16025"/>
                  </a:lnTo>
                  <a:cubicBezTo>
                    <a:pt x="13691" y="16379"/>
                    <a:pt x="13120" y="16745"/>
                    <a:pt x="12586" y="16745"/>
                  </a:cubicBezTo>
                  <a:cubicBezTo>
                    <a:pt x="12404" y="16745"/>
                    <a:pt x="12227" y="16703"/>
                    <a:pt x="12060" y="16603"/>
                  </a:cubicBezTo>
                  <a:cubicBezTo>
                    <a:pt x="11459" y="16256"/>
                    <a:pt x="11413" y="15390"/>
                    <a:pt x="11621" y="14732"/>
                  </a:cubicBezTo>
                  <a:cubicBezTo>
                    <a:pt x="11956" y="13715"/>
                    <a:pt x="12695" y="12895"/>
                    <a:pt x="13388" y="12087"/>
                  </a:cubicBezTo>
                  <a:cubicBezTo>
                    <a:pt x="14081" y="11278"/>
                    <a:pt x="14763" y="10388"/>
                    <a:pt x="14948" y="9349"/>
                  </a:cubicBezTo>
                  <a:cubicBezTo>
                    <a:pt x="15121" y="8298"/>
                    <a:pt x="14613" y="7050"/>
                    <a:pt x="13596" y="6761"/>
                  </a:cubicBezTo>
                  <a:cubicBezTo>
                    <a:pt x="13433" y="6715"/>
                    <a:pt x="13272" y="6694"/>
                    <a:pt x="13114" y="6694"/>
                  </a:cubicBezTo>
                  <a:cubicBezTo>
                    <a:pt x="11632" y="6694"/>
                    <a:pt x="10347" y="8529"/>
                    <a:pt x="8763" y="8529"/>
                  </a:cubicBezTo>
                  <a:cubicBezTo>
                    <a:pt x="8745" y="8529"/>
                    <a:pt x="8728" y="8529"/>
                    <a:pt x="8710" y="8529"/>
                  </a:cubicBezTo>
                  <a:cubicBezTo>
                    <a:pt x="7797" y="8494"/>
                    <a:pt x="7035" y="7847"/>
                    <a:pt x="6827" y="6969"/>
                  </a:cubicBezTo>
                  <a:cubicBezTo>
                    <a:pt x="6585" y="5780"/>
                    <a:pt x="7451" y="4648"/>
                    <a:pt x="7543" y="3446"/>
                  </a:cubicBezTo>
                  <a:cubicBezTo>
                    <a:pt x="7670" y="1864"/>
                    <a:pt x="6330" y="408"/>
                    <a:pt x="4783" y="85"/>
                  </a:cubicBezTo>
                  <a:cubicBezTo>
                    <a:pt x="4508" y="27"/>
                    <a:pt x="4230" y="0"/>
                    <a:pt x="3953" y="0"/>
                  </a:cubicBezTo>
                  <a:close/>
                </a:path>
              </a:pathLst>
            </a:custGeom>
            <a:solidFill>
              <a:schemeClr val="dk2"/>
            </a:solidFill>
            <a:ln cap="flat" cmpd="sng" w="7225">
              <a:solidFill>
                <a:srgbClr val="000000"/>
              </a:solidFill>
              <a:prstDash val="solid"/>
              <a:miter lim="1155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 name="Google Shape;255;p10"/>
          <p:cNvSpPr/>
          <p:nvPr/>
        </p:nvSpPr>
        <p:spPr>
          <a:xfrm>
            <a:off x="267825" y="282175"/>
            <a:ext cx="8608500" cy="4563000"/>
          </a:xfrm>
          <a:prstGeom prst="rect">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0"/>
          <p:cNvSpPr/>
          <p:nvPr/>
        </p:nvSpPr>
        <p:spPr>
          <a:xfrm>
            <a:off x="417075" y="435925"/>
            <a:ext cx="8310000" cy="4255500"/>
          </a:xfrm>
          <a:prstGeom prst="rect">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0"/>
          <p:cNvSpPr txBox="1"/>
          <p:nvPr>
            <p:ph type="title"/>
          </p:nvPr>
        </p:nvSpPr>
        <p:spPr>
          <a:xfrm>
            <a:off x="720000" y="2285400"/>
            <a:ext cx="7704000" cy="572700"/>
          </a:xfrm>
          <a:prstGeom prst="rect">
            <a:avLst/>
          </a:prstGeom>
          <a:effectLst>
            <a:outerShdw rotWithShape="0" algn="bl" dir="8100000" dist="66675">
              <a:schemeClr val="accent6"/>
            </a:outerShdw>
          </a:effectLst>
        </p:spPr>
        <p:txBody>
          <a:bodyPr anchorCtr="0" anchor="ctr" bIns="91425" lIns="91425" spcFirstLastPara="1" rIns="91425" wrap="square" tIns="91425">
            <a:noAutofit/>
          </a:bodyPr>
          <a:lstStyle>
            <a:lvl1pPr lvl="0" rtl="0" algn="ctr">
              <a:spcBef>
                <a:spcPts val="0"/>
              </a:spcBef>
              <a:spcAft>
                <a:spcPts val="0"/>
              </a:spcAft>
              <a:buClr>
                <a:schemeClr val="lt2"/>
              </a:buClr>
              <a:buSzPts val="3500"/>
              <a:buNone/>
              <a:defRPr>
                <a:solidFill>
                  <a:schemeClr val="lt2"/>
                </a:solidFill>
              </a:defRPr>
            </a:lvl1pPr>
            <a:lvl2pPr lvl="1" rtl="0" algn="ctr">
              <a:spcBef>
                <a:spcPts val="0"/>
              </a:spcBef>
              <a:spcAft>
                <a:spcPts val="0"/>
              </a:spcAft>
              <a:buClr>
                <a:schemeClr val="lt2"/>
              </a:buClr>
              <a:buSzPts val="3500"/>
              <a:buNone/>
              <a:defRPr>
                <a:solidFill>
                  <a:schemeClr val="lt2"/>
                </a:solidFill>
              </a:defRPr>
            </a:lvl2pPr>
            <a:lvl3pPr lvl="2" rtl="0" algn="ctr">
              <a:spcBef>
                <a:spcPts val="0"/>
              </a:spcBef>
              <a:spcAft>
                <a:spcPts val="0"/>
              </a:spcAft>
              <a:buClr>
                <a:schemeClr val="lt2"/>
              </a:buClr>
              <a:buSzPts val="3500"/>
              <a:buNone/>
              <a:defRPr>
                <a:solidFill>
                  <a:schemeClr val="lt2"/>
                </a:solidFill>
              </a:defRPr>
            </a:lvl3pPr>
            <a:lvl4pPr lvl="3" rtl="0" algn="ctr">
              <a:spcBef>
                <a:spcPts val="0"/>
              </a:spcBef>
              <a:spcAft>
                <a:spcPts val="0"/>
              </a:spcAft>
              <a:buClr>
                <a:schemeClr val="lt2"/>
              </a:buClr>
              <a:buSzPts val="3500"/>
              <a:buNone/>
              <a:defRPr>
                <a:solidFill>
                  <a:schemeClr val="lt2"/>
                </a:solidFill>
              </a:defRPr>
            </a:lvl4pPr>
            <a:lvl5pPr lvl="4" rtl="0" algn="ctr">
              <a:spcBef>
                <a:spcPts val="0"/>
              </a:spcBef>
              <a:spcAft>
                <a:spcPts val="0"/>
              </a:spcAft>
              <a:buClr>
                <a:schemeClr val="lt2"/>
              </a:buClr>
              <a:buSzPts val="3500"/>
              <a:buNone/>
              <a:defRPr>
                <a:solidFill>
                  <a:schemeClr val="lt2"/>
                </a:solidFill>
              </a:defRPr>
            </a:lvl5pPr>
            <a:lvl6pPr lvl="5" rtl="0" algn="ctr">
              <a:spcBef>
                <a:spcPts val="0"/>
              </a:spcBef>
              <a:spcAft>
                <a:spcPts val="0"/>
              </a:spcAft>
              <a:buClr>
                <a:schemeClr val="lt2"/>
              </a:buClr>
              <a:buSzPts val="3500"/>
              <a:buNone/>
              <a:defRPr>
                <a:solidFill>
                  <a:schemeClr val="lt2"/>
                </a:solidFill>
              </a:defRPr>
            </a:lvl6pPr>
            <a:lvl7pPr lvl="6" rtl="0" algn="ctr">
              <a:spcBef>
                <a:spcPts val="0"/>
              </a:spcBef>
              <a:spcAft>
                <a:spcPts val="0"/>
              </a:spcAft>
              <a:buClr>
                <a:schemeClr val="lt2"/>
              </a:buClr>
              <a:buSzPts val="3500"/>
              <a:buNone/>
              <a:defRPr>
                <a:solidFill>
                  <a:schemeClr val="lt2"/>
                </a:solidFill>
              </a:defRPr>
            </a:lvl7pPr>
            <a:lvl8pPr lvl="7" rtl="0" algn="ctr">
              <a:spcBef>
                <a:spcPts val="0"/>
              </a:spcBef>
              <a:spcAft>
                <a:spcPts val="0"/>
              </a:spcAft>
              <a:buClr>
                <a:schemeClr val="lt2"/>
              </a:buClr>
              <a:buSzPts val="3500"/>
              <a:buNone/>
              <a:defRPr>
                <a:solidFill>
                  <a:schemeClr val="lt2"/>
                </a:solidFill>
              </a:defRPr>
            </a:lvl8pPr>
            <a:lvl9pPr lvl="8" rtl="0" algn="ctr">
              <a:spcBef>
                <a:spcPts val="0"/>
              </a:spcBef>
              <a:spcAft>
                <a:spcPts val="0"/>
              </a:spcAft>
              <a:buClr>
                <a:schemeClr val="lt2"/>
              </a:buClr>
              <a:buSzPts val="3500"/>
              <a:buNone/>
              <a:defRPr>
                <a:solidFill>
                  <a:schemeClr val="lt2"/>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theme" Target="../theme/theme3.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1pPr>
            <a:lvl2pPr lvl="1"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2pPr>
            <a:lvl3pPr lvl="2"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3pPr>
            <a:lvl4pPr lvl="3"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4pPr>
            <a:lvl5pPr lvl="4"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5pPr>
            <a:lvl6pPr lvl="5"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6pPr>
            <a:lvl7pPr lvl="6"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7pPr>
            <a:lvl8pPr lvl="7"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8pPr>
            <a:lvl9pPr lvl="8" rtl="0">
              <a:spcBef>
                <a:spcPts val="0"/>
              </a:spcBef>
              <a:spcAft>
                <a:spcPts val="0"/>
              </a:spcAft>
              <a:buClr>
                <a:schemeClr val="accent6"/>
              </a:buClr>
              <a:buSzPts val="3500"/>
              <a:buFont typeface="Spicy Rice"/>
              <a:buNone/>
              <a:defRPr sz="3500">
                <a:solidFill>
                  <a:schemeClr val="accent6"/>
                </a:solidFill>
                <a:latin typeface="Spicy Rice"/>
                <a:ea typeface="Spicy Rice"/>
                <a:cs typeface="Spicy Rice"/>
                <a:sym typeface="Spicy Ric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Clr>
                <a:schemeClr val="accent6"/>
              </a:buClr>
              <a:buSzPts val="1200"/>
              <a:buFont typeface="Arimo"/>
              <a:buChar char="●"/>
              <a:defRPr sz="1200">
                <a:solidFill>
                  <a:schemeClr val="accent6"/>
                </a:solidFill>
                <a:latin typeface="Arimo"/>
                <a:ea typeface="Arimo"/>
                <a:cs typeface="Arimo"/>
                <a:sym typeface="Arimo"/>
              </a:defRPr>
            </a:lvl1pPr>
            <a:lvl2pPr indent="-304800" lvl="1" marL="9144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2pPr>
            <a:lvl3pPr indent="-304800" lvl="2" marL="13716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3pPr>
            <a:lvl4pPr indent="-304800" lvl="3" marL="18288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4pPr>
            <a:lvl5pPr indent="-304800" lvl="4" marL="22860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5pPr>
            <a:lvl6pPr indent="-304800" lvl="5" marL="27432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6pPr>
            <a:lvl7pPr indent="-304800" lvl="6" marL="32004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7pPr>
            <a:lvl8pPr indent="-304800" lvl="7" marL="3657600">
              <a:lnSpc>
                <a:spcPct val="115000"/>
              </a:lnSpc>
              <a:spcBef>
                <a:spcPts val="1600"/>
              </a:spcBef>
              <a:spcAft>
                <a:spcPts val="0"/>
              </a:spcAft>
              <a:buClr>
                <a:schemeClr val="accent6"/>
              </a:buClr>
              <a:buSzPts val="1200"/>
              <a:buFont typeface="Arimo"/>
              <a:buChar char="○"/>
              <a:defRPr sz="1200">
                <a:solidFill>
                  <a:schemeClr val="accent6"/>
                </a:solidFill>
                <a:latin typeface="Arimo"/>
                <a:ea typeface="Arimo"/>
                <a:cs typeface="Arimo"/>
                <a:sym typeface="Arimo"/>
              </a:defRPr>
            </a:lvl8pPr>
            <a:lvl9pPr indent="-304800" lvl="8" marL="4114800">
              <a:lnSpc>
                <a:spcPct val="115000"/>
              </a:lnSpc>
              <a:spcBef>
                <a:spcPts val="1600"/>
              </a:spcBef>
              <a:spcAft>
                <a:spcPts val="1600"/>
              </a:spcAft>
              <a:buClr>
                <a:schemeClr val="accent6"/>
              </a:buClr>
              <a:buSzPts val="1200"/>
              <a:buFont typeface="Arimo"/>
              <a:buChar char="■"/>
              <a:defRPr sz="1200">
                <a:solidFill>
                  <a:schemeClr val="accent6"/>
                </a:solidFill>
                <a:latin typeface="Arimo"/>
                <a:ea typeface="Arimo"/>
                <a:cs typeface="Arimo"/>
                <a:sym typeface="Arim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11" name="Shape 511"/>
        <p:cNvGrpSpPr/>
        <p:nvPr/>
      </p:nvGrpSpPr>
      <p:grpSpPr>
        <a:xfrm>
          <a:off x="0" y="0"/>
          <a:ext cx="0" cy="0"/>
          <a:chOff x="0" y="0"/>
          <a:chExt cx="0" cy="0"/>
        </a:xfrm>
      </p:grpSpPr>
      <p:sp>
        <p:nvSpPr>
          <p:cNvPr id="512" name="Google Shape;512;p2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13" name="Google Shape;513;p2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6"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xml"/><Relationship Id="rId3" Type="http://schemas.openxmlformats.org/officeDocument/2006/relationships/image" Target="../media/image8.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image" Target="../media/image7.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34.xml"/><Relationship Id="rId10" Type="http://schemas.openxmlformats.org/officeDocument/2006/relationships/slide" Target="/ppt/slides/slide34.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5.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15" Type="http://schemas.openxmlformats.org/officeDocument/2006/relationships/slide" Target="/ppt/slides/slide36.xml"/><Relationship Id="rId14" Type="http://schemas.openxmlformats.org/officeDocument/2006/relationships/slide" Target="/ppt/slides/slide36.xml"/><Relationship Id="rId16" Type="http://schemas.openxmlformats.org/officeDocument/2006/relationships/slide" Target="/ppt/slides/slide42.xml"/><Relationship Id="rId5" Type="http://schemas.openxmlformats.org/officeDocument/2006/relationships/hyperlink" Target="http://bit.ly/33VAFh3" TargetMode="External"/><Relationship Id="rId6" Type="http://schemas.openxmlformats.org/officeDocument/2006/relationships/slide" Target="/ppt/slides/slide29.xml"/><Relationship Id="rId7" Type="http://schemas.openxmlformats.org/officeDocument/2006/relationships/slide" Target="/ppt/slides/slide28.xml"/><Relationship Id="rId8" Type="http://schemas.openxmlformats.org/officeDocument/2006/relationships/slide" Target="/ppt/slides/slide3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 Id="rId3" Type="http://schemas.openxmlformats.org/officeDocument/2006/relationships/hyperlink" Target="https://docs.google.com/spreadsheets/d/1c2NA2GagFX3q1ugP2T36P5uIjhaYE8aECBJNNwhsMCA/copy"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xml"/><Relationship Id="rId3" Type="http://schemas.openxmlformats.org/officeDocument/2006/relationships/hyperlink" Target="https://www.freepik.com/free-photo/full-shot-friends-traveling-together_13704655.htm/?utm_source=slidesgo_template&amp;utm_medium=referral-link&amp;utm_campaign=sg_resources&amp;utm_content=freepik" TargetMode="External"/><Relationship Id="rId4" Type="http://schemas.openxmlformats.org/officeDocument/2006/relationships/hyperlink" Target="https://www.freepik.com/free-photo/full-shot-people-with-guitar-van_13704663.htm/?utm_source=slidesgo_template&amp;utm_medium=referral-link&amp;utm_campaign=sg_resources&amp;utm_content=freepik" TargetMode="External"/><Relationship Id="rId5" Type="http://schemas.openxmlformats.org/officeDocument/2006/relationships/hyperlink" Target="https://www.freepik.com/free-vector/sale-instagram-post-collection_12627631.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0.xml"/><Relationship Id="rId3" Type="http://schemas.openxmlformats.org/officeDocument/2006/relationships/hyperlink" Target="https://www.freepik.com/free-photo/full-shot-woman-van_13704642.htm/?utm_source=slidesgo_template&amp;utm_medium=referral-link&amp;utm_campaign=sg_resources&amp;utm_content=freepik" TargetMode="External"/><Relationship Id="rId4" Type="http://schemas.openxmlformats.org/officeDocument/2006/relationships/hyperlink" Target="https://www.freepik.com/free-photo/medium-shot-friends-traveling-together_16605458.htm/?utm_source=slidesgo_template&amp;utm_medium=referral-link&amp;utm_campaign=sg_resources&amp;utm_content=freepik" TargetMode="External"/><Relationship Id="rId5" Type="http://schemas.openxmlformats.org/officeDocument/2006/relationships/hyperlink" Target="https://www.freepik.com/free-vector/hand-drawn-groovy-sale-instagram-post-collection_12300998.htm/?utm_source=slidesgo_template&amp;utm_medium=referral-link&amp;utm_campaign=sg_resources&amp;utm_content=freepik" TargetMode="External"/><Relationship Id="rId6" Type="http://schemas.openxmlformats.org/officeDocument/2006/relationships/hyperlink" Target="https://www.flaticon.com/packs/hippies-25?word=hippie/?utm_source=slidesgo_template&amp;utm_medium=referral-link&amp;utm_campaign=sg_resources&amp;utm_content=flaticon"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19.xml"/><Relationship Id="rId2" Type="http://schemas.openxmlformats.org/officeDocument/2006/relationships/notesSlide" Target="../notesSlides/notesSlide3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5.gif"/><Relationship Id="rId14" Type="http://schemas.openxmlformats.org/officeDocument/2006/relationships/image" Target="../media/image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18" name="Shape 518"/>
        <p:cNvGrpSpPr/>
        <p:nvPr/>
      </p:nvGrpSpPr>
      <p:grpSpPr>
        <a:xfrm>
          <a:off x="0" y="0"/>
          <a:ext cx="0" cy="0"/>
          <a:chOff x="0" y="0"/>
          <a:chExt cx="0" cy="0"/>
        </a:xfrm>
      </p:grpSpPr>
      <p:sp>
        <p:nvSpPr>
          <p:cNvPr id="519" name="Google Shape;519;p22"/>
          <p:cNvSpPr/>
          <p:nvPr/>
        </p:nvSpPr>
        <p:spPr>
          <a:xfrm>
            <a:off x="2392213" y="3770050"/>
            <a:ext cx="43596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2"/>
          <p:cNvSpPr txBox="1"/>
          <p:nvPr>
            <p:ph idx="1" type="subTitle"/>
          </p:nvPr>
        </p:nvSpPr>
        <p:spPr>
          <a:xfrm>
            <a:off x="2392500" y="3862150"/>
            <a:ext cx="43590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521" name="Google Shape;521;p22"/>
          <p:cNvSpPr txBox="1"/>
          <p:nvPr>
            <p:ph type="ctrTitle"/>
          </p:nvPr>
        </p:nvSpPr>
        <p:spPr>
          <a:xfrm>
            <a:off x="1327325" y="1590650"/>
            <a:ext cx="6489300" cy="9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70's Vibes</a:t>
            </a:r>
            <a:endParaRPr/>
          </a:p>
        </p:txBody>
      </p:sp>
      <p:sp>
        <p:nvSpPr>
          <p:cNvPr id="522" name="Google Shape;522;p22"/>
          <p:cNvSpPr txBox="1"/>
          <p:nvPr/>
        </p:nvSpPr>
        <p:spPr>
          <a:xfrm>
            <a:off x="1327375" y="2412225"/>
            <a:ext cx="6489300" cy="1140600"/>
          </a:xfrm>
          <a:prstGeom prst="rect">
            <a:avLst/>
          </a:prstGeom>
          <a:noFill/>
          <a:ln>
            <a:noFill/>
          </a:ln>
          <a:effectLst>
            <a:outerShdw rotWithShape="0" algn="bl" dir="7320000" dist="47625">
              <a:schemeClr val="accent6"/>
            </a:outerShdw>
          </a:effectLst>
        </p:spPr>
        <p:txBody>
          <a:bodyPr anchorCtr="0" anchor="t" bIns="91425" lIns="91425" spcFirstLastPara="1" rIns="91425" wrap="square" tIns="91425">
            <a:noAutofit/>
          </a:bodyPr>
          <a:lstStyle/>
          <a:p>
            <a:pPr indent="0" lvl="0" marL="0" rtl="0" algn="ctr">
              <a:lnSpc>
                <a:spcPct val="90000"/>
              </a:lnSpc>
              <a:spcBef>
                <a:spcPts val="0"/>
              </a:spcBef>
              <a:spcAft>
                <a:spcPts val="0"/>
              </a:spcAft>
              <a:buNone/>
            </a:pPr>
            <a:r>
              <a:rPr lang="en" sz="5800">
                <a:solidFill>
                  <a:schemeClr val="lt1"/>
                </a:solidFill>
                <a:latin typeface="Spicy Rice"/>
                <a:ea typeface="Spicy Rice"/>
                <a:cs typeface="Spicy Rice"/>
                <a:sym typeface="Spicy Rice"/>
              </a:rPr>
              <a:t>Instagram Planner</a:t>
            </a:r>
            <a:endParaRPr sz="300">
              <a:solidFill>
                <a:schemeClr val="l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31" name="Shape 831"/>
        <p:cNvGrpSpPr/>
        <p:nvPr/>
      </p:nvGrpSpPr>
      <p:grpSpPr>
        <a:xfrm>
          <a:off x="0" y="0"/>
          <a:ext cx="0" cy="0"/>
          <a:chOff x="0" y="0"/>
          <a:chExt cx="0" cy="0"/>
        </a:xfrm>
      </p:grpSpPr>
      <p:sp>
        <p:nvSpPr>
          <p:cNvPr id="832" name="Google Shape;832;p31"/>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Brainstorming ideas</a:t>
            </a:r>
            <a:endParaRPr/>
          </a:p>
        </p:txBody>
      </p:sp>
      <p:sp>
        <p:nvSpPr>
          <p:cNvPr id="833" name="Google Shape;833;p31"/>
          <p:cNvSpPr txBox="1"/>
          <p:nvPr>
            <p:ph idx="4294967295" type="title"/>
          </p:nvPr>
        </p:nvSpPr>
        <p:spPr>
          <a:xfrm>
            <a:off x="717231" y="2506338"/>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Neptune</a:t>
            </a:r>
            <a:endParaRPr sz="2000"/>
          </a:p>
        </p:txBody>
      </p:sp>
      <p:sp>
        <p:nvSpPr>
          <p:cNvPr id="834" name="Google Shape;834;p31"/>
          <p:cNvSpPr txBox="1"/>
          <p:nvPr>
            <p:ph idx="4294967295" type="subTitle"/>
          </p:nvPr>
        </p:nvSpPr>
        <p:spPr>
          <a:xfrm>
            <a:off x="719360" y="2827677"/>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It’s the farthest planet from the Sun</a:t>
            </a:r>
            <a:endParaRPr/>
          </a:p>
        </p:txBody>
      </p:sp>
      <p:sp>
        <p:nvSpPr>
          <p:cNvPr id="835" name="Google Shape;835;p31"/>
          <p:cNvSpPr txBox="1"/>
          <p:nvPr>
            <p:ph idx="4294967295" type="title"/>
          </p:nvPr>
        </p:nvSpPr>
        <p:spPr>
          <a:xfrm>
            <a:off x="715100" y="1327300"/>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Jupiter</a:t>
            </a:r>
            <a:endParaRPr sz="2000"/>
          </a:p>
        </p:txBody>
      </p:sp>
      <p:sp>
        <p:nvSpPr>
          <p:cNvPr id="836" name="Google Shape;836;p31"/>
          <p:cNvSpPr txBox="1"/>
          <p:nvPr>
            <p:ph idx="4294967295" type="subTitle"/>
          </p:nvPr>
        </p:nvSpPr>
        <p:spPr>
          <a:xfrm>
            <a:off x="715105" y="1639115"/>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It’s the biggest planet in the Solar System</a:t>
            </a:r>
            <a:endParaRPr/>
          </a:p>
        </p:txBody>
      </p:sp>
      <p:sp>
        <p:nvSpPr>
          <p:cNvPr id="837" name="Google Shape;837;p31"/>
          <p:cNvSpPr txBox="1"/>
          <p:nvPr>
            <p:ph idx="4294967295" type="title"/>
          </p:nvPr>
        </p:nvSpPr>
        <p:spPr>
          <a:xfrm>
            <a:off x="6578200" y="1326275"/>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Saturn</a:t>
            </a:r>
            <a:endParaRPr sz="2000"/>
          </a:p>
        </p:txBody>
      </p:sp>
      <p:sp>
        <p:nvSpPr>
          <p:cNvPr id="838" name="Google Shape;838;p31"/>
          <p:cNvSpPr txBox="1"/>
          <p:nvPr>
            <p:ph idx="4294967295" type="subTitle"/>
          </p:nvPr>
        </p:nvSpPr>
        <p:spPr>
          <a:xfrm>
            <a:off x="6578201" y="1639115"/>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It’s composed of hydrogen and helium</a:t>
            </a:r>
            <a:endParaRPr/>
          </a:p>
        </p:txBody>
      </p:sp>
      <p:sp>
        <p:nvSpPr>
          <p:cNvPr id="839" name="Google Shape;839;p31"/>
          <p:cNvSpPr txBox="1"/>
          <p:nvPr>
            <p:ph idx="4294967295" type="title"/>
          </p:nvPr>
        </p:nvSpPr>
        <p:spPr>
          <a:xfrm>
            <a:off x="715100" y="3685406"/>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Mercury</a:t>
            </a:r>
            <a:endParaRPr sz="2000"/>
          </a:p>
        </p:txBody>
      </p:sp>
      <p:sp>
        <p:nvSpPr>
          <p:cNvPr id="840" name="Google Shape;840;p31"/>
          <p:cNvSpPr txBox="1"/>
          <p:nvPr>
            <p:ph idx="4294967295" type="subTitle"/>
          </p:nvPr>
        </p:nvSpPr>
        <p:spPr>
          <a:xfrm>
            <a:off x="715100" y="4016240"/>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Mercury is the closest planet to the Sun</a:t>
            </a:r>
            <a:endParaRPr/>
          </a:p>
        </p:txBody>
      </p:sp>
      <p:sp>
        <p:nvSpPr>
          <p:cNvPr id="841" name="Google Shape;841;p31"/>
          <p:cNvSpPr txBox="1"/>
          <p:nvPr>
            <p:ph idx="4294967295" type="title"/>
          </p:nvPr>
        </p:nvSpPr>
        <p:spPr>
          <a:xfrm>
            <a:off x="6576076" y="2506338"/>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Mars</a:t>
            </a:r>
            <a:endParaRPr sz="2000"/>
          </a:p>
        </p:txBody>
      </p:sp>
      <p:sp>
        <p:nvSpPr>
          <p:cNvPr id="842" name="Google Shape;842;p31"/>
          <p:cNvSpPr txBox="1"/>
          <p:nvPr>
            <p:ph idx="4294967295" type="subTitle"/>
          </p:nvPr>
        </p:nvSpPr>
        <p:spPr>
          <a:xfrm>
            <a:off x="6578201" y="2827665"/>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Despite being red, Mars is actually a cold place</a:t>
            </a:r>
            <a:endParaRPr/>
          </a:p>
        </p:txBody>
      </p:sp>
      <p:sp>
        <p:nvSpPr>
          <p:cNvPr id="843" name="Google Shape;843;p31"/>
          <p:cNvSpPr txBox="1"/>
          <p:nvPr>
            <p:ph idx="4294967295" type="title"/>
          </p:nvPr>
        </p:nvSpPr>
        <p:spPr>
          <a:xfrm>
            <a:off x="6578201" y="3685406"/>
            <a:ext cx="1850700" cy="390900"/>
          </a:xfrm>
          <a:prstGeom prst="rect">
            <a:avLst/>
          </a:prstGeom>
        </p:spPr>
        <p:txBody>
          <a:bodyPr anchorCtr="0" anchor="t" bIns="91425" lIns="91425" spcFirstLastPara="1" rIns="91425" wrap="square" tIns="45700">
            <a:noAutofit/>
          </a:bodyPr>
          <a:lstStyle/>
          <a:p>
            <a:pPr indent="0" lvl="0" marL="0" rtl="0" algn="ctr">
              <a:spcBef>
                <a:spcPts val="0"/>
              </a:spcBef>
              <a:spcAft>
                <a:spcPts val="0"/>
              </a:spcAft>
              <a:buNone/>
            </a:pPr>
            <a:r>
              <a:rPr lang="en" sz="2000"/>
              <a:t>Venus</a:t>
            </a:r>
            <a:endParaRPr sz="2000"/>
          </a:p>
        </p:txBody>
      </p:sp>
      <p:sp>
        <p:nvSpPr>
          <p:cNvPr id="844" name="Google Shape;844;p31"/>
          <p:cNvSpPr txBox="1"/>
          <p:nvPr>
            <p:ph idx="4294967295" type="subTitle"/>
          </p:nvPr>
        </p:nvSpPr>
        <p:spPr>
          <a:xfrm>
            <a:off x="6578201" y="4016240"/>
            <a:ext cx="1850700" cy="484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Venus is the second planet from the Sun</a:t>
            </a:r>
            <a:endParaRPr/>
          </a:p>
        </p:txBody>
      </p:sp>
      <p:grpSp>
        <p:nvGrpSpPr>
          <p:cNvPr id="845" name="Google Shape;845;p31"/>
          <p:cNvGrpSpPr/>
          <p:nvPr/>
        </p:nvGrpSpPr>
        <p:grpSpPr>
          <a:xfrm>
            <a:off x="4262100" y="1212850"/>
            <a:ext cx="619800" cy="619800"/>
            <a:chOff x="4080825" y="1276100"/>
            <a:chExt cx="619800" cy="619800"/>
          </a:xfrm>
        </p:grpSpPr>
        <p:sp>
          <p:nvSpPr>
            <p:cNvPr id="846" name="Google Shape;846;p31"/>
            <p:cNvSpPr/>
            <p:nvPr/>
          </p:nvSpPr>
          <p:spPr>
            <a:xfrm>
              <a:off x="4080825" y="1276100"/>
              <a:ext cx="619800" cy="6198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 name="Google Shape;847;p31"/>
            <p:cNvGrpSpPr/>
            <p:nvPr/>
          </p:nvGrpSpPr>
          <p:grpSpPr>
            <a:xfrm>
              <a:off x="4164425" y="1411950"/>
              <a:ext cx="415875" cy="348075"/>
              <a:chOff x="4744438" y="1600450"/>
              <a:chExt cx="415875" cy="348075"/>
            </a:xfrm>
          </p:grpSpPr>
          <p:sp>
            <p:nvSpPr>
              <p:cNvPr id="848" name="Google Shape;848;p31"/>
              <p:cNvSpPr/>
              <p:nvPr/>
            </p:nvSpPr>
            <p:spPr>
              <a:xfrm>
                <a:off x="4744438" y="1606400"/>
                <a:ext cx="394275" cy="336875"/>
              </a:xfrm>
              <a:custGeom>
                <a:rect b="b" l="l" r="r" t="t"/>
                <a:pathLst>
                  <a:path extrusionOk="0" h="13475" w="15771">
                    <a:moveTo>
                      <a:pt x="9012" y="1"/>
                    </a:moveTo>
                    <a:cubicBezTo>
                      <a:pt x="3025" y="1"/>
                      <a:pt x="0" y="7253"/>
                      <a:pt x="4259" y="11481"/>
                    </a:cubicBezTo>
                    <a:cubicBezTo>
                      <a:pt x="5627" y="12859"/>
                      <a:pt x="7313" y="13474"/>
                      <a:pt x="8970" y="13474"/>
                    </a:cubicBezTo>
                    <a:cubicBezTo>
                      <a:pt x="12436" y="13474"/>
                      <a:pt x="15771" y="10780"/>
                      <a:pt x="15771" y="6729"/>
                    </a:cubicBezTo>
                    <a:cubicBezTo>
                      <a:pt x="15771" y="2994"/>
                      <a:pt x="12746" y="1"/>
                      <a:pt x="9012" y="1"/>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1"/>
              <p:cNvSpPr/>
              <p:nvPr/>
            </p:nvSpPr>
            <p:spPr>
              <a:xfrm>
                <a:off x="4864788" y="1695900"/>
                <a:ext cx="183650" cy="157450"/>
              </a:xfrm>
              <a:custGeom>
                <a:rect b="b" l="l" r="r" t="t"/>
                <a:pathLst>
                  <a:path extrusionOk="0" h="6298" w="7346">
                    <a:moveTo>
                      <a:pt x="4198" y="1"/>
                    </a:moveTo>
                    <a:cubicBezTo>
                      <a:pt x="1389" y="1"/>
                      <a:pt x="1" y="3396"/>
                      <a:pt x="1976" y="5371"/>
                    </a:cubicBezTo>
                    <a:cubicBezTo>
                      <a:pt x="2616" y="6011"/>
                      <a:pt x="3404" y="6297"/>
                      <a:pt x="4178" y="6297"/>
                    </a:cubicBezTo>
                    <a:cubicBezTo>
                      <a:pt x="5794" y="6297"/>
                      <a:pt x="7346" y="5048"/>
                      <a:pt x="7346" y="3149"/>
                    </a:cubicBezTo>
                    <a:cubicBezTo>
                      <a:pt x="7346" y="1420"/>
                      <a:pt x="5926" y="1"/>
                      <a:pt x="4198"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1"/>
              <p:cNvSpPr/>
              <p:nvPr/>
            </p:nvSpPr>
            <p:spPr>
              <a:xfrm>
                <a:off x="4802288" y="1606325"/>
                <a:ext cx="174400" cy="336600"/>
              </a:xfrm>
              <a:custGeom>
                <a:rect b="b" l="l" r="r" t="t"/>
                <a:pathLst>
                  <a:path extrusionOk="0" h="13464" w="6976">
                    <a:moveTo>
                      <a:pt x="6751" y="0"/>
                    </a:moveTo>
                    <a:cubicBezTo>
                      <a:pt x="3055" y="0"/>
                      <a:pt x="1" y="2980"/>
                      <a:pt x="1" y="6732"/>
                    </a:cubicBezTo>
                    <a:cubicBezTo>
                      <a:pt x="1" y="10453"/>
                      <a:pt x="3056" y="13463"/>
                      <a:pt x="6754" y="13463"/>
                    </a:cubicBezTo>
                    <a:cubicBezTo>
                      <a:pt x="6827" y="13463"/>
                      <a:pt x="6901" y="13462"/>
                      <a:pt x="6976" y="13460"/>
                    </a:cubicBezTo>
                    <a:cubicBezTo>
                      <a:pt x="3365" y="13305"/>
                      <a:pt x="495" y="10343"/>
                      <a:pt x="495" y="6732"/>
                    </a:cubicBezTo>
                    <a:cubicBezTo>
                      <a:pt x="495" y="3121"/>
                      <a:pt x="3365" y="127"/>
                      <a:pt x="6976" y="4"/>
                    </a:cubicBezTo>
                    <a:cubicBezTo>
                      <a:pt x="6901" y="1"/>
                      <a:pt x="6826" y="0"/>
                      <a:pt x="6751" y="0"/>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1"/>
              <p:cNvSpPr/>
              <p:nvPr/>
            </p:nvSpPr>
            <p:spPr>
              <a:xfrm>
                <a:off x="4891013" y="1695625"/>
                <a:ext cx="85675" cy="157225"/>
              </a:xfrm>
              <a:custGeom>
                <a:rect b="b" l="l" r="r" t="t"/>
                <a:pathLst>
                  <a:path extrusionOk="0" h="6289" w="3427">
                    <a:moveTo>
                      <a:pt x="3161" y="1"/>
                    </a:moveTo>
                    <a:cubicBezTo>
                      <a:pt x="1452" y="1"/>
                      <a:pt x="1" y="1399"/>
                      <a:pt x="1" y="3160"/>
                    </a:cubicBezTo>
                    <a:cubicBezTo>
                      <a:pt x="1" y="4919"/>
                      <a:pt x="1450" y="6288"/>
                      <a:pt x="3156" y="6288"/>
                    </a:cubicBezTo>
                    <a:cubicBezTo>
                      <a:pt x="3245" y="6288"/>
                      <a:pt x="3336" y="6284"/>
                      <a:pt x="3427" y="6277"/>
                    </a:cubicBezTo>
                    <a:cubicBezTo>
                      <a:pt x="1791" y="6153"/>
                      <a:pt x="556" y="4795"/>
                      <a:pt x="556" y="3160"/>
                    </a:cubicBezTo>
                    <a:cubicBezTo>
                      <a:pt x="556" y="1524"/>
                      <a:pt x="1791" y="166"/>
                      <a:pt x="3427" y="12"/>
                    </a:cubicBezTo>
                    <a:cubicBezTo>
                      <a:pt x="3337" y="4"/>
                      <a:pt x="3249" y="1"/>
                      <a:pt x="3161"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1"/>
              <p:cNvSpPr/>
              <p:nvPr/>
            </p:nvSpPr>
            <p:spPr>
              <a:xfrm>
                <a:off x="4779913" y="1600450"/>
                <a:ext cx="380400" cy="348075"/>
              </a:xfrm>
              <a:custGeom>
                <a:rect b="b" l="l" r="r" t="t"/>
                <a:pathLst>
                  <a:path extrusionOk="0" h="13923" w="15216">
                    <a:moveTo>
                      <a:pt x="7649" y="0"/>
                    </a:moveTo>
                    <a:cubicBezTo>
                      <a:pt x="3941" y="0"/>
                      <a:pt x="395" y="3010"/>
                      <a:pt x="649" y="7368"/>
                    </a:cubicBezTo>
                    <a:cubicBezTo>
                      <a:pt x="904" y="11422"/>
                      <a:pt x="4241" y="13923"/>
                      <a:pt x="7656" y="13923"/>
                    </a:cubicBezTo>
                    <a:cubicBezTo>
                      <a:pt x="9621" y="13923"/>
                      <a:pt x="11612" y="13094"/>
                      <a:pt x="13055" y="11256"/>
                    </a:cubicBezTo>
                    <a:lnTo>
                      <a:pt x="12747" y="11010"/>
                    </a:lnTo>
                    <a:cubicBezTo>
                      <a:pt x="11438" y="12681"/>
                      <a:pt x="9477" y="13561"/>
                      <a:pt x="7500" y="13561"/>
                    </a:cubicBezTo>
                    <a:cubicBezTo>
                      <a:pt x="6119" y="13561"/>
                      <a:pt x="4730" y="13132"/>
                      <a:pt x="3550" y="12244"/>
                    </a:cubicBezTo>
                    <a:cubicBezTo>
                      <a:pt x="649" y="10115"/>
                      <a:pt x="1" y="6041"/>
                      <a:pt x="2099" y="3078"/>
                    </a:cubicBezTo>
                    <a:cubicBezTo>
                      <a:pt x="3396" y="1267"/>
                      <a:pt x="5435" y="291"/>
                      <a:pt x="7511" y="291"/>
                    </a:cubicBezTo>
                    <a:cubicBezTo>
                      <a:pt x="8794" y="291"/>
                      <a:pt x="10091" y="664"/>
                      <a:pt x="11235" y="1442"/>
                    </a:cubicBezTo>
                    <a:cubicBezTo>
                      <a:pt x="14228" y="3479"/>
                      <a:pt x="15031" y="7522"/>
                      <a:pt x="13055" y="10547"/>
                    </a:cubicBezTo>
                    <a:lnTo>
                      <a:pt x="13395" y="10763"/>
                    </a:lnTo>
                    <a:cubicBezTo>
                      <a:pt x="15216" y="8016"/>
                      <a:pt x="14845" y="4374"/>
                      <a:pt x="12500" y="2060"/>
                    </a:cubicBezTo>
                    <a:cubicBezTo>
                      <a:pt x="11083" y="633"/>
                      <a:pt x="9349" y="0"/>
                      <a:pt x="7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1"/>
              <p:cNvSpPr/>
              <p:nvPr/>
            </p:nvSpPr>
            <p:spPr>
              <a:xfrm>
                <a:off x="4969713" y="1628025"/>
                <a:ext cx="146625" cy="146600"/>
              </a:xfrm>
              <a:custGeom>
                <a:rect b="b" l="l" r="r" t="t"/>
                <a:pathLst>
                  <a:path extrusionOk="0" h="5864" w="5865">
                    <a:moveTo>
                      <a:pt x="1" y="0"/>
                    </a:moveTo>
                    <a:lnTo>
                      <a:pt x="1" y="401"/>
                    </a:lnTo>
                    <a:cubicBezTo>
                      <a:pt x="3025" y="401"/>
                      <a:pt x="5463" y="2839"/>
                      <a:pt x="5463" y="5864"/>
                    </a:cubicBezTo>
                    <a:lnTo>
                      <a:pt x="5865" y="5864"/>
                    </a:lnTo>
                    <a:cubicBezTo>
                      <a:pt x="5865" y="2623"/>
                      <a:pt x="3241"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1"/>
              <p:cNvSpPr/>
              <p:nvPr/>
            </p:nvSpPr>
            <p:spPr>
              <a:xfrm>
                <a:off x="4969713" y="1655025"/>
                <a:ext cx="119625" cy="119600"/>
              </a:xfrm>
              <a:custGeom>
                <a:rect b="b" l="l" r="r" t="t"/>
                <a:pathLst>
                  <a:path extrusionOk="0" h="4784" w="4785">
                    <a:moveTo>
                      <a:pt x="1" y="0"/>
                    </a:moveTo>
                    <a:lnTo>
                      <a:pt x="1" y="401"/>
                    </a:lnTo>
                    <a:cubicBezTo>
                      <a:pt x="2439" y="401"/>
                      <a:pt x="4383" y="2377"/>
                      <a:pt x="4383" y="4784"/>
                    </a:cubicBezTo>
                    <a:lnTo>
                      <a:pt x="4784" y="4784"/>
                    </a:lnTo>
                    <a:cubicBezTo>
                      <a:pt x="4784" y="2160"/>
                      <a:pt x="2655"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1"/>
              <p:cNvSpPr/>
              <p:nvPr/>
            </p:nvSpPr>
            <p:spPr>
              <a:xfrm>
                <a:off x="4873288" y="1690825"/>
                <a:ext cx="180550" cy="166950"/>
              </a:xfrm>
              <a:custGeom>
                <a:rect b="b" l="l" r="r" t="t"/>
                <a:pathLst>
                  <a:path extrusionOk="0" h="6678" w="7222">
                    <a:moveTo>
                      <a:pt x="3814" y="0"/>
                    </a:moveTo>
                    <a:cubicBezTo>
                      <a:pt x="2756" y="0"/>
                      <a:pt x="1693" y="493"/>
                      <a:pt x="1019" y="1593"/>
                    </a:cubicBezTo>
                    <a:lnTo>
                      <a:pt x="1358" y="1809"/>
                    </a:lnTo>
                    <a:cubicBezTo>
                      <a:pt x="1919" y="895"/>
                      <a:pt x="2885" y="400"/>
                      <a:pt x="3871" y="400"/>
                    </a:cubicBezTo>
                    <a:cubicBezTo>
                      <a:pt x="4350" y="400"/>
                      <a:pt x="4833" y="517"/>
                      <a:pt x="5278" y="759"/>
                    </a:cubicBezTo>
                    <a:cubicBezTo>
                      <a:pt x="6666" y="1531"/>
                      <a:pt x="7222" y="3228"/>
                      <a:pt x="6512" y="4648"/>
                    </a:cubicBezTo>
                    <a:cubicBezTo>
                      <a:pt x="6013" y="5669"/>
                      <a:pt x="4964" y="6289"/>
                      <a:pt x="3879" y="6289"/>
                    </a:cubicBezTo>
                    <a:cubicBezTo>
                      <a:pt x="3488" y="6289"/>
                      <a:pt x="3092" y="6208"/>
                      <a:pt x="2716" y="6037"/>
                    </a:cubicBezTo>
                    <a:cubicBezTo>
                      <a:pt x="1265" y="5419"/>
                      <a:pt x="556" y="3784"/>
                      <a:pt x="1111" y="2302"/>
                    </a:cubicBezTo>
                    <a:lnTo>
                      <a:pt x="741" y="2179"/>
                    </a:lnTo>
                    <a:lnTo>
                      <a:pt x="741" y="2179"/>
                    </a:lnTo>
                    <a:cubicBezTo>
                      <a:pt x="0" y="4123"/>
                      <a:pt x="1204" y="6253"/>
                      <a:pt x="3272" y="6623"/>
                    </a:cubicBezTo>
                    <a:cubicBezTo>
                      <a:pt x="3473" y="6660"/>
                      <a:pt x="3673" y="6677"/>
                      <a:pt x="3870" y="6677"/>
                    </a:cubicBezTo>
                    <a:cubicBezTo>
                      <a:pt x="5663" y="6677"/>
                      <a:pt x="7194" y="5215"/>
                      <a:pt x="7222" y="3352"/>
                    </a:cubicBezTo>
                    <a:cubicBezTo>
                      <a:pt x="7203" y="1277"/>
                      <a:pt x="5516" y="0"/>
                      <a:pt x="38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1"/>
              <p:cNvSpPr/>
              <p:nvPr/>
            </p:nvSpPr>
            <p:spPr>
              <a:xfrm>
                <a:off x="4916488" y="1734575"/>
                <a:ext cx="93375" cy="80175"/>
              </a:xfrm>
              <a:custGeom>
                <a:rect b="b" l="l" r="r" t="t"/>
                <a:pathLst>
                  <a:path extrusionOk="0" h="3207" w="3735">
                    <a:moveTo>
                      <a:pt x="1945" y="429"/>
                    </a:moveTo>
                    <a:lnTo>
                      <a:pt x="1945" y="1540"/>
                    </a:lnTo>
                    <a:lnTo>
                      <a:pt x="1111" y="2188"/>
                    </a:lnTo>
                    <a:cubicBezTo>
                      <a:pt x="710" y="1478"/>
                      <a:pt x="1111" y="583"/>
                      <a:pt x="1945" y="429"/>
                    </a:cubicBezTo>
                    <a:close/>
                    <a:moveTo>
                      <a:pt x="2346" y="429"/>
                    </a:moveTo>
                    <a:cubicBezTo>
                      <a:pt x="3148" y="583"/>
                      <a:pt x="3580" y="1478"/>
                      <a:pt x="3179" y="2219"/>
                    </a:cubicBezTo>
                    <a:lnTo>
                      <a:pt x="3179" y="2157"/>
                    </a:lnTo>
                    <a:lnTo>
                      <a:pt x="2346" y="1509"/>
                    </a:lnTo>
                    <a:lnTo>
                      <a:pt x="2346" y="429"/>
                    </a:lnTo>
                    <a:close/>
                    <a:moveTo>
                      <a:pt x="1945" y="2034"/>
                    </a:moveTo>
                    <a:lnTo>
                      <a:pt x="1945" y="2744"/>
                    </a:lnTo>
                    <a:cubicBezTo>
                      <a:pt x="1729" y="2713"/>
                      <a:pt x="1513" y="2620"/>
                      <a:pt x="1358" y="2497"/>
                    </a:cubicBezTo>
                    <a:lnTo>
                      <a:pt x="1945" y="2034"/>
                    </a:lnTo>
                    <a:close/>
                    <a:moveTo>
                      <a:pt x="2346" y="2034"/>
                    </a:moveTo>
                    <a:lnTo>
                      <a:pt x="2901" y="2497"/>
                    </a:lnTo>
                    <a:cubicBezTo>
                      <a:pt x="2747" y="2620"/>
                      <a:pt x="2562" y="2713"/>
                      <a:pt x="2346" y="2744"/>
                    </a:cubicBezTo>
                    <a:lnTo>
                      <a:pt x="2346" y="2034"/>
                    </a:lnTo>
                    <a:close/>
                    <a:moveTo>
                      <a:pt x="2117" y="1"/>
                    </a:moveTo>
                    <a:cubicBezTo>
                      <a:pt x="1729" y="1"/>
                      <a:pt x="1336" y="143"/>
                      <a:pt x="1019" y="460"/>
                    </a:cubicBezTo>
                    <a:cubicBezTo>
                      <a:pt x="0" y="1478"/>
                      <a:pt x="710" y="3207"/>
                      <a:pt x="2130" y="3207"/>
                    </a:cubicBezTo>
                    <a:cubicBezTo>
                      <a:pt x="3025" y="3207"/>
                      <a:pt x="3735" y="2466"/>
                      <a:pt x="3735" y="1602"/>
                    </a:cubicBezTo>
                    <a:cubicBezTo>
                      <a:pt x="3735" y="638"/>
                      <a:pt x="2938" y="1"/>
                      <a:pt x="21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1"/>
              <p:cNvSpPr/>
              <p:nvPr/>
            </p:nvSpPr>
            <p:spPr>
              <a:xfrm>
                <a:off x="4823138" y="1774600"/>
                <a:ext cx="146600" cy="146625"/>
              </a:xfrm>
              <a:custGeom>
                <a:rect b="b" l="l" r="r" t="t"/>
                <a:pathLst>
                  <a:path extrusionOk="0" h="5865" w="5864">
                    <a:moveTo>
                      <a:pt x="0" y="1"/>
                    </a:moveTo>
                    <a:cubicBezTo>
                      <a:pt x="0" y="3241"/>
                      <a:pt x="2623" y="5864"/>
                      <a:pt x="5864" y="5864"/>
                    </a:cubicBezTo>
                    <a:lnTo>
                      <a:pt x="5864" y="5463"/>
                    </a:lnTo>
                    <a:cubicBezTo>
                      <a:pt x="2870" y="5432"/>
                      <a:pt x="432" y="2994"/>
                      <a:pt x="4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1"/>
              <p:cNvSpPr/>
              <p:nvPr/>
            </p:nvSpPr>
            <p:spPr>
              <a:xfrm>
                <a:off x="4850913" y="1774600"/>
                <a:ext cx="118825" cy="119625"/>
              </a:xfrm>
              <a:custGeom>
                <a:rect b="b" l="l" r="r" t="t"/>
                <a:pathLst>
                  <a:path extrusionOk="0" h="4785" w="4753">
                    <a:moveTo>
                      <a:pt x="0" y="1"/>
                    </a:moveTo>
                    <a:cubicBezTo>
                      <a:pt x="0" y="2624"/>
                      <a:pt x="2130" y="4753"/>
                      <a:pt x="4753" y="4784"/>
                    </a:cubicBezTo>
                    <a:lnTo>
                      <a:pt x="4753" y="4352"/>
                    </a:lnTo>
                    <a:cubicBezTo>
                      <a:pt x="2346" y="4352"/>
                      <a:pt x="401" y="2408"/>
                      <a:pt x="40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1"/>
              <p:cNvSpPr/>
              <p:nvPr/>
            </p:nvSpPr>
            <p:spPr>
              <a:xfrm>
                <a:off x="5062313" y="1840175"/>
                <a:ext cx="26250" cy="10075"/>
              </a:xfrm>
              <a:custGeom>
                <a:rect b="b" l="l" r="r" t="t"/>
                <a:pathLst>
                  <a:path extrusionOk="0" h="403"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 name="Google Shape;860;p31"/>
          <p:cNvGrpSpPr/>
          <p:nvPr/>
        </p:nvGrpSpPr>
        <p:grpSpPr>
          <a:xfrm>
            <a:off x="4262100" y="2391888"/>
            <a:ext cx="619800" cy="619800"/>
            <a:chOff x="3987425" y="2944663"/>
            <a:chExt cx="619800" cy="619800"/>
          </a:xfrm>
        </p:grpSpPr>
        <p:sp>
          <p:nvSpPr>
            <p:cNvPr id="861" name="Google Shape;861;p31"/>
            <p:cNvSpPr/>
            <p:nvPr/>
          </p:nvSpPr>
          <p:spPr>
            <a:xfrm>
              <a:off x="3987425" y="2944663"/>
              <a:ext cx="619800" cy="6198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 name="Google Shape;862;p31"/>
            <p:cNvGrpSpPr/>
            <p:nvPr/>
          </p:nvGrpSpPr>
          <p:grpSpPr>
            <a:xfrm>
              <a:off x="4101338" y="3078975"/>
              <a:ext cx="391950" cy="351200"/>
              <a:chOff x="4019188" y="2175750"/>
              <a:chExt cx="391950" cy="351200"/>
            </a:xfrm>
          </p:grpSpPr>
          <p:sp>
            <p:nvSpPr>
              <p:cNvPr id="863" name="Google Shape;863;p31"/>
              <p:cNvSpPr/>
              <p:nvPr/>
            </p:nvSpPr>
            <p:spPr>
              <a:xfrm>
                <a:off x="4132588" y="2180425"/>
                <a:ext cx="253100" cy="336475"/>
              </a:xfrm>
              <a:custGeom>
                <a:rect b="b" l="l" r="r" t="t"/>
                <a:pathLst>
                  <a:path extrusionOk="0" h="13459" w="10124">
                    <a:moveTo>
                      <a:pt x="3550" y="1"/>
                    </a:moveTo>
                    <a:cubicBezTo>
                      <a:pt x="5402" y="63"/>
                      <a:pt x="6852" y="1606"/>
                      <a:pt x="6821" y="3457"/>
                    </a:cubicBezTo>
                    <a:cubicBezTo>
                      <a:pt x="6761" y="5272"/>
                      <a:pt x="5278" y="6731"/>
                      <a:pt x="3447" y="6731"/>
                    </a:cubicBezTo>
                    <a:cubicBezTo>
                      <a:pt x="3410" y="6731"/>
                      <a:pt x="3372" y="6730"/>
                      <a:pt x="3334" y="6729"/>
                    </a:cubicBezTo>
                    <a:cubicBezTo>
                      <a:pt x="1513" y="6729"/>
                      <a:pt x="62" y="8210"/>
                      <a:pt x="32" y="10031"/>
                    </a:cubicBezTo>
                    <a:cubicBezTo>
                      <a:pt x="1" y="11852"/>
                      <a:pt x="1420" y="13364"/>
                      <a:pt x="3241" y="13457"/>
                    </a:cubicBezTo>
                    <a:cubicBezTo>
                      <a:pt x="3297" y="13458"/>
                      <a:pt x="3353" y="13459"/>
                      <a:pt x="3408" y="13459"/>
                    </a:cubicBezTo>
                    <a:cubicBezTo>
                      <a:pt x="7098" y="13459"/>
                      <a:pt x="10123" y="10438"/>
                      <a:pt x="10123" y="6729"/>
                    </a:cubicBezTo>
                    <a:cubicBezTo>
                      <a:pt x="10123" y="3087"/>
                      <a:pt x="7192" y="94"/>
                      <a:pt x="35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1"/>
              <p:cNvSpPr/>
              <p:nvPr/>
            </p:nvSpPr>
            <p:spPr>
              <a:xfrm>
                <a:off x="4132588" y="2180425"/>
                <a:ext cx="216825" cy="336425"/>
              </a:xfrm>
              <a:custGeom>
                <a:rect b="b" l="l" r="r" t="t"/>
                <a:pathLst>
                  <a:path extrusionOk="0" h="13457" w="8673">
                    <a:moveTo>
                      <a:pt x="3581" y="1"/>
                    </a:moveTo>
                    <a:cubicBezTo>
                      <a:pt x="5432" y="63"/>
                      <a:pt x="6883" y="1606"/>
                      <a:pt x="6821" y="3457"/>
                    </a:cubicBezTo>
                    <a:cubicBezTo>
                      <a:pt x="6761" y="5272"/>
                      <a:pt x="5278" y="6731"/>
                      <a:pt x="3476" y="6731"/>
                    </a:cubicBezTo>
                    <a:cubicBezTo>
                      <a:pt x="3439" y="6731"/>
                      <a:pt x="3402" y="6730"/>
                      <a:pt x="3365" y="6729"/>
                    </a:cubicBezTo>
                    <a:cubicBezTo>
                      <a:pt x="1544" y="6729"/>
                      <a:pt x="62" y="8210"/>
                      <a:pt x="32" y="10031"/>
                    </a:cubicBezTo>
                    <a:cubicBezTo>
                      <a:pt x="1" y="11852"/>
                      <a:pt x="1420" y="13364"/>
                      <a:pt x="3241" y="13457"/>
                    </a:cubicBezTo>
                    <a:lnTo>
                      <a:pt x="3704" y="13457"/>
                    </a:lnTo>
                    <a:cubicBezTo>
                      <a:pt x="1914" y="13333"/>
                      <a:pt x="525" y="11852"/>
                      <a:pt x="525" y="10093"/>
                    </a:cubicBezTo>
                    <a:cubicBezTo>
                      <a:pt x="525" y="8217"/>
                      <a:pt x="2038" y="6727"/>
                      <a:pt x="3871" y="6727"/>
                    </a:cubicBezTo>
                    <a:cubicBezTo>
                      <a:pt x="3908" y="6727"/>
                      <a:pt x="3945" y="6728"/>
                      <a:pt x="3982" y="6729"/>
                    </a:cubicBezTo>
                    <a:cubicBezTo>
                      <a:pt x="7624" y="6729"/>
                      <a:pt x="8673" y="1760"/>
                      <a:pt x="5371" y="279"/>
                    </a:cubicBezTo>
                    <a:cubicBezTo>
                      <a:pt x="4784" y="124"/>
                      <a:pt x="4167" y="1"/>
                      <a:pt x="3581"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1"/>
              <p:cNvSpPr/>
              <p:nvPr/>
            </p:nvSpPr>
            <p:spPr>
              <a:xfrm>
                <a:off x="4045413" y="2180425"/>
                <a:ext cx="256950" cy="336425"/>
              </a:xfrm>
              <a:custGeom>
                <a:rect b="b" l="l" r="r" t="t"/>
                <a:pathLst>
                  <a:path extrusionOk="0" h="13457" w="10278">
                    <a:moveTo>
                      <a:pt x="6739" y="0"/>
                    </a:moveTo>
                    <a:cubicBezTo>
                      <a:pt x="3087" y="0"/>
                      <a:pt x="93" y="2970"/>
                      <a:pt x="62" y="6636"/>
                    </a:cubicBezTo>
                    <a:cubicBezTo>
                      <a:pt x="0" y="10340"/>
                      <a:pt x="2963" y="13395"/>
                      <a:pt x="6697" y="13457"/>
                    </a:cubicBezTo>
                    <a:cubicBezTo>
                      <a:pt x="4877" y="13364"/>
                      <a:pt x="3457" y="11852"/>
                      <a:pt x="3488" y="10031"/>
                    </a:cubicBezTo>
                    <a:cubicBezTo>
                      <a:pt x="3519" y="8210"/>
                      <a:pt x="5000" y="6729"/>
                      <a:pt x="6821" y="6729"/>
                    </a:cubicBezTo>
                    <a:cubicBezTo>
                      <a:pt x="6857" y="6730"/>
                      <a:pt x="6894" y="6731"/>
                      <a:pt x="6930" y="6731"/>
                    </a:cubicBezTo>
                    <a:cubicBezTo>
                      <a:pt x="8764" y="6731"/>
                      <a:pt x="10277" y="5211"/>
                      <a:pt x="10277" y="3365"/>
                    </a:cubicBezTo>
                    <a:cubicBezTo>
                      <a:pt x="10277" y="1501"/>
                      <a:pt x="8765" y="0"/>
                      <a:pt x="6908" y="0"/>
                    </a:cubicBezTo>
                    <a:cubicBezTo>
                      <a:pt x="6889" y="0"/>
                      <a:pt x="6871" y="1"/>
                      <a:pt x="6852" y="1"/>
                    </a:cubicBezTo>
                    <a:cubicBezTo>
                      <a:pt x="6814" y="0"/>
                      <a:pt x="6777" y="0"/>
                      <a:pt x="6739"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1"/>
              <p:cNvSpPr/>
              <p:nvPr/>
            </p:nvSpPr>
            <p:spPr>
              <a:xfrm>
                <a:off x="4178113" y="2229425"/>
                <a:ext cx="82575" cy="77950"/>
              </a:xfrm>
              <a:custGeom>
                <a:rect b="b" l="l" r="r" t="t"/>
                <a:pathLst>
                  <a:path extrusionOk="0" h="3118" w="3303">
                    <a:moveTo>
                      <a:pt x="1652" y="1"/>
                    </a:moveTo>
                    <a:cubicBezTo>
                      <a:pt x="1451" y="1"/>
                      <a:pt x="1251" y="109"/>
                      <a:pt x="1143" y="325"/>
                    </a:cubicBezTo>
                    <a:cubicBezTo>
                      <a:pt x="1081" y="303"/>
                      <a:pt x="1020" y="293"/>
                      <a:pt x="961" y="293"/>
                    </a:cubicBezTo>
                    <a:cubicBezTo>
                      <a:pt x="600" y="293"/>
                      <a:pt x="300" y="664"/>
                      <a:pt x="433" y="1035"/>
                    </a:cubicBezTo>
                    <a:cubicBezTo>
                      <a:pt x="1" y="1251"/>
                      <a:pt x="1" y="1868"/>
                      <a:pt x="433" y="2053"/>
                    </a:cubicBezTo>
                    <a:cubicBezTo>
                      <a:pt x="300" y="2451"/>
                      <a:pt x="600" y="2825"/>
                      <a:pt x="961" y="2825"/>
                    </a:cubicBezTo>
                    <a:cubicBezTo>
                      <a:pt x="1021" y="2825"/>
                      <a:pt x="1082" y="2815"/>
                      <a:pt x="1143" y="2794"/>
                    </a:cubicBezTo>
                    <a:cubicBezTo>
                      <a:pt x="1251" y="3010"/>
                      <a:pt x="1451" y="3118"/>
                      <a:pt x="1652" y="3118"/>
                    </a:cubicBezTo>
                    <a:cubicBezTo>
                      <a:pt x="1852" y="3118"/>
                      <a:pt x="2053" y="3010"/>
                      <a:pt x="2161" y="2794"/>
                    </a:cubicBezTo>
                    <a:cubicBezTo>
                      <a:pt x="2226" y="2815"/>
                      <a:pt x="2291" y="2825"/>
                      <a:pt x="2353" y="2825"/>
                    </a:cubicBezTo>
                    <a:cubicBezTo>
                      <a:pt x="2726" y="2825"/>
                      <a:pt x="3021" y="2467"/>
                      <a:pt x="2910" y="2079"/>
                    </a:cubicBezTo>
                    <a:lnTo>
                      <a:pt x="2910" y="2079"/>
                    </a:lnTo>
                    <a:cubicBezTo>
                      <a:pt x="3303" y="1859"/>
                      <a:pt x="3300" y="1249"/>
                      <a:pt x="2902" y="1065"/>
                    </a:cubicBezTo>
                    <a:cubicBezTo>
                      <a:pt x="3034" y="668"/>
                      <a:pt x="2734" y="293"/>
                      <a:pt x="2353" y="293"/>
                    </a:cubicBezTo>
                    <a:cubicBezTo>
                      <a:pt x="2291" y="293"/>
                      <a:pt x="2226" y="303"/>
                      <a:pt x="2161" y="325"/>
                    </a:cubicBezTo>
                    <a:cubicBezTo>
                      <a:pt x="2053" y="109"/>
                      <a:pt x="1852" y="1"/>
                      <a:pt x="1652"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1"/>
              <p:cNvSpPr/>
              <p:nvPr/>
            </p:nvSpPr>
            <p:spPr>
              <a:xfrm>
                <a:off x="4206663" y="2255525"/>
                <a:ext cx="27025" cy="26100"/>
              </a:xfrm>
              <a:custGeom>
                <a:rect b="b" l="l" r="r" t="t"/>
                <a:pathLst>
                  <a:path extrusionOk="0" h="1044" w="1081">
                    <a:moveTo>
                      <a:pt x="517" y="1"/>
                    </a:moveTo>
                    <a:cubicBezTo>
                      <a:pt x="256" y="1"/>
                      <a:pt x="1" y="201"/>
                      <a:pt x="1" y="515"/>
                    </a:cubicBezTo>
                    <a:cubicBezTo>
                      <a:pt x="1" y="829"/>
                      <a:pt x="256" y="1043"/>
                      <a:pt x="516" y="1043"/>
                    </a:cubicBezTo>
                    <a:cubicBezTo>
                      <a:pt x="640" y="1043"/>
                      <a:pt x="765" y="995"/>
                      <a:pt x="865" y="886"/>
                    </a:cubicBezTo>
                    <a:cubicBezTo>
                      <a:pt x="1081" y="669"/>
                      <a:pt x="1081" y="361"/>
                      <a:pt x="865" y="145"/>
                    </a:cubicBezTo>
                    <a:cubicBezTo>
                      <a:pt x="765" y="46"/>
                      <a:pt x="641" y="1"/>
                      <a:pt x="517"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1"/>
              <p:cNvSpPr/>
              <p:nvPr/>
            </p:nvSpPr>
            <p:spPr>
              <a:xfrm>
                <a:off x="4179663" y="2402075"/>
                <a:ext cx="83350" cy="67050"/>
              </a:xfrm>
              <a:custGeom>
                <a:rect b="b" l="l" r="r" t="t"/>
                <a:pathLst>
                  <a:path extrusionOk="0" h="2682" w="3334">
                    <a:moveTo>
                      <a:pt x="1698" y="1"/>
                    </a:moveTo>
                    <a:cubicBezTo>
                      <a:pt x="1523" y="1"/>
                      <a:pt x="1345" y="37"/>
                      <a:pt x="1173" y="116"/>
                    </a:cubicBezTo>
                    <a:cubicBezTo>
                      <a:pt x="1108" y="94"/>
                      <a:pt x="1043" y="84"/>
                      <a:pt x="980" y="84"/>
                    </a:cubicBezTo>
                    <a:cubicBezTo>
                      <a:pt x="600" y="84"/>
                      <a:pt x="300" y="455"/>
                      <a:pt x="432" y="825"/>
                    </a:cubicBezTo>
                    <a:cubicBezTo>
                      <a:pt x="0" y="1042"/>
                      <a:pt x="0" y="1628"/>
                      <a:pt x="432" y="1844"/>
                    </a:cubicBezTo>
                    <a:cubicBezTo>
                      <a:pt x="644" y="2361"/>
                      <a:pt x="1161" y="2682"/>
                      <a:pt x="1695" y="2682"/>
                    </a:cubicBezTo>
                    <a:cubicBezTo>
                      <a:pt x="1862" y="2682"/>
                      <a:pt x="2030" y="2651"/>
                      <a:pt x="2192" y="2585"/>
                    </a:cubicBezTo>
                    <a:cubicBezTo>
                      <a:pt x="2252" y="2606"/>
                      <a:pt x="2313" y="2616"/>
                      <a:pt x="2373" y="2616"/>
                    </a:cubicBezTo>
                    <a:cubicBezTo>
                      <a:pt x="2734" y="2616"/>
                      <a:pt x="3034" y="2242"/>
                      <a:pt x="2901" y="1844"/>
                    </a:cubicBezTo>
                    <a:cubicBezTo>
                      <a:pt x="3333" y="1628"/>
                      <a:pt x="3333" y="1042"/>
                      <a:pt x="2901" y="825"/>
                    </a:cubicBezTo>
                    <a:cubicBezTo>
                      <a:pt x="2694" y="319"/>
                      <a:pt x="2211" y="1"/>
                      <a:pt x="1698"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1"/>
              <p:cNvSpPr/>
              <p:nvPr/>
            </p:nvSpPr>
            <p:spPr>
              <a:xfrm>
                <a:off x="4208988" y="2422600"/>
                <a:ext cx="26250" cy="25700"/>
              </a:xfrm>
              <a:custGeom>
                <a:rect b="b" l="l" r="r" t="t"/>
                <a:pathLst>
                  <a:path extrusionOk="0" h="1028" w="1050">
                    <a:moveTo>
                      <a:pt x="502" y="1"/>
                    </a:moveTo>
                    <a:cubicBezTo>
                      <a:pt x="241" y="1"/>
                      <a:pt x="0" y="215"/>
                      <a:pt x="0" y="529"/>
                    </a:cubicBezTo>
                    <a:cubicBezTo>
                      <a:pt x="0" y="820"/>
                      <a:pt x="239" y="1028"/>
                      <a:pt x="498" y="1028"/>
                    </a:cubicBezTo>
                    <a:cubicBezTo>
                      <a:pt x="623" y="1028"/>
                      <a:pt x="754" y="979"/>
                      <a:pt x="864" y="869"/>
                    </a:cubicBezTo>
                    <a:cubicBezTo>
                      <a:pt x="1049" y="683"/>
                      <a:pt x="1049" y="344"/>
                      <a:pt x="864" y="159"/>
                    </a:cubicBezTo>
                    <a:cubicBezTo>
                      <a:pt x="755" y="49"/>
                      <a:pt x="626" y="1"/>
                      <a:pt x="50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1"/>
              <p:cNvSpPr/>
              <p:nvPr/>
            </p:nvSpPr>
            <p:spPr>
              <a:xfrm>
                <a:off x="4046963" y="2180375"/>
                <a:ext cx="176700" cy="336475"/>
              </a:xfrm>
              <a:custGeom>
                <a:rect b="b" l="l" r="r" t="t"/>
                <a:pathLst>
                  <a:path extrusionOk="0" h="13459" w="7068">
                    <a:moveTo>
                      <a:pt x="6804" y="1"/>
                    </a:moveTo>
                    <a:cubicBezTo>
                      <a:pt x="3177" y="1"/>
                      <a:pt x="184" y="2900"/>
                      <a:pt x="93" y="6576"/>
                    </a:cubicBezTo>
                    <a:cubicBezTo>
                      <a:pt x="0" y="10280"/>
                      <a:pt x="2932" y="13366"/>
                      <a:pt x="6666" y="13459"/>
                    </a:cubicBezTo>
                    <a:cubicBezTo>
                      <a:pt x="6234" y="13428"/>
                      <a:pt x="5802" y="13335"/>
                      <a:pt x="5401" y="13181"/>
                    </a:cubicBezTo>
                    <a:cubicBezTo>
                      <a:pt x="2562" y="12317"/>
                      <a:pt x="648" y="9693"/>
                      <a:pt x="648" y="6731"/>
                    </a:cubicBezTo>
                    <a:cubicBezTo>
                      <a:pt x="648" y="3120"/>
                      <a:pt x="3457" y="157"/>
                      <a:pt x="7067" y="3"/>
                    </a:cubicBezTo>
                    <a:lnTo>
                      <a:pt x="6975" y="3"/>
                    </a:lnTo>
                    <a:cubicBezTo>
                      <a:pt x="6918" y="2"/>
                      <a:pt x="6861" y="1"/>
                      <a:pt x="6804"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1"/>
              <p:cNvSpPr/>
              <p:nvPr/>
            </p:nvSpPr>
            <p:spPr>
              <a:xfrm>
                <a:off x="4178113" y="2229675"/>
                <a:ext cx="47875" cy="77450"/>
              </a:xfrm>
              <a:custGeom>
                <a:rect b="b" l="l" r="r" t="t"/>
                <a:pathLst>
                  <a:path extrusionOk="0" h="3098" w="1915">
                    <a:moveTo>
                      <a:pt x="1656" y="1"/>
                    </a:moveTo>
                    <a:cubicBezTo>
                      <a:pt x="1451" y="1"/>
                      <a:pt x="1251" y="120"/>
                      <a:pt x="1143" y="315"/>
                    </a:cubicBezTo>
                    <a:cubicBezTo>
                      <a:pt x="1081" y="293"/>
                      <a:pt x="1020" y="283"/>
                      <a:pt x="961" y="283"/>
                    </a:cubicBezTo>
                    <a:cubicBezTo>
                      <a:pt x="600" y="283"/>
                      <a:pt x="300" y="654"/>
                      <a:pt x="433" y="1025"/>
                    </a:cubicBezTo>
                    <a:cubicBezTo>
                      <a:pt x="1" y="1241"/>
                      <a:pt x="1" y="1858"/>
                      <a:pt x="433" y="2043"/>
                    </a:cubicBezTo>
                    <a:cubicBezTo>
                      <a:pt x="300" y="2441"/>
                      <a:pt x="600" y="2815"/>
                      <a:pt x="961" y="2815"/>
                    </a:cubicBezTo>
                    <a:cubicBezTo>
                      <a:pt x="1021" y="2815"/>
                      <a:pt x="1082" y="2805"/>
                      <a:pt x="1143" y="2784"/>
                    </a:cubicBezTo>
                    <a:cubicBezTo>
                      <a:pt x="1251" y="2979"/>
                      <a:pt x="1451" y="3098"/>
                      <a:pt x="1656" y="3098"/>
                    </a:cubicBezTo>
                    <a:cubicBezTo>
                      <a:pt x="1743" y="3098"/>
                      <a:pt x="1831" y="3076"/>
                      <a:pt x="1914" y="3031"/>
                    </a:cubicBezTo>
                    <a:cubicBezTo>
                      <a:pt x="1821" y="2969"/>
                      <a:pt x="1729" y="2876"/>
                      <a:pt x="1698" y="2784"/>
                    </a:cubicBezTo>
                    <a:cubicBezTo>
                      <a:pt x="1632" y="2805"/>
                      <a:pt x="1568" y="2816"/>
                      <a:pt x="1505" y="2816"/>
                    </a:cubicBezTo>
                    <a:cubicBezTo>
                      <a:pt x="1124" y="2816"/>
                      <a:pt x="825" y="2445"/>
                      <a:pt x="957" y="2074"/>
                    </a:cubicBezTo>
                    <a:cubicBezTo>
                      <a:pt x="525" y="1858"/>
                      <a:pt x="525" y="1241"/>
                      <a:pt x="957" y="1055"/>
                    </a:cubicBezTo>
                    <a:cubicBezTo>
                      <a:pt x="825" y="658"/>
                      <a:pt x="1125" y="283"/>
                      <a:pt x="1506" y="283"/>
                    </a:cubicBezTo>
                    <a:cubicBezTo>
                      <a:pt x="1568" y="283"/>
                      <a:pt x="1633" y="293"/>
                      <a:pt x="1698" y="315"/>
                    </a:cubicBezTo>
                    <a:cubicBezTo>
                      <a:pt x="1729" y="191"/>
                      <a:pt x="1821" y="130"/>
                      <a:pt x="1914" y="68"/>
                    </a:cubicBezTo>
                    <a:cubicBezTo>
                      <a:pt x="1831" y="22"/>
                      <a:pt x="1743" y="1"/>
                      <a:pt x="1656"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1"/>
              <p:cNvSpPr/>
              <p:nvPr/>
            </p:nvSpPr>
            <p:spPr>
              <a:xfrm>
                <a:off x="4201613" y="2255650"/>
                <a:ext cx="24375" cy="26050"/>
              </a:xfrm>
              <a:custGeom>
                <a:rect b="b" l="l" r="r" t="t"/>
                <a:pathLst>
                  <a:path extrusionOk="0" h="1042" w="975">
                    <a:moveTo>
                      <a:pt x="714" y="0"/>
                    </a:moveTo>
                    <a:cubicBezTo>
                      <a:pt x="316" y="0"/>
                      <a:pt x="1" y="524"/>
                      <a:pt x="357" y="881"/>
                    </a:cubicBezTo>
                    <a:cubicBezTo>
                      <a:pt x="444" y="986"/>
                      <a:pt x="572" y="1041"/>
                      <a:pt x="699" y="1041"/>
                    </a:cubicBezTo>
                    <a:cubicBezTo>
                      <a:pt x="797" y="1041"/>
                      <a:pt x="894" y="1009"/>
                      <a:pt x="974" y="942"/>
                    </a:cubicBezTo>
                    <a:cubicBezTo>
                      <a:pt x="665" y="757"/>
                      <a:pt x="665" y="263"/>
                      <a:pt x="974" y="78"/>
                    </a:cubicBezTo>
                    <a:cubicBezTo>
                      <a:pt x="887" y="24"/>
                      <a:pt x="799" y="0"/>
                      <a:pt x="714"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1"/>
              <p:cNvSpPr/>
              <p:nvPr/>
            </p:nvSpPr>
            <p:spPr>
              <a:xfrm>
                <a:off x="4179663" y="2398000"/>
                <a:ext cx="48625" cy="74875"/>
              </a:xfrm>
              <a:custGeom>
                <a:rect b="b" l="l" r="r" t="t"/>
                <a:pathLst>
                  <a:path extrusionOk="0" h="2995" w="1945">
                    <a:moveTo>
                      <a:pt x="1945" y="1"/>
                    </a:moveTo>
                    <a:cubicBezTo>
                      <a:pt x="1327" y="94"/>
                      <a:pt x="741" y="433"/>
                      <a:pt x="432" y="988"/>
                    </a:cubicBezTo>
                    <a:cubicBezTo>
                      <a:pt x="0" y="1205"/>
                      <a:pt x="0" y="1791"/>
                      <a:pt x="432" y="2007"/>
                    </a:cubicBezTo>
                    <a:cubicBezTo>
                      <a:pt x="741" y="2562"/>
                      <a:pt x="1327" y="2933"/>
                      <a:pt x="1945" y="2994"/>
                    </a:cubicBezTo>
                    <a:cubicBezTo>
                      <a:pt x="1852" y="2933"/>
                      <a:pt x="1759" y="2840"/>
                      <a:pt x="1698" y="2748"/>
                    </a:cubicBezTo>
                    <a:cubicBezTo>
                      <a:pt x="1637" y="2769"/>
                      <a:pt x="1576" y="2779"/>
                      <a:pt x="1517" y="2779"/>
                    </a:cubicBezTo>
                    <a:cubicBezTo>
                      <a:pt x="1156" y="2779"/>
                      <a:pt x="855" y="2405"/>
                      <a:pt x="988" y="2007"/>
                    </a:cubicBezTo>
                    <a:cubicBezTo>
                      <a:pt x="556" y="1791"/>
                      <a:pt x="556" y="1205"/>
                      <a:pt x="988" y="988"/>
                    </a:cubicBezTo>
                    <a:cubicBezTo>
                      <a:pt x="855" y="618"/>
                      <a:pt x="1155" y="247"/>
                      <a:pt x="1516" y="247"/>
                    </a:cubicBezTo>
                    <a:cubicBezTo>
                      <a:pt x="1575" y="247"/>
                      <a:pt x="1637" y="257"/>
                      <a:pt x="1698" y="279"/>
                    </a:cubicBezTo>
                    <a:cubicBezTo>
                      <a:pt x="1759" y="155"/>
                      <a:pt x="1852" y="63"/>
                      <a:pt x="1945"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1"/>
              <p:cNvSpPr/>
              <p:nvPr/>
            </p:nvSpPr>
            <p:spPr>
              <a:xfrm>
                <a:off x="4208988" y="2422675"/>
                <a:ext cx="19300" cy="25975"/>
              </a:xfrm>
              <a:custGeom>
                <a:rect b="b" l="l" r="r" t="t"/>
                <a:pathLst>
                  <a:path extrusionOk="0" h="1039" w="772">
                    <a:moveTo>
                      <a:pt x="527" y="1"/>
                    </a:moveTo>
                    <a:cubicBezTo>
                      <a:pt x="255" y="1"/>
                      <a:pt x="0" y="218"/>
                      <a:pt x="0" y="526"/>
                    </a:cubicBezTo>
                    <a:cubicBezTo>
                      <a:pt x="0" y="825"/>
                      <a:pt x="240" y="1038"/>
                      <a:pt x="503" y="1038"/>
                    </a:cubicBezTo>
                    <a:cubicBezTo>
                      <a:pt x="592" y="1038"/>
                      <a:pt x="685" y="1013"/>
                      <a:pt x="772" y="958"/>
                    </a:cubicBezTo>
                    <a:cubicBezTo>
                      <a:pt x="432" y="742"/>
                      <a:pt x="432" y="279"/>
                      <a:pt x="772" y="63"/>
                    </a:cubicBezTo>
                    <a:cubicBezTo>
                      <a:pt x="693" y="20"/>
                      <a:pt x="609" y="1"/>
                      <a:pt x="527"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1"/>
              <p:cNvSpPr/>
              <p:nvPr/>
            </p:nvSpPr>
            <p:spPr>
              <a:xfrm>
                <a:off x="4019188" y="2175750"/>
                <a:ext cx="391950" cy="351200"/>
              </a:xfrm>
              <a:custGeom>
                <a:rect b="b" l="l" r="r" t="t"/>
                <a:pathLst>
                  <a:path extrusionOk="0" h="14048" w="15678">
                    <a:moveTo>
                      <a:pt x="7927" y="0"/>
                    </a:moveTo>
                    <a:cubicBezTo>
                      <a:pt x="6256" y="0"/>
                      <a:pt x="4580" y="603"/>
                      <a:pt x="3241" y="1824"/>
                    </a:cubicBezTo>
                    <a:lnTo>
                      <a:pt x="3518" y="2101"/>
                    </a:lnTo>
                    <a:cubicBezTo>
                      <a:pt x="4722" y="1021"/>
                      <a:pt x="6296" y="404"/>
                      <a:pt x="7932" y="404"/>
                    </a:cubicBezTo>
                    <a:cubicBezTo>
                      <a:pt x="8004" y="399"/>
                      <a:pt x="8077" y="396"/>
                      <a:pt x="8148" y="396"/>
                    </a:cubicBezTo>
                    <a:cubicBezTo>
                      <a:pt x="9844" y="396"/>
                      <a:pt x="11266" y="1774"/>
                      <a:pt x="11296" y="3521"/>
                    </a:cubicBezTo>
                    <a:cubicBezTo>
                      <a:pt x="11325" y="5287"/>
                      <a:pt x="9876" y="6704"/>
                      <a:pt x="8156" y="6704"/>
                    </a:cubicBezTo>
                    <a:cubicBezTo>
                      <a:pt x="8102" y="6704"/>
                      <a:pt x="8048" y="6703"/>
                      <a:pt x="7993" y="6700"/>
                    </a:cubicBezTo>
                    <a:cubicBezTo>
                      <a:pt x="7957" y="6699"/>
                      <a:pt x="7920" y="6698"/>
                      <a:pt x="7884" y="6698"/>
                    </a:cubicBezTo>
                    <a:cubicBezTo>
                      <a:pt x="4564" y="6698"/>
                      <a:pt x="3022" y="10859"/>
                      <a:pt x="5586" y="12996"/>
                    </a:cubicBezTo>
                    <a:cubicBezTo>
                      <a:pt x="1265" y="11360"/>
                      <a:pt x="0" y="5866"/>
                      <a:pt x="3148" y="2472"/>
                    </a:cubicBezTo>
                    <a:lnTo>
                      <a:pt x="2839" y="2194"/>
                    </a:lnTo>
                    <a:lnTo>
                      <a:pt x="2839" y="2194"/>
                    </a:lnTo>
                    <a:cubicBezTo>
                      <a:pt x="0" y="5033"/>
                      <a:pt x="154" y="9724"/>
                      <a:pt x="3210" y="12347"/>
                    </a:cubicBezTo>
                    <a:cubicBezTo>
                      <a:pt x="4516" y="13494"/>
                      <a:pt x="6128" y="14047"/>
                      <a:pt x="7731" y="14047"/>
                    </a:cubicBezTo>
                    <a:cubicBezTo>
                      <a:pt x="9840" y="14047"/>
                      <a:pt x="11934" y="13090"/>
                      <a:pt x="13302" y="11267"/>
                    </a:cubicBezTo>
                    <a:lnTo>
                      <a:pt x="12993" y="11020"/>
                    </a:lnTo>
                    <a:cubicBezTo>
                      <a:pt x="11749" y="12538"/>
                      <a:pt x="9848" y="13428"/>
                      <a:pt x="7878" y="13428"/>
                    </a:cubicBezTo>
                    <a:cubicBezTo>
                      <a:pt x="7844" y="13428"/>
                      <a:pt x="7811" y="13428"/>
                      <a:pt x="7777" y="13428"/>
                    </a:cubicBezTo>
                    <a:cubicBezTo>
                      <a:pt x="6018" y="13397"/>
                      <a:pt x="4629" y="11946"/>
                      <a:pt x="4660" y="10218"/>
                    </a:cubicBezTo>
                    <a:cubicBezTo>
                      <a:pt x="4691" y="8478"/>
                      <a:pt x="6110" y="7100"/>
                      <a:pt x="7813" y="7100"/>
                    </a:cubicBezTo>
                    <a:cubicBezTo>
                      <a:pt x="7832" y="7100"/>
                      <a:pt x="7851" y="7101"/>
                      <a:pt x="7870" y="7101"/>
                    </a:cubicBezTo>
                    <a:cubicBezTo>
                      <a:pt x="7907" y="7102"/>
                      <a:pt x="7943" y="7102"/>
                      <a:pt x="7979" y="7102"/>
                    </a:cubicBezTo>
                    <a:cubicBezTo>
                      <a:pt x="11299" y="7102"/>
                      <a:pt x="12841" y="2942"/>
                      <a:pt x="10277" y="805"/>
                    </a:cubicBezTo>
                    <a:lnTo>
                      <a:pt x="10277" y="805"/>
                    </a:lnTo>
                    <a:cubicBezTo>
                      <a:pt x="14197" y="2317"/>
                      <a:pt x="15678" y="7101"/>
                      <a:pt x="13332" y="10557"/>
                    </a:cubicBezTo>
                    <a:lnTo>
                      <a:pt x="13672" y="10804"/>
                    </a:lnTo>
                    <a:cubicBezTo>
                      <a:pt x="15493" y="8058"/>
                      <a:pt x="15153" y="4447"/>
                      <a:pt x="12869" y="2070"/>
                    </a:cubicBezTo>
                    <a:cubicBezTo>
                      <a:pt x="11511" y="696"/>
                      <a:pt x="9722" y="0"/>
                      <a:pt x="79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1"/>
              <p:cNvSpPr/>
              <p:nvPr/>
            </p:nvSpPr>
            <p:spPr>
              <a:xfrm>
                <a:off x="4201263" y="2250625"/>
                <a:ext cx="40150" cy="35925"/>
              </a:xfrm>
              <a:custGeom>
                <a:rect b="b" l="l" r="r" t="t"/>
                <a:pathLst>
                  <a:path extrusionOk="0" h="1437" w="1606">
                    <a:moveTo>
                      <a:pt x="744" y="407"/>
                    </a:moveTo>
                    <a:cubicBezTo>
                      <a:pt x="820" y="407"/>
                      <a:pt x="897" y="435"/>
                      <a:pt x="957" y="495"/>
                    </a:cubicBezTo>
                    <a:cubicBezTo>
                      <a:pt x="1081" y="619"/>
                      <a:pt x="1081" y="804"/>
                      <a:pt x="957" y="927"/>
                    </a:cubicBezTo>
                    <a:cubicBezTo>
                      <a:pt x="897" y="998"/>
                      <a:pt x="819" y="1029"/>
                      <a:pt x="743" y="1029"/>
                    </a:cubicBezTo>
                    <a:cubicBezTo>
                      <a:pt x="586" y="1029"/>
                      <a:pt x="433" y="898"/>
                      <a:pt x="433" y="711"/>
                    </a:cubicBezTo>
                    <a:cubicBezTo>
                      <a:pt x="433" y="524"/>
                      <a:pt x="586" y="407"/>
                      <a:pt x="744" y="407"/>
                    </a:cubicBezTo>
                    <a:close/>
                    <a:moveTo>
                      <a:pt x="723" y="0"/>
                    </a:moveTo>
                    <a:cubicBezTo>
                      <a:pt x="336" y="0"/>
                      <a:pt x="0" y="316"/>
                      <a:pt x="0" y="711"/>
                    </a:cubicBezTo>
                    <a:cubicBezTo>
                      <a:pt x="0" y="1152"/>
                      <a:pt x="358" y="1436"/>
                      <a:pt x="732" y="1436"/>
                    </a:cubicBezTo>
                    <a:cubicBezTo>
                      <a:pt x="908" y="1436"/>
                      <a:pt x="1087" y="1374"/>
                      <a:pt x="1235" y="1236"/>
                    </a:cubicBezTo>
                    <a:cubicBezTo>
                      <a:pt x="1605" y="865"/>
                      <a:pt x="1482" y="248"/>
                      <a:pt x="1019" y="63"/>
                    </a:cubicBezTo>
                    <a:cubicBezTo>
                      <a:pt x="920" y="20"/>
                      <a:pt x="820" y="0"/>
                      <a:pt x="7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1"/>
              <p:cNvSpPr/>
              <p:nvPr/>
            </p:nvSpPr>
            <p:spPr>
              <a:xfrm>
                <a:off x="4173488" y="2224600"/>
                <a:ext cx="92600" cy="87600"/>
              </a:xfrm>
              <a:custGeom>
                <a:rect b="b" l="l" r="r" t="t"/>
                <a:pathLst>
                  <a:path extrusionOk="0" h="3504" w="3704">
                    <a:moveTo>
                      <a:pt x="1837" y="402"/>
                    </a:moveTo>
                    <a:cubicBezTo>
                      <a:pt x="1968" y="402"/>
                      <a:pt x="2099" y="471"/>
                      <a:pt x="2161" y="610"/>
                    </a:cubicBezTo>
                    <a:lnTo>
                      <a:pt x="2253" y="765"/>
                    </a:lnTo>
                    <a:lnTo>
                      <a:pt x="2408" y="703"/>
                    </a:lnTo>
                    <a:cubicBezTo>
                      <a:pt x="2449" y="691"/>
                      <a:pt x="2489" y="685"/>
                      <a:pt x="2528" y="685"/>
                    </a:cubicBezTo>
                    <a:cubicBezTo>
                      <a:pt x="2783" y="685"/>
                      <a:pt x="2978" y="929"/>
                      <a:pt x="2871" y="1197"/>
                    </a:cubicBezTo>
                    <a:lnTo>
                      <a:pt x="2809" y="1351"/>
                    </a:lnTo>
                    <a:lnTo>
                      <a:pt x="2994" y="1444"/>
                    </a:lnTo>
                    <a:cubicBezTo>
                      <a:pt x="3272" y="1567"/>
                      <a:pt x="3272" y="1968"/>
                      <a:pt x="2994" y="2092"/>
                    </a:cubicBezTo>
                    <a:lnTo>
                      <a:pt x="2809" y="2153"/>
                    </a:lnTo>
                    <a:lnTo>
                      <a:pt x="2871" y="2339"/>
                    </a:lnTo>
                    <a:cubicBezTo>
                      <a:pt x="2978" y="2579"/>
                      <a:pt x="2784" y="2820"/>
                      <a:pt x="2529" y="2820"/>
                    </a:cubicBezTo>
                    <a:cubicBezTo>
                      <a:pt x="2490" y="2820"/>
                      <a:pt x="2449" y="2814"/>
                      <a:pt x="2408" y="2801"/>
                    </a:cubicBezTo>
                    <a:lnTo>
                      <a:pt x="2253" y="2740"/>
                    </a:lnTo>
                    <a:lnTo>
                      <a:pt x="2161" y="2894"/>
                    </a:lnTo>
                    <a:cubicBezTo>
                      <a:pt x="2099" y="3033"/>
                      <a:pt x="1968" y="3102"/>
                      <a:pt x="1837" y="3102"/>
                    </a:cubicBezTo>
                    <a:cubicBezTo>
                      <a:pt x="1706" y="3102"/>
                      <a:pt x="1574" y="3033"/>
                      <a:pt x="1513" y="2894"/>
                    </a:cubicBezTo>
                    <a:lnTo>
                      <a:pt x="1420" y="2740"/>
                    </a:lnTo>
                    <a:lnTo>
                      <a:pt x="1266" y="2801"/>
                    </a:lnTo>
                    <a:cubicBezTo>
                      <a:pt x="1229" y="2814"/>
                      <a:pt x="1191" y="2820"/>
                      <a:pt x="1155" y="2820"/>
                    </a:cubicBezTo>
                    <a:cubicBezTo>
                      <a:pt x="920" y="2820"/>
                      <a:pt x="723" y="2579"/>
                      <a:pt x="803" y="2339"/>
                    </a:cubicBezTo>
                    <a:lnTo>
                      <a:pt x="865" y="2153"/>
                    </a:lnTo>
                    <a:lnTo>
                      <a:pt x="710" y="2092"/>
                    </a:lnTo>
                    <a:cubicBezTo>
                      <a:pt x="433" y="1968"/>
                      <a:pt x="433" y="1567"/>
                      <a:pt x="710" y="1444"/>
                    </a:cubicBezTo>
                    <a:lnTo>
                      <a:pt x="865" y="1351"/>
                    </a:lnTo>
                    <a:lnTo>
                      <a:pt x="803" y="1197"/>
                    </a:lnTo>
                    <a:cubicBezTo>
                      <a:pt x="723" y="929"/>
                      <a:pt x="921" y="685"/>
                      <a:pt x="1156" y="685"/>
                    </a:cubicBezTo>
                    <a:cubicBezTo>
                      <a:pt x="1192" y="685"/>
                      <a:pt x="1229" y="691"/>
                      <a:pt x="1266" y="703"/>
                    </a:cubicBezTo>
                    <a:lnTo>
                      <a:pt x="1420" y="765"/>
                    </a:lnTo>
                    <a:lnTo>
                      <a:pt x="1513" y="610"/>
                    </a:lnTo>
                    <a:cubicBezTo>
                      <a:pt x="1574" y="471"/>
                      <a:pt x="1706" y="402"/>
                      <a:pt x="1837" y="402"/>
                    </a:cubicBezTo>
                    <a:close/>
                    <a:moveTo>
                      <a:pt x="1841" y="1"/>
                    </a:moveTo>
                    <a:cubicBezTo>
                      <a:pt x="1613" y="1"/>
                      <a:pt x="1389" y="101"/>
                      <a:pt x="1235" y="302"/>
                    </a:cubicBezTo>
                    <a:cubicBezTo>
                      <a:pt x="1203" y="298"/>
                      <a:pt x="1172" y="296"/>
                      <a:pt x="1141" y="296"/>
                    </a:cubicBezTo>
                    <a:cubicBezTo>
                      <a:pt x="691" y="296"/>
                      <a:pt x="344" y="704"/>
                      <a:pt x="402" y="1166"/>
                    </a:cubicBezTo>
                    <a:cubicBezTo>
                      <a:pt x="0" y="1474"/>
                      <a:pt x="0" y="2061"/>
                      <a:pt x="402" y="2369"/>
                    </a:cubicBezTo>
                    <a:lnTo>
                      <a:pt x="371" y="2369"/>
                    </a:lnTo>
                    <a:cubicBezTo>
                      <a:pt x="342" y="2829"/>
                      <a:pt x="688" y="3209"/>
                      <a:pt x="1135" y="3209"/>
                    </a:cubicBezTo>
                    <a:cubicBezTo>
                      <a:pt x="1168" y="3209"/>
                      <a:pt x="1201" y="3207"/>
                      <a:pt x="1235" y="3203"/>
                    </a:cubicBezTo>
                    <a:cubicBezTo>
                      <a:pt x="1389" y="3403"/>
                      <a:pt x="1613" y="3504"/>
                      <a:pt x="1841" y="3504"/>
                    </a:cubicBezTo>
                    <a:cubicBezTo>
                      <a:pt x="2068" y="3504"/>
                      <a:pt x="2300" y="3403"/>
                      <a:pt x="2469" y="3203"/>
                    </a:cubicBezTo>
                    <a:cubicBezTo>
                      <a:pt x="2501" y="3207"/>
                      <a:pt x="2533" y="3209"/>
                      <a:pt x="2564" y="3209"/>
                    </a:cubicBezTo>
                    <a:cubicBezTo>
                      <a:pt x="2989" y="3209"/>
                      <a:pt x="3360" y="2829"/>
                      <a:pt x="3303" y="2369"/>
                    </a:cubicBezTo>
                    <a:cubicBezTo>
                      <a:pt x="3704" y="2061"/>
                      <a:pt x="3704" y="1474"/>
                      <a:pt x="3303" y="1166"/>
                    </a:cubicBezTo>
                    <a:cubicBezTo>
                      <a:pt x="3360" y="704"/>
                      <a:pt x="2986" y="296"/>
                      <a:pt x="2558" y="296"/>
                    </a:cubicBezTo>
                    <a:cubicBezTo>
                      <a:pt x="2529" y="296"/>
                      <a:pt x="2499" y="298"/>
                      <a:pt x="2469" y="302"/>
                    </a:cubicBezTo>
                    <a:cubicBezTo>
                      <a:pt x="2300" y="101"/>
                      <a:pt x="2068" y="1"/>
                      <a:pt x="18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1"/>
              <p:cNvSpPr/>
              <p:nvPr/>
            </p:nvSpPr>
            <p:spPr>
              <a:xfrm>
                <a:off x="4197413" y="2417500"/>
                <a:ext cx="47850" cy="36075"/>
              </a:xfrm>
              <a:custGeom>
                <a:rect b="b" l="l" r="r" t="t"/>
                <a:pathLst>
                  <a:path extrusionOk="0" h="1443" w="1914">
                    <a:moveTo>
                      <a:pt x="936" y="424"/>
                    </a:moveTo>
                    <a:cubicBezTo>
                      <a:pt x="943" y="424"/>
                      <a:pt x="950" y="424"/>
                      <a:pt x="957" y="425"/>
                    </a:cubicBezTo>
                    <a:cubicBezTo>
                      <a:pt x="1235" y="425"/>
                      <a:pt x="1389" y="733"/>
                      <a:pt x="1173" y="949"/>
                    </a:cubicBezTo>
                    <a:cubicBezTo>
                      <a:pt x="1133" y="989"/>
                      <a:pt x="1092" y="1006"/>
                      <a:pt x="1052" y="1006"/>
                    </a:cubicBezTo>
                    <a:cubicBezTo>
                      <a:pt x="818" y="1006"/>
                      <a:pt x="622" y="424"/>
                      <a:pt x="936" y="424"/>
                    </a:cubicBezTo>
                    <a:close/>
                    <a:moveTo>
                      <a:pt x="972" y="0"/>
                    </a:moveTo>
                    <a:cubicBezTo>
                      <a:pt x="787" y="0"/>
                      <a:pt x="602" y="70"/>
                      <a:pt x="463" y="208"/>
                    </a:cubicBezTo>
                    <a:cubicBezTo>
                      <a:pt x="0" y="671"/>
                      <a:pt x="309" y="1443"/>
                      <a:pt x="957" y="1443"/>
                    </a:cubicBezTo>
                    <a:cubicBezTo>
                      <a:pt x="1605" y="1443"/>
                      <a:pt x="1914" y="671"/>
                      <a:pt x="1482" y="208"/>
                    </a:cubicBezTo>
                    <a:cubicBezTo>
                      <a:pt x="1343" y="70"/>
                      <a:pt x="1157" y="0"/>
                      <a:pt x="9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1"/>
              <p:cNvSpPr/>
              <p:nvPr/>
            </p:nvSpPr>
            <p:spPr>
              <a:xfrm>
                <a:off x="4175038" y="2395750"/>
                <a:ext cx="92600" cy="79475"/>
              </a:xfrm>
              <a:custGeom>
                <a:rect b="b" l="l" r="r" t="t"/>
                <a:pathLst>
                  <a:path extrusionOk="0" h="3179" w="3704">
                    <a:moveTo>
                      <a:pt x="1840" y="253"/>
                    </a:moveTo>
                    <a:cubicBezTo>
                      <a:pt x="1975" y="253"/>
                      <a:pt x="2114" y="322"/>
                      <a:pt x="2191" y="461"/>
                    </a:cubicBezTo>
                    <a:lnTo>
                      <a:pt x="2253" y="616"/>
                    </a:lnTo>
                    <a:lnTo>
                      <a:pt x="2438" y="585"/>
                    </a:lnTo>
                    <a:cubicBezTo>
                      <a:pt x="2479" y="571"/>
                      <a:pt x="2518" y="565"/>
                      <a:pt x="2556" y="565"/>
                    </a:cubicBezTo>
                    <a:cubicBezTo>
                      <a:pt x="2781" y="565"/>
                      <a:pt x="2954" y="784"/>
                      <a:pt x="2901" y="1048"/>
                    </a:cubicBezTo>
                    <a:lnTo>
                      <a:pt x="2839" y="1202"/>
                    </a:lnTo>
                    <a:lnTo>
                      <a:pt x="2994" y="1295"/>
                    </a:lnTo>
                    <a:cubicBezTo>
                      <a:pt x="3272" y="1418"/>
                      <a:pt x="3272" y="1788"/>
                      <a:pt x="2994" y="1943"/>
                    </a:cubicBezTo>
                    <a:lnTo>
                      <a:pt x="2994" y="1912"/>
                    </a:lnTo>
                    <a:lnTo>
                      <a:pt x="2839" y="2004"/>
                    </a:lnTo>
                    <a:lnTo>
                      <a:pt x="2901" y="2190"/>
                    </a:lnTo>
                    <a:cubicBezTo>
                      <a:pt x="2932" y="2313"/>
                      <a:pt x="2901" y="2467"/>
                      <a:pt x="2809" y="2560"/>
                    </a:cubicBezTo>
                    <a:cubicBezTo>
                      <a:pt x="2739" y="2629"/>
                      <a:pt x="2635" y="2664"/>
                      <a:pt x="2535" y="2664"/>
                    </a:cubicBezTo>
                    <a:cubicBezTo>
                      <a:pt x="2502" y="2664"/>
                      <a:pt x="2469" y="2660"/>
                      <a:pt x="2438" y="2652"/>
                    </a:cubicBezTo>
                    <a:lnTo>
                      <a:pt x="2253" y="2591"/>
                    </a:lnTo>
                    <a:lnTo>
                      <a:pt x="2191" y="2745"/>
                    </a:lnTo>
                    <a:cubicBezTo>
                      <a:pt x="2114" y="2884"/>
                      <a:pt x="1975" y="2953"/>
                      <a:pt x="1840" y="2953"/>
                    </a:cubicBezTo>
                    <a:cubicBezTo>
                      <a:pt x="1705" y="2953"/>
                      <a:pt x="1574" y="2884"/>
                      <a:pt x="1512" y="2745"/>
                    </a:cubicBezTo>
                    <a:lnTo>
                      <a:pt x="1451" y="2591"/>
                    </a:lnTo>
                    <a:lnTo>
                      <a:pt x="1266" y="2652"/>
                    </a:lnTo>
                    <a:cubicBezTo>
                      <a:pt x="1228" y="2665"/>
                      <a:pt x="1191" y="2671"/>
                      <a:pt x="1155" y="2671"/>
                    </a:cubicBezTo>
                    <a:cubicBezTo>
                      <a:pt x="920" y="2671"/>
                      <a:pt x="722" y="2430"/>
                      <a:pt x="803" y="2190"/>
                    </a:cubicBezTo>
                    <a:lnTo>
                      <a:pt x="864" y="2004"/>
                    </a:lnTo>
                    <a:lnTo>
                      <a:pt x="710" y="1943"/>
                    </a:lnTo>
                    <a:cubicBezTo>
                      <a:pt x="432" y="1819"/>
                      <a:pt x="432" y="1418"/>
                      <a:pt x="710" y="1295"/>
                    </a:cubicBezTo>
                    <a:lnTo>
                      <a:pt x="864" y="1202"/>
                    </a:lnTo>
                    <a:lnTo>
                      <a:pt x="803" y="1048"/>
                    </a:lnTo>
                    <a:cubicBezTo>
                      <a:pt x="725" y="790"/>
                      <a:pt x="905" y="555"/>
                      <a:pt x="1128" y="555"/>
                    </a:cubicBezTo>
                    <a:cubicBezTo>
                      <a:pt x="1173" y="555"/>
                      <a:pt x="1219" y="564"/>
                      <a:pt x="1266" y="585"/>
                    </a:cubicBezTo>
                    <a:lnTo>
                      <a:pt x="1451" y="616"/>
                    </a:lnTo>
                    <a:lnTo>
                      <a:pt x="1512" y="461"/>
                    </a:lnTo>
                    <a:cubicBezTo>
                      <a:pt x="1574" y="322"/>
                      <a:pt x="1705" y="253"/>
                      <a:pt x="1840" y="253"/>
                    </a:cubicBezTo>
                    <a:close/>
                    <a:moveTo>
                      <a:pt x="1835" y="1"/>
                    </a:moveTo>
                    <a:cubicBezTo>
                      <a:pt x="1633" y="1"/>
                      <a:pt x="1429" y="39"/>
                      <a:pt x="1235" y="122"/>
                    </a:cubicBezTo>
                    <a:cubicBezTo>
                      <a:pt x="1217" y="121"/>
                      <a:pt x="1199" y="120"/>
                      <a:pt x="1181" y="120"/>
                    </a:cubicBezTo>
                    <a:cubicBezTo>
                      <a:pt x="712" y="120"/>
                      <a:pt x="342" y="510"/>
                      <a:pt x="401" y="986"/>
                    </a:cubicBezTo>
                    <a:cubicBezTo>
                      <a:pt x="0" y="1295"/>
                      <a:pt x="0" y="1881"/>
                      <a:pt x="401" y="2190"/>
                    </a:cubicBezTo>
                    <a:cubicBezTo>
                      <a:pt x="656" y="2814"/>
                      <a:pt x="1240" y="3179"/>
                      <a:pt x="1855" y="3179"/>
                    </a:cubicBezTo>
                    <a:cubicBezTo>
                      <a:pt x="2060" y="3179"/>
                      <a:pt x="2269" y="3138"/>
                      <a:pt x="2469" y="3054"/>
                    </a:cubicBezTo>
                    <a:cubicBezTo>
                      <a:pt x="2503" y="3058"/>
                      <a:pt x="2536" y="3060"/>
                      <a:pt x="2569" y="3060"/>
                    </a:cubicBezTo>
                    <a:cubicBezTo>
                      <a:pt x="3016" y="3060"/>
                      <a:pt x="3362" y="2678"/>
                      <a:pt x="3333" y="2190"/>
                    </a:cubicBezTo>
                    <a:cubicBezTo>
                      <a:pt x="3704" y="1881"/>
                      <a:pt x="3704" y="1295"/>
                      <a:pt x="3333" y="986"/>
                    </a:cubicBezTo>
                    <a:cubicBezTo>
                      <a:pt x="3076" y="378"/>
                      <a:pt x="2465" y="1"/>
                      <a:pt x="18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1"/>
              <p:cNvSpPr/>
              <p:nvPr/>
            </p:nvSpPr>
            <p:spPr>
              <a:xfrm>
                <a:off x="4094013" y="2320850"/>
                <a:ext cx="27025" cy="9300"/>
              </a:xfrm>
              <a:custGeom>
                <a:rect b="b" l="l" r="r" t="t"/>
                <a:pathLst>
                  <a:path extrusionOk="0" h="372" w="1081">
                    <a:moveTo>
                      <a:pt x="1" y="1"/>
                    </a:moveTo>
                    <a:lnTo>
                      <a:pt x="1" y="371"/>
                    </a:lnTo>
                    <a:lnTo>
                      <a:pt x="433" y="371"/>
                    </a:lnTo>
                    <a:lnTo>
                      <a:pt x="433" y="1"/>
                    </a:lnTo>
                    <a:close/>
                    <a:moveTo>
                      <a:pt x="680" y="1"/>
                    </a:moveTo>
                    <a:lnTo>
                      <a:pt x="680" y="371"/>
                    </a:lnTo>
                    <a:lnTo>
                      <a:pt x="1081" y="371"/>
                    </a:lnTo>
                    <a:lnTo>
                      <a:pt x="10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 name="Google Shape;881;p31"/>
          <p:cNvGrpSpPr/>
          <p:nvPr/>
        </p:nvGrpSpPr>
        <p:grpSpPr>
          <a:xfrm>
            <a:off x="4262100" y="3570956"/>
            <a:ext cx="619800" cy="619800"/>
            <a:chOff x="3124425" y="3715838"/>
            <a:chExt cx="619800" cy="619800"/>
          </a:xfrm>
        </p:grpSpPr>
        <p:sp>
          <p:nvSpPr>
            <p:cNvPr id="882" name="Google Shape;882;p31"/>
            <p:cNvSpPr/>
            <p:nvPr/>
          </p:nvSpPr>
          <p:spPr>
            <a:xfrm>
              <a:off x="3124425" y="3715838"/>
              <a:ext cx="619800" cy="6198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 name="Google Shape;883;p31"/>
            <p:cNvGrpSpPr/>
            <p:nvPr/>
          </p:nvGrpSpPr>
          <p:grpSpPr>
            <a:xfrm>
              <a:off x="3261088" y="3852138"/>
              <a:ext cx="346450" cy="347225"/>
              <a:chOff x="3302413" y="2732075"/>
              <a:chExt cx="346450" cy="347225"/>
            </a:xfrm>
          </p:grpSpPr>
          <p:sp>
            <p:nvSpPr>
              <p:cNvPr id="884" name="Google Shape;884;p31"/>
              <p:cNvSpPr/>
              <p:nvPr/>
            </p:nvSpPr>
            <p:spPr>
              <a:xfrm>
                <a:off x="3454413" y="2897200"/>
                <a:ext cx="41675" cy="176700"/>
              </a:xfrm>
              <a:custGeom>
                <a:rect b="b" l="l" r="r" t="t"/>
                <a:pathLst>
                  <a:path extrusionOk="0" h="7068" w="1667">
                    <a:moveTo>
                      <a:pt x="0" y="0"/>
                    </a:moveTo>
                    <a:lnTo>
                      <a:pt x="0" y="6296"/>
                    </a:lnTo>
                    <a:lnTo>
                      <a:pt x="247" y="7068"/>
                    </a:lnTo>
                    <a:lnTo>
                      <a:pt x="1389" y="7068"/>
                    </a:lnTo>
                    <a:lnTo>
                      <a:pt x="1667" y="6296"/>
                    </a:lnTo>
                    <a:lnTo>
                      <a:pt x="1667"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1"/>
              <p:cNvSpPr/>
              <p:nvPr/>
            </p:nvSpPr>
            <p:spPr>
              <a:xfrm>
                <a:off x="3444363" y="2820050"/>
                <a:ext cx="62525" cy="77175"/>
              </a:xfrm>
              <a:custGeom>
                <a:rect b="b" l="l" r="r" t="t"/>
                <a:pathLst>
                  <a:path extrusionOk="0" h="3087" w="2501">
                    <a:moveTo>
                      <a:pt x="1" y="0"/>
                    </a:moveTo>
                    <a:lnTo>
                      <a:pt x="1" y="2315"/>
                    </a:lnTo>
                    <a:lnTo>
                      <a:pt x="371" y="3086"/>
                    </a:lnTo>
                    <a:lnTo>
                      <a:pt x="2130" y="3086"/>
                    </a:lnTo>
                    <a:lnTo>
                      <a:pt x="2501" y="2315"/>
                    </a:lnTo>
                    <a:lnTo>
                      <a:pt x="2501" y="0"/>
                    </a:lnTo>
                    <a:lnTo>
                      <a:pt x="1976" y="648"/>
                    </a:lnTo>
                    <a:lnTo>
                      <a:pt x="526" y="648"/>
                    </a:lnTo>
                    <a:lnTo>
                      <a:pt x="1"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1"/>
              <p:cNvSpPr/>
              <p:nvPr/>
            </p:nvSpPr>
            <p:spPr>
              <a:xfrm>
                <a:off x="3506863" y="2821575"/>
                <a:ext cx="137375" cy="52500"/>
              </a:xfrm>
              <a:custGeom>
                <a:rect b="b" l="l" r="r" t="t"/>
                <a:pathLst>
                  <a:path extrusionOk="0" h="2100" w="5495">
                    <a:moveTo>
                      <a:pt x="4661" y="1"/>
                    </a:moveTo>
                    <a:lnTo>
                      <a:pt x="834" y="186"/>
                    </a:lnTo>
                    <a:lnTo>
                      <a:pt x="1" y="649"/>
                    </a:lnTo>
                    <a:lnTo>
                      <a:pt x="1" y="1451"/>
                    </a:lnTo>
                    <a:lnTo>
                      <a:pt x="834" y="1914"/>
                    </a:lnTo>
                    <a:lnTo>
                      <a:pt x="4661" y="2100"/>
                    </a:lnTo>
                    <a:lnTo>
                      <a:pt x="5494" y="1637"/>
                    </a:lnTo>
                    <a:lnTo>
                      <a:pt x="5494" y="464"/>
                    </a:lnTo>
                    <a:lnTo>
                      <a:pt x="466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1"/>
              <p:cNvSpPr/>
              <p:nvPr/>
            </p:nvSpPr>
            <p:spPr>
              <a:xfrm>
                <a:off x="3506863" y="2857850"/>
                <a:ext cx="135050" cy="58650"/>
              </a:xfrm>
              <a:custGeom>
                <a:rect b="b" l="l" r="r" t="t"/>
                <a:pathLst>
                  <a:path extrusionOk="0" h="2346" w="5402">
                    <a:moveTo>
                      <a:pt x="1" y="0"/>
                    </a:moveTo>
                    <a:lnTo>
                      <a:pt x="1" y="926"/>
                    </a:lnTo>
                    <a:lnTo>
                      <a:pt x="587" y="1420"/>
                    </a:lnTo>
                    <a:lnTo>
                      <a:pt x="4260" y="2346"/>
                    </a:lnTo>
                    <a:lnTo>
                      <a:pt x="5186" y="2068"/>
                    </a:lnTo>
                    <a:lnTo>
                      <a:pt x="5402" y="926"/>
                    </a:lnTo>
                    <a:lnTo>
                      <a:pt x="4908" y="494"/>
                    </a:lnTo>
                    <a:lnTo>
                      <a:pt x="4661" y="649"/>
                    </a:lnTo>
                    <a:lnTo>
                      <a:pt x="834" y="463"/>
                    </a:lnTo>
                    <a:lnTo>
                      <a:pt x="1" y="0"/>
                    </a:ln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1"/>
              <p:cNvSpPr/>
              <p:nvPr/>
            </p:nvSpPr>
            <p:spPr>
              <a:xfrm>
                <a:off x="3307038" y="2821575"/>
                <a:ext cx="137350" cy="52500"/>
              </a:xfrm>
              <a:custGeom>
                <a:rect b="b" l="l" r="r" t="t"/>
                <a:pathLst>
                  <a:path extrusionOk="0" h="2100" w="5494">
                    <a:moveTo>
                      <a:pt x="865" y="1"/>
                    </a:moveTo>
                    <a:lnTo>
                      <a:pt x="1" y="464"/>
                    </a:lnTo>
                    <a:lnTo>
                      <a:pt x="1" y="1637"/>
                    </a:lnTo>
                    <a:lnTo>
                      <a:pt x="865" y="2100"/>
                    </a:lnTo>
                    <a:lnTo>
                      <a:pt x="4661" y="1914"/>
                    </a:lnTo>
                    <a:lnTo>
                      <a:pt x="5494" y="1451"/>
                    </a:lnTo>
                    <a:lnTo>
                      <a:pt x="5494" y="649"/>
                    </a:lnTo>
                    <a:lnTo>
                      <a:pt x="4661" y="186"/>
                    </a:lnTo>
                    <a:lnTo>
                      <a:pt x="865"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1"/>
              <p:cNvSpPr/>
              <p:nvPr/>
            </p:nvSpPr>
            <p:spPr>
              <a:xfrm>
                <a:off x="3308588" y="2857850"/>
                <a:ext cx="135800" cy="58650"/>
              </a:xfrm>
              <a:custGeom>
                <a:rect b="b" l="l" r="r" t="t"/>
                <a:pathLst>
                  <a:path extrusionOk="0" h="2346" w="5432">
                    <a:moveTo>
                      <a:pt x="5432" y="0"/>
                    </a:moveTo>
                    <a:lnTo>
                      <a:pt x="4599" y="463"/>
                    </a:lnTo>
                    <a:lnTo>
                      <a:pt x="803" y="649"/>
                    </a:lnTo>
                    <a:lnTo>
                      <a:pt x="494" y="494"/>
                    </a:lnTo>
                    <a:lnTo>
                      <a:pt x="0" y="926"/>
                    </a:lnTo>
                    <a:lnTo>
                      <a:pt x="247" y="2068"/>
                    </a:lnTo>
                    <a:lnTo>
                      <a:pt x="1142" y="2346"/>
                    </a:lnTo>
                    <a:lnTo>
                      <a:pt x="4846" y="1420"/>
                    </a:lnTo>
                    <a:lnTo>
                      <a:pt x="5432" y="926"/>
                    </a:lnTo>
                    <a:lnTo>
                      <a:pt x="5432" y="0"/>
                    </a:ln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1"/>
              <p:cNvSpPr/>
              <p:nvPr/>
            </p:nvSpPr>
            <p:spPr>
              <a:xfrm>
                <a:off x="3441288" y="2768350"/>
                <a:ext cx="67925" cy="67925"/>
              </a:xfrm>
              <a:custGeom>
                <a:rect b="b" l="l" r="r" t="t"/>
                <a:pathLst>
                  <a:path extrusionOk="0" h="2717" w="2717">
                    <a:moveTo>
                      <a:pt x="649" y="0"/>
                    </a:moveTo>
                    <a:lnTo>
                      <a:pt x="1" y="803"/>
                    </a:lnTo>
                    <a:lnTo>
                      <a:pt x="1" y="1914"/>
                    </a:lnTo>
                    <a:lnTo>
                      <a:pt x="649" y="2716"/>
                    </a:lnTo>
                    <a:lnTo>
                      <a:pt x="2099" y="2716"/>
                    </a:lnTo>
                    <a:lnTo>
                      <a:pt x="2716" y="1914"/>
                    </a:lnTo>
                    <a:lnTo>
                      <a:pt x="2716" y="803"/>
                    </a:lnTo>
                    <a:lnTo>
                      <a:pt x="2099"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1"/>
              <p:cNvSpPr/>
              <p:nvPr/>
            </p:nvSpPr>
            <p:spPr>
              <a:xfrm>
                <a:off x="3418138" y="2737500"/>
                <a:ext cx="57125" cy="50925"/>
              </a:xfrm>
              <a:custGeom>
                <a:rect b="b" l="l" r="r" t="t"/>
                <a:pathLst>
                  <a:path extrusionOk="0" h="2037" w="2285">
                    <a:moveTo>
                      <a:pt x="525" y="0"/>
                    </a:moveTo>
                    <a:lnTo>
                      <a:pt x="1" y="648"/>
                    </a:lnTo>
                    <a:lnTo>
                      <a:pt x="1" y="1605"/>
                    </a:lnTo>
                    <a:lnTo>
                      <a:pt x="525" y="2037"/>
                    </a:lnTo>
                    <a:lnTo>
                      <a:pt x="927" y="2037"/>
                    </a:lnTo>
                    <a:lnTo>
                      <a:pt x="1575" y="1234"/>
                    </a:lnTo>
                    <a:lnTo>
                      <a:pt x="2284" y="1234"/>
                    </a:lnTo>
                    <a:lnTo>
                      <a:pt x="2284" y="648"/>
                    </a:lnTo>
                    <a:lnTo>
                      <a:pt x="176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1"/>
              <p:cNvSpPr/>
              <p:nvPr/>
            </p:nvSpPr>
            <p:spPr>
              <a:xfrm>
                <a:off x="3475238" y="2737500"/>
                <a:ext cx="57125" cy="50925"/>
              </a:xfrm>
              <a:custGeom>
                <a:rect b="b" l="l" r="r" t="t"/>
                <a:pathLst>
                  <a:path extrusionOk="0" h="2037" w="2285">
                    <a:moveTo>
                      <a:pt x="556" y="0"/>
                    </a:moveTo>
                    <a:lnTo>
                      <a:pt x="0" y="648"/>
                    </a:lnTo>
                    <a:lnTo>
                      <a:pt x="0" y="1234"/>
                    </a:lnTo>
                    <a:lnTo>
                      <a:pt x="741" y="1234"/>
                    </a:lnTo>
                    <a:lnTo>
                      <a:pt x="1358" y="2037"/>
                    </a:lnTo>
                    <a:lnTo>
                      <a:pt x="1760" y="2037"/>
                    </a:lnTo>
                    <a:lnTo>
                      <a:pt x="2284" y="1358"/>
                    </a:lnTo>
                    <a:lnTo>
                      <a:pt x="2284" y="648"/>
                    </a:lnTo>
                    <a:lnTo>
                      <a:pt x="176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1"/>
              <p:cNvSpPr/>
              <p:nvPr/>
            </p:nvSpPr>
            <p:spPr>
              <a:xfrm>
                <a:off x="3454413" y="2897200"/>
                <a:ext cx="19300" cy="176700"/>
              </a:xfrm>
              <a:custGeom>
                <a:rect b="b" l="l" r="r" t="t"/>
                <a:pathLst>
                  <a:path extrusionOk="0" h="7068" w="772">
                    <a:moveTo>
                      <a:pt x="0" y="0"/>
                    </a:moveTo>
                    <a:lnTo>
                      <a:pt x="0" y="6296"/>
                    </a:lnTo>
                    <a:lnTo>
                      <a:pt x="247" y="7068"/>
                    </a:lnTo>
                    <a:lnTo>
                      <a:pt x="772" y="7068"/>
                    </a:lnTo>
                    <a:lnTo>
                      <a:pt x="525" y="6296"/>
                    </a:lnTo>
                    <a:lnTo>
                      <a:pt x="52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1"/>
              <p:cNvSpPr/>
              <p:nvPr/>
            </p:nvSpPr>
            <p:spPr>
              <a:xfrm>
                <a:off x="3493763" y="2820050"/>
                <a:ext cx="13125" cy="16225"/>
              </a:xfrm>
              <a:custGeom>
                <a:rect b="b" l="l" r="r" t="t"/>
                <a:pathLst>
                  <a:path extrusionOk="0" h="649" w="525">
                    <a:moveTo>
                      <a:pt x="525" y="0"/>
                    </a:moveTo>
                    <a:lnTo>
                      <a:pt x="0" y="648"/>
                    </a:lnTo>
                    <a:lnTo>
                      <a:pt x="525" y="648"/>
                    </a:lnTo>
                    <a:lnTo>
                      <a:pt x="52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1"/>
              <p:cNvSpPr/>
              <p:nvPr/>
            </p:nvSpPr>
            <p:spPr>
              <a:xfrm>
                <a:off x="3444363" y="2820050"/>
                <a:ext cx="23175" cy="77175"/>
              </a:xfrm>
              <a:custGeom>
                <a:rect b="b" l="l" r="r" t="t"/>
                <a:pathLst>
                  <a:path extrusionOk="0" h="3087" w="927">
                    <a:moveTo>
                      <a:pt x="1" y="0"/>
                    </a:moveTo>
                    <a:lnTo>
                      <a:pt x="1" y="2315"/>
                    </a:lnTo>
                    <a:lnTo>
                      <a:pt x="371" y="3086"/>
                    </a:lnTo>
                    <a:lnTo>
                      <a:pt x="927" y="3086"/>
                    </a:lnTo>
                    <a:lnTo>
                      <a:pt x="526" y="2315"/>
                    </a:lnTo>
                    <a:lnTo>
                      <a:pt x="557" y="648"/>
                    </a:lnTo>
                    <a:lnTo>
                      <a:pt x="526" y="648"/>
                    </a:lnTo>
                    <a:lnTo>
                      <a:pt x="1"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1"/>
              <p:cNvSpPr/>
              <p:nvPr/>
            </p:nvSpPr>
            <p:spPr>
              <a:xfrm>
                <a:off x="3506863" y="2821575"/>
                <a:ext cx="117300" cy="52500"/>
              </a:xfrm>
              <a:custGeom>
                <a:rect b="b" l="l" r="r" t="t"/>
                <a:pathLst>
                  <a:path extrusionOk="0" h="2100" w="4692">
                    <a:moveTo>
                      <a:pt x="4661" y="1"/>
                    </a:moveTo>
                    <a:lnTo>
                      <a:pt x="834" y="186"/>
                    </a:lnTo>
                    <a:lnTo>
                      <a:pt x="1" y="649"/>
                    </a:lnTo>
                    <a:lnTo>
                      <a:pt x="1" y="1451"/>
                    </a:lnTo>
                    <a:lnTo>
                      <a:pt x="834" y="1914"/>
                    </a:lnTo>
                    <a:lnTo>
                      <a:pt x="4661" y="2100"/>
                    </a:lnTo>
                    <a:lnTo>
                      <a:pt x="4692" y="2069"/>
                    </a:lnTo>
                    <a:lnTo>
                      <a:pt x="1390" y="1914"/>
                    </a:lnTo>
                    <a:lnTo>
                      <a:pt x="556" y="1451"/>
                    </a:lnTo>
                    <a:lnTo>
                      <a:pt x="556" y="649"/>
                    </a:lnTo>
                    <a:lnTo>
                      <a:pt x="1390" y="186"/>
                    </a:lnTo>
                    <a:lnTo>
                      <a:pt x="4692" y="32"/>
                    </a:lnTo>
                    <a:lnTo>
                      <a:pt x="4661"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1"/>
              <p:cNvSpPr/>
              <p:nvPr/>
            </p:nvSpPr>
            <p:spPr>
              <a:xfrm>
                <a:off x="3624138" y="2870200"/>
                <a:ext cx="10050" cy="3875"/>
              </a:xfrm>
              <a:custGeom>
                <a:rect b="b" l="l" r="r" t="t"/>
                <a:pathLst>
                  <a:path extrusionOk="0" h="155" w="402">
                    <a:moveTo>
                      <a:pt x="217" y="0"/>
                    </a:moveTo>
                    <a:lnTo>
                      <a:pt x="1" y="124"/>
                    </a:lnTo>
                    <a:lnTo>
                      <a:pt x="402" y="155"/>
                    </a:lnTo>
                    <a:lnTo>
                      <a:pt x="217" y="0"/>
                    </a:ln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1"/>
              <p:cNvSpPr/>
              <p:nvPr/>
            </p:nvSpPr>
            <p:spPr>
              <a:xfrm>
                <a:off x="3506863" y="2857850"/>
                <a:ext cx="112675" cy="58650"/>
              </a:xfrm>
              <a:custGeom>
                <a:rect b="b" l="l" r="r" t="t"/>
                <a:pathLst>
                  <a:path extrusionOk="0" h="2346" w="4507">
                    <a:moveTo>
                      <a:pt x="1" y="0"/>
                    </a:moveTo>
                    <a:lnTo>
                      <a:pt x="1" y="926"/>
                    </a:lnTo>
                    <a:lnTo>
                      <a:pt x="587" y="1420"/>
                    </a:lnTo>
                    <a:lnTo>
                      <a:pt x="4260" y="2346"/>
                    </a:lnTo>
                    <a:lnTo>
                      <a:pt x="4507" y="2284"/>
                    </a:lnTo>
                    <a:lnTo>
                      <a:pt x="1112" y="1420"/>
                    </a:lnTo>
                    <a:lnTo>
                      <a:pt x="525" y="926"/>
                    </a:lnTo>
                    <a:lnTo>
                      <a:pt x="525" y="309"/>
                    </a:lnTo>
                    <a:cubicBezTo>
                      <a:pt x="371" y="186"/>
                      <a:pt x="186" y="93"/>
                      <a:pt x="1" y="0"/>
                    </a:cubicBez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1"/>
              <p:cNvSpPr/>
              <p:nvPr/>
            </p:nvSpPr>
            <p:spPr>
              <a:xfrm>
                <a:off x="3307038" y="2821575"/>
                <a:ext cx="33975" cy="52500"/>
              </a:xfrm>
              <a:custGeom>
                <a:rect b="b" l="l" r="r" t="t"/>
                <a:pathLst>
                  <a:path extrusionOk="0" h="2100" w="1359">
                    <a:moveTo>
                      <a:pt x="834" y="1"/>
                    </a:moveTo>
                    <a:lnTo>
                      <a:pt x="1" y="464"/>
                    </a:lnTo>
                    <a:lnTo>
                      <a:pt x="1" y="1637"/>
                    </a:lnTo>
                    <a:lnTo>
                      <a:pt x="865" y="2100"/>
                    </a:lnTo>
                    <a:lnTo>
                      <a:pt x="1358" y="2069"/>
                    </a:lnTo>
                    <a:lnTo>
                      <a:pt x="525" y="1637"/>
                    </a:lnTo>
                    <a:lnTo>
                      <a:pt x="525" y="464"/>
                    </a:lnTo>
                    <a:lnTo>
                      <a:pt x="1328" y="32"/>
                    </a:lnTo>
                    <a:lnTo>
                      <a:pt x="834"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1"/>
              <p:cNvSpPr/>
              <p:nvPr/>
            </p:nvSpPr>
            <p:spPr>
              <a:xfrm>
                <a:off x="3340213" y="2857850"/>
                <a:ext cx="103425" cy="16225"/>
              </a:xfrm>
              <a:custGeom>
                <a:rect b="b" l="l" r="r" t="t"/>
                <a:pathLst>
                  <a:path extrusionOk="0" h="649" w="4137">
                    <a:moveTo>
                      <a:pt x="4136" y="0"/>
                    </a:moveTo>
                    <a:lnTo>
                      <a:pt x="3303" y="463"/>
                    </a:lnTo>
                    <a:lnTo>
                      <a:pt x="1" y="618"/>
                    </a:lnTo>
                    <a:lnTo>
                      <a:pt x="31" y="649"/>
                    </a:lnTo>
                    <a:lnTo>
                      <a:pt x="3858" y="463"/>
                    </a:lnTo>
                    <a:lnTo>
                      <a:pt x="4136" y="309"/>
                    </a:lnTo>
                    <a:cubicBezTo>
                      <a:pt x="4136" y="186"/>
                      <a:pt x="4136" y="93"/>
                      <a:pt x="4136" y="0"/>
                    </a:cubicBez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1"/>
              <p:cNvSpPr/>
              <p:nvPr/>
            </p:nvSpPr>
            <p:spPr>
              <a:xfrm>
                <a:off x="3309363" y="2870200"/>
                <a:ext cx="35500" cy="47075"/>
              </a:xfrm>
              <a:custGeom>
                <a:rect b="b" l="l" r="r" t="t"/>
                <a:pathLst>
                  <a:path extrusionOk="0" h="1883" w="1420">
                    <a:moveTo>
                      <a:pt x="494" y="0"/>
                    </a:moveTo>
                    <a:lnTo>
                      <a:pt x="0" y="432"/>
                    </a:lnTo>
                    <a:lnTo>
                      <a:pt x="216" y="1574"/>
                    </a:lnTo>
                    <a:lnTo>
                      <a:pt x="1142" y="1883"/>
                    </a:lnTo>
                    <a:lnTo>
                      <a:pt x="1420" y="1790"/>
                    </a:lnTo>
                    <a:lnTo>
                      <a:pt x="772" y="1574"/>
                    </a:lnTo>
                    <a:lnTo>
                      <a:pt x="525" y="432"/>
                    </a:lnTo>
                    <a:lnTo>
                      <a:pt x="833" y="155"/>
                    </a:lnTo>
                    <a:lnTo>
                      <a:pt x="772" y="155"/>
                    </a:lnTo>
                    <a:lnTo>
                      <a:pt x="494" y="0"/>
                    </a:ln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1"/>
              <p:cNvSpPr/>
              <p:nvPr/>
            </p:nvSpPr>
            <p:spPr>
              <a:xfrm>
                <a:off x="3441288" y="2768350"/>
                <a:ext cx="29350" cy="67925"/>
              </a:xfrm>
              <a:custGeom>
                <a:rect b="b" l="l" r="r" t="t"/>
                <a:pathLst>
                  <a:path extrusionOk="0" h="2717" w="1174">
                    <a:moveTo>
                      <a:pt x="649" y="0"/>
                    </a:moveTo>
                    <a:lnTo>
                      <a:pt x="1" y="803"/>
                    </a:lnTo>
                    <a:lnTo>
                      <a:pt x="1" y="1914"/>
                    </a:lnTo>
                    <a:lnTo>
                      <a:pt x="649" y="2716"/>
                    </a:lnTo>
                    <a:lnTo>
                      <a:pt x="1173" y="2716"/>
                    </a:lnTo>
                    <a:lnTo>
                      <a:pt x="556" y="1914"/>
                    </a:lnTo>
                    <a:lnTo>
                      <a:pt x="556" y="803"/>
                    </a:lnTo>
                    <a:lnTo>
                      <a:pt x="1173"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1"/>
              <p:cNvSpPr/>
              <p:nvPr/>
            </p:nvSpPr>
            <p:spPr>
              <a:xfrm>
                <a:off x="3418138" y="2736725"/>
                <a:ext cx="27025" cy="51700"/>
              </a:xfrm>
              <a:custGeom>
                <a:rect b="b" l="l" r="r" t="t"/>
                <a:pathLst>
                  <a:path extrusionOk="0" h="2068" w="1081">
                    <a:moveTo>
                      <a:pt x="525" y="0"/>
                    </a:moveTo>
                    <a:lnTo>
                      <a:pt x="1" y="679"/>
                    </a:lnTo>
                    <a:lnTo>
                      <a:pt x="1" y="1636"/>
                    </a:lnTo>
                    <a:lnTo>
                      <a:pt x="525" y="2068"/>
                    </a:lnTo>
                    <a:lnTo>
                      <a:pt x="927" y="2068"/>
                    </a:lnTo>
                    <a:lnTo>
                      <a:pt x="988" y="1975"/>
                    </a:lnTo>
                    <a:lnTo>
                      <a:pt x="556" y="1636"/>
                    </a:lnTo>
                    <a:lnTo>
                      <a:pt x="556" y="679"/>
                    </a:lnTo>
                    <a:lnTo>
                      <a:pt x="108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1"/>
              <p:cNvSpPr/>
              <p:nvPr/>
            </p:nvSpPr>
            <p:spPr>
              <a:xfrm>
                <a:off x="3475238" y="2737500"/>
                <a:ext cx="27025" cy="30875"/>
              </a:xfrm>
              <a:custGeom>
                <a:rect b="b" l="l" r="r" t="t"/>
                <a:pathLst>
                  <a:path extrusionOk="0" h="1235" w="1081">
                    <a:moveTo>
                      <a:pt x="556" y="0"/>
                    </a:moveTo>
                    <a:lnTo>
                      <a:pt x="0" y="648"/>
                    </a:lnTo>
                    <a:lnTo>
                      <a:pt x="0" y="1234"/>
                    </a:lnTo>
                    <a:lnTo>
                      <a:pt x="556" y="1234"/>
                    </a:lnTo>
                    <a:lnTo>
                      <a:pt x="556" y="648"/>
                    </a:lnTo>
                    <a:lnTo>
                      <a:pt x="108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1"/>
              <p:cNvSpPr/>
              <p:nvPr/>
            </p:nvSpPr>
            <p:spPr>
              <a:xfrm>
                <a:off x="3493763" y="2768350"/>
                <a:ext cx="27025" cy="20075"/>
              </a:xfrm>
              <a:custGeom>
                <a:rect b="b" l="l" r="r" t="t"/>
                <a:pathLst>
                  <a:path extrusionOk="0" h="803" w="1081">
                    <a:moveTo>
                      <a:pt x="0" y="0"/>
                    </a:moveTo>
                    <a:lnTo>
                      <a:pt x="617" y="803"/>
                    </a:lnTo>
                    <a:lnTo>
                      <a:pt x="1019" y="803"/>
                    </a:lnTo>
                    <a:lnTo>
                      <a:pt x="1080" y="710"/>
                    </a:lnTo>
                    <a:lnTo>
                      <a:pt x="556"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1"/>
              <p:cNvSpPr/>
              <p:nvPr/>
            </p:nvSpPr>
            <p:spPr>
              <a:xfrm>
                <a:off x="3520763" y="2816175"/>
                <a:ext cx="128100" cy="105725"/>
              </a:xfrm>
              <a:custGeom>
                <a:rect b="b" l="l" r="r" t="t"/>
                <a:pathLst>
                  <a:path extrusionOk="0" h="4229" w="5124">
                    <a:moveTo>
                      <a:pt x="4136" y="1"/>
                    </a:moveTo>
                    <a:lnTo>
                      <a:pt x="278" y="186"/>
                    </a:lnTo>
                    <a:lnTo>
                      <a:pt x="309" y="587"/>
                    </a:lnTo>
                    <a:lnTo>
                      <a:pt x="4043" y="402"/>
                    </a:lnTo>
                    <a:lnTo>
                      <a:pt x="4722" y="803"/>
                    </a:lnTo>
                    <a:lnTo>
                      <a:pt x="4722" y="1729"/>
                    </a:lnTo>
                    <a:lnTo>
                      <a:pt x="4383" y="1914"/>
                    </a:lnTo>
                    <a:lnTo>
                      <a:pt x="4043" y="2100"/>
                    </a:lnTo>
                    <a:lnTo>
                      <a:pt x="309" y="1914"/>
                    </a:lnTo>
                    <a:lnTo>
                      <a:pt x="278" y="2346"/>
                    </a:lnTo>
                    <a:lnTo>
                      <a:pt x="4136" y="2532"/>
                    </a:lnTo>
                    <a:lnTo>
                      <a:pt x="4352" y="2408"/>
                    </a:lnTo>
                    <a:lnTo>
                      <a:pt x="4630" y="2655"/>
                    </a:lnTo>
                    <a:lnTo>
                      <a:pt x="4444" y="3581"/>
                    </a:lnTo>
                    <a:lnTo>
                      <a:pt x="3704" y="3828"/>
                    </a:lnTo>
                    <a:lnTo>
                      <a:pt x="93" y="2902"/>
                    </a:lnTo>
                    <a:lnTo>
                      <a:pt x="0" y="3272"/>
                    </a:lnTo>
                    <a:lnTo>
                      <a:pt x="3704" y="4229"/>
                    </a:lnTo>
                    <a:lnTo>
                      <a:pt x="4784" y="3889"/>
                    </a:lnTo>
                    <a:lnTo>
                      <a:pt x="5093" y="2501"/>
                    </a:lnTo>
                    <a:lnTo>
                      <a:pt x="4722" y="2192"/>
                    </a:lnTo>
                    <a:lnTo>
                      <a:pt x="5123" y="1976"/>
                    </a:lnTo>
                    <a:lnTo>
                      <a:pt x="5123" y="556"/>
                    </a:lnTo>
                    <a:lnTo>
                      <a:pt x="41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1"/>
              <p:cNvSpPr/>
              <p:nvPr/>
            </p:nvSpPr>
            <p:spPr>
              <a:xfrm>
                <a:off x="3302413" y="2816175"/>
                <a:ext cx="128875" cy="105725"/>
              </a:xfrm>
              <a:custGeom>
                <a:rect b="b" l="l" r="r" t="t"/>
                <a:pathLst>
                  <a:path extrusionOk="0" h="4229" w="5155">
                    <a:moveTo>
                      <a:pt x="988" y="1"/>
                    </a:moveTo>
                    <a:lnTo>
                      <a:pt x="0" y="556"/>
                    </a:lnTo>
                    <a:lnTo>
                      <a:pt x="0" y="1976"/>
                    </a:lnTo>
                    <a:lnTo>
                      <a:pt x="402" y="2192"/>
                    </a:lnTo>
                    <a:lnTo>
                      <a:pt x="31" y="2501"/>
                    </a:lnTo>
                    <a:lnTo>
                      <a:pt x="309" y="3889"/>
                    </a:lnTo>
                    <a:lnTo>
                      <a:pt x="1420" y="4229"/>
                    </a:lnTo>
                    <a:lnTo>
                      <a:pt x="5154" y="3272"/>
                    </a:lnTo>
                    <a:lnTo>
                      <a:pt x="5031" y="2902"/>
                    </a:lnTo>
                    <a:lnTo>
                      <a:pt x="1420" y="3828"/>
                    </a:lnTo>
                    <a:lnTo>
                      <a:pt x="679" y="3581"/>
                    </a:lnTo>
                    <a:lnTo>
                      <a:pt x="494" y="2655"/>
                    </a:lnTo>
                    <a:lnTo>
                      <a:pt x="772" y="2408"/>
                    </a:lnTo>
                    <a:lnTo>
                      <a:pt x="988" y="2532"/>
                    </a:lnTo>
                    <a:lnTo>
                      <a:pt x="4846" y="2346"/>
                    </a:lnTo>
                    <a:lnTo>
                      <a:pt x="4815" y="1914"/>
                    </a:lnTo>
                    <a:lnTo>
                      <a:pt x="1081" y="2100"/>
                    </a:lnTo>
                    <a:lnTo>
                      <a:pt x="741" y="1914"/>
                    </a:lnTo>
                    <a:lnTo>
                      <a:pt x="402" y="1729"/>
                    </a:lnTo>
                    <a:lnTo>
                      <a:pt x="402" y="803"/>
                    </a:lnTo>
                    <a:lnTo>
                      <a:pt x="1081" y="402"/>
                    </a:lnTo>
                    <a:lnTo>
                      <a:pt x="4815" y="587"/>
                    </a:lnTo>
                    <a:lnTo>
                      <a:pt x="4846" y="186"/>
                    </a:lnTo>
                    <a:lnTo>
                      <a:pt x="98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1"/>
              <p:cNvSpPr/>
              <p:nvPr/>
            </p:nvSpPr>
            <p:spPr>
              <a:xfrm>
                <a:off x="3412738" y="2732075"/>
                <a:ext cx="125025" cy="347225"/>
              </a:xfrm>
              <a:custGeom>
                <a:rect b="b" l="l" r="r" t="t"/>
                <a:pathLst>
                  <a:path extrusionOk="0" h="13889" w="5001">
                    <a:moveTo>
                      <a:pt x="4198" y="402"/>
                    </a:moveTo>
                    <a:lnTo>
                      <a:pt x="4630" y="958"/>
                    </a:lnTo>
                    <a:lnTo>
                      <a:pt x="4630" y="1513"/>
                    </a:lnTo>
                    <a:lnTo>
                      <a:pt x="4198" y="2038"/>
                    </a:lnTo>
                    <a:lnTo>
                      <a:pt x="3982" y="2038"/>
                    </a:lnTo>
                    <a:lnTo>
                      <a:pt x="3365" y="1266"/>
                    </a:lnTo>
                    <a:lnTo>
                      <a:pt x="2716" y="1266"/>
                    </a:lnTo>
                    <a:lnTo>
                      <a:pt x="2716" y="958"/>
                    </a:lnTo>
                    <a:lnTo>
                      <a:pt x="3149" y="402"/>
                    </a:lnTo>
                    <a:close/>
                    <a:moveTo>
                      <a:pt x="1883" y="402"/>
                    </a:moveTo>
                    <a:lnTo>
                      <a:pt x="2315" y="958"/>
                    </a:lnTo>
                    <a:lnTo>
                      <a:pt x="2315" y="1266"/>
                    </a:lnTo>
                    <a:lnTo>
                      <a:pt x="1698" y="1266"/>
                    </a:lnTo>
                    <a:lnTo>
                      <a:pt x="1081" y="2069"/>
                    </a:lnTo>
                    <a:lnTo>
                      <a:pt x="834" y="2069"/>
                    </a:lnTo>
                    <a:lnTo>
                      <a:pt x="433" y="1729"/>
                    </a:lnTo>
                    <a:lnTo>
                      <a:pt x="433" y="958"/>
                    </a:lnTo>
                    <a:lnTo>
                      <a:pt x="865" y="402"/>
                    </a:lnTo>
                    <a:close/>
                    <a:moveTo>
                      <a:pt x="3149" y="1668"/>
                    </a:moveTo>
                    <a:lnTo>
                      <a:pt x="3673" y="2316"/>
                    </a:lnTo>
                    <a:lnTo>
                      <a:pt x="3673" y="3303"/>
                    </a:lnTo>
                    <a:lnTo>
                      <a:pt x="3149" y="3951"/>
                    </a:lnTo>
                    <a:lnTo>
                      <a:pt x="1883" y="3951"/>
                    </a:lnTo>
                    <a:lnTo>
                      <a:pt x="1359" y="3303"/>
                    </a:lnTo>
                    <a:lnTo>
                      <a:pt x="1359" y="2316"/>
                    </a:lnTo>
                    <a:lnTo>
                      <a:pt x="1883" y="1668"/>
                    </a:lnTo>
                    <a:close/>
                    <a:moveTo>
                      <a:pt x="3581" y="4106"/>
                    </a:moveTo>
                    <a:lnTo>
                      <a:pt x="3581" y="5772"/>
                    </a:lnTo>
                    <a:lnTo>
                      <a:pt x="3272" y="6420"/>
                    </a:lnTo>
                    <a:lnTo>
                      <a:pt x="1791" y="6420"/>
                    </a:lnTo>
                    <a:lnTo>
                      <a:pt x="1482" y="5772"/>
                    </a:lnTo>
                    <a:lnTo>
                      <a:pt x="1482" y="4106"/>
                    </a:lnTo>
                    <a:lnTo>
                      <a:pt x="1698" y="4383"/>
                    </a:lnTo>
                    <a:lnTo>
                      <a:pt x="3334" y="4383"/>
                    </a:lnTo>
                    <a:lnTo>
                      <a:pt x="3581" y="4106"/>
                    </a:lnTo>
                    <a:close/>
                    <a:moveTo>
                      <a:pt x="3149" y="6821"/>
                    </a:moveTo>
                    <a:lnTo>
                      <a:pt x="3149" y="12870"/>
                    </a:lnTo>
                    <a:lnTo>
                      <a:pt x="2933" y="13488"/>
                    </a:lnTo>
                    <a:lnTo>
                      <a:pt x="2068" y="13488"/>
                    </a:lnTo>
                    <a:lnTo>
                      <a:pt x="1852" y="12870"/>
                    </a:lnTo>
                    <a:lnTo>
                      <a:pt x="1852" y="6821"/>
                    </a:lnTo>
                    <a:close/>
                    <a:moveTo>
                      <a:pt x="649" y="1"/>
                    </a:moveTo>
                    <a:lnTo>
                      <a:pt x="1" y="803"/>
                    </a:lnTo>
                    <a:lnTo>
                      <a:pt x="1" y="1914"/>
                    </a:lnTo>
                    <a:lnTo>
                      <a:pt x="680" y="2470"/>
                    </a:lnTo>
                    <a:lnTo>
                      <a:pt x="957" y="2470"/>
                    </a:lnTo>
                    <a:lnTo>
                      <a:pt x="957" y="3457"/>
                    </a:lnTo>
                    <a:lnTo>
                      <a:pt x="1050" y="3581"/>
                    </a:lnTo>
                    <a:lnTo>
                      <a:pt x="1050" y="5865"/>
                    </a:lnTo>
                    <a:lnTo>
                      <a:pt x="1451" y="6667"/>
                    </a:lnTo>
                    <a:lnTo>
                      <a:pt x="1451" y="12932"/>
                    </a:lnTo>
                    <a:lnTo>
                      <a:pt x="1760" y="13889"/>
                    </a:lnTo>
                    <a:lnTo>
                      <a:pt x="3241" y="13889"/>
                    </a:lnTo>
                    <a:lnTo>
                      <a:pt x="3550" y="12932"/>
                    </a:lnTo>
                    <a:lnTo>
                      <a:pt x="3550" y="6729"/>
                    </a:lnTo>
                    <a:lnTo>
                      <a:pt x="3951" y="5865"/>
                    </a:lnTo>
                    <a:lnTo>
                      <a:pt x="3951" y="3581"/>
                    </a:lnTo>
                    <a:lnTo>
                      <a:pt x="4074" y="3457"/>
                    </a:lnTo>
                    <a:lnTo>
                      <a:pt x="4074" y="2470"/>
                    </a:lnTo>
                    <a:lnTo>
                      <a:pt x="4383" y="2470"/>
                    </a:lnTo>
                    <a:lnTo>
                      <a:pt x="5000" y="1637"/>
                    </a:lnTo>
                    <a:lnTo>
                      <a:pt x="5000" y="803"/>
                    </a:lnTo>
                    <a:lnTo>
                      <a:pt x="4383" y="1"/>
                    </a:lnTo>
                    <a:lnTo>
                      <a:pt x="2963" y="1"/>
                    </a:lnTo>
                    <a:lnTo>
                      <a:pt x="2500" y="557"/>
                    </a:lnTo>
                    <a:lnTo>
                      <a:pt x="206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1"/>
              <p:cNvSpPr/>
              <p:nvPr/>
            </p:nvSpPr>
            <p:spPr>
              <a:xfrm>
                <a:off x="3462113" y="2797675"/>
                <a:ext cx="27025" cy="10050"/>
              </a:xfrm>
              <a:custGeom>
                <a:rect b="b" l="l" r="r" t="t"/>
                <a:pathLst>
                  <a:path extrusionOk="0" h="402" w="1081">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10" name="Google Shape;910;p31"/>
          <p:cNvCxnSpPr>
            <a:stCxn id="835" idx="3"/>
            <a:endCxn id="846" idx="2"/>
          </p:cNvCxnSpPr>
          <p:nvPr/>
        </p:nvCxnSpPr>
        <p:spPr>
          <a:xfrm>
            <a:off x="2565800" y="1522750"/>
            <a:ext cx="1696200" cy="0"/>
          </a:xfrm>
          <a:prstGeom prst="straightConnector1">
            <a:avLst/>
          </a:prstGeom>
          <a:noFill/>
          <a:ln cap="flat" cmpd="sng" w="9525">
            <a:solidFill>
              <a:schemeClr val="accent6"/>
            </a:solidFill>
            <a:prstDash val="solid"/>
            <a:round/>
            <a:headEnd len="med" w="med" type="oval"/>
            <a:tailEnd len="med" w="med" type="none"/>
          </a:ln>
        </p:spPr>
      </p:cxnSp>
      <p:cxnSp>
        <p:nvCxnSpPr>
          <p:cNvPr id="911" name="Google Shape;911;p31"/>
          <p:cNvCxnSpPr>
            <a:stCxn id="833" idx="3"/>
            <a:endCxn id="861" idx="2"/>
          </p:cNvCxnSpPr>
          <p:nvPr/>
        </p:nvCxnSpPr>
        <p:spPr>
          <a:xfrm>
            <a:off x="2567931" y="2701788"/>
            <a:ext cx="1694100" cy="0"/>
          </a:xfrm>
          <a:prstGeom prst="straightConnector1">
            <a:avLst/>
          </a:prstGeom>
          <a:noFill/>
          <a:ln cap="flat" cmpd="sng" w="9525">
            <a:solidFill>
              <a:schemeClr val="accent6"/>
            </a:solidFill>
            <a:prstDash val="solid"/>
            <a:round/>
            <a:headEnd len="med" w="med" type="oval"/>
            <a:tailEnd len="med" w="med" type="none"/>
          </a:ln>
        </p:spPr>
      </p:cxnSp>
      <p:cxnSp>
        <p:nvCxnSpPr>
          <p:cNvPr id="912" name="Google Shape;912;p31"/>
          <p:cNvCxnSpPr>
            <a:stCxn id="839" idx="3"/>
            <a:endCxn id="882" idx="2"/>
          </p:cNvCxnSpPr>
          <p:nvPr/>
        </p:nvCxnSpPr>
        <p:spPr>
          <a:xfrm>
            <a:off x="2565800" y="3880856"/>
            <a:ext cx="1696200" cy="0"/>
          </a:xfrm>
          <a:prstGeom prst="straightConnector1">
            <a:avLst/>
          </a:prstGeom>
          <a:noFill/>
          <a:ln cap="flat" cmpd="sng" w="9525">
            <a:solidFill>
              <a:schemeClr val="accent6"/>
            </a:solidFill>
            <a:prstDash val="solid"/>
            <a:round/>
            <a:headEnd len="med" w="med" type="oval"/>
            <a:tailEnd len="med" w="med" type="none"/>
          </a:ln>
        </p:spPr>
      </p:cxnSp>
      <p:cxnSp>
        <p:nvCxnSpPr>
          <p:cNvPr id="913" name="Google Shape;913;p31"/>
          <p:cNvCxnSpPr>
            <a:stCxn id="846" idx="6"/>
            <a:endCxn id="837" idx="1"/>
          </p:cNvCxnSpPr>
          <p:nvPr/>
        </p:nvCxnSpPr>
        <p:spPr>
          <a:xfrm flipH="1" rot="10800000">
            <a:off x="4881900" y="1521850"/>
            <a:ext cx="1696200" cy="900"/>
          </a:xfrm>
          <a:prstGeom prst="straightConnector1">
            <a:avLst/>
          </a:prstGeom>
          <a:noFill/>
          <a:ln cap="flat" cmpd="sng" w="9525">
            <a:solidFill>
              <a:schemeClr val="accent6"/>
            </a:solidFill>
            <a:prstDash val="solid"/>
            <a:round/>
            <a:headEnd len="med" w="med" type="none"/>
            <a:tailEnd len="med" w="med" type="oval"/>
          </a:ln>
        </p:spPr>
      </p:cxnSp>
      <p:cxnSp>
        <p:nvCxnSpPr>
          <p:cNvPr id="914" name="Google Shape;914;p31"/>
          <p:cNvCxnSpPr>
            <a:stCxn id="861" idx="6"/>
            <a:endCxn id="841" idx="1"/>
          </p:cNvCxnSpPr>
          <p:nvPr/>
        </p:nvCxnSpPr>
        <p:spPr>
          <a:xfrm>
            <a:off x="4881900" y="2701788"/>
            <a:ext cx="1694100" cy="0"/>
          </a:xfrm>
          <a:prstGeom prst="straightConnector1">
            <a:avLst/>
          </a:prstGeom>
          <a:noFill/>
          <a:ln cap="flat" cmpd="sng" w="9525">
            <a:solidFill>
              <a:schemeClr val="accent6"/>
            </a:solidFill>
            <a:prstDash val="solid"/>
            <a:round/>
            <a:headEnd len="med" w="med" type="none"/>
            <a:tailEnd len="med" w="med" type="oval"/>
          </a:ln>
        </p:spPr>
      </p:cxnSp>
      <p:cxnSp>
        <p:nvCxnSpPr>
          <p:cNvPr id="915" name="Google Shape;915;p31"/>
          <p:cNvCxnSpPr>
            <a:stCxn id="882" idx="6"/>
            <a:endCxn id="843" idx="1"/>
          </p:cNvCxnSpPr>
          <p:nvPr/>
        </p:nvCxnSpPr>
        <p:spPr>
          <a:xfrm>
            <a:off x="4881900" y="3880856"/>
            <a:ext cx="1696200" cy="0"/>
          </a:xfrm>
          <a:prstGeom prst="straightConnector1">
            <a:avLst/>
          </a:prstGeom>
          <a:noFill/>
          <a:ln cap="flat" cmpd="sng" w="9525">
            <a:solidFill>
              <a:schemeClr val="accent6"/>
            </a:solidFill>
            <a:prstDash val="solid"/>
            <a:round/>
            <a:headEnd len="med" w="med" type="none"/>
            <a:tailEnd len="med" w="med" type="oval"/>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919" name="Shape 919"/>
        <p:cNvGrpSpPr/>
        <p:nvPr/>
      </p:nvGrpSpPr>
      <p:grpSpPr>
        <a:xfrm>
          <a:off x="0" y="0"/>
          <a:ext cx="0" cy="0"/>
          <a:chOff x="0" y="0"/>
          <a:chExt cx="0" cy="0"/>
        </a:xfrm>
      </p:grpSpPr>
      <p:sp>
        <p:nvSpPr>
          <p:cNvPr id="920" name="Google Shape;920;p32"/>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Monthly goals</a:t>
            </a:r>
            <a:endParaRPr/>
          </a:p>
        </p:txBody>
      </p:sp>
      <p:sp>
        <p:nvSpPr>
          <p:cNvPr id="921" name="Google Shape;921;p32"/>
          <p:cNvSpPr/>
          <p:nvPr/>
        </p:nvSpPr>
        <p:spPr>
          <a:xfrm>
            <a:off x="6286900" y="3222200"/>
            <a:ext cx="2047200" cy="1109400"/>
          </a:xfrm>
          <a:prstGeom prst="roundRect">
            <a:avLst>
              <a:gd fmla="val 50000" name="adj"/>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2"/>
          <p:cNvSpPr/>
          <p:nvPr/>
        </p:nvSpPr>
        <p:spPr>
          <a:xfrm>
            <a:off x="6286900" y="2715488"/>
            <a:ext cx="2047200" cy="3822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2"/>
          <p:cNvSpPr txBox="1"/>
          <p:nvPr/>
        </p:nvSpPr>
        <p:spPr>
          <a:xfrm>
            <a:off x="5229600" y="1247025"/>
            <a:ext cx="3190500" cy="45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Notes</a:t>
            </a:r>
            <a:endParaRPr sz="2000">
              <a:solidFill>
                <a:schemeClr val="accent6"/>
              </a:solidFill>
              <a:latin typeface="Spicy Rice"/>
              <a:ea typeface="Spicy Rice"/>
              <a:cs typeface="Spicy Rice"/>
              <a:sym typeface="Spicy Rice"/>
            </a:endParaRPr>
          </a:p>
        </p:txBody>
      </p:sp>
      <p:sp>
        <p:nvSpPr>
          <p:cNvPr id="924" name="Google Shape;924;p32"/>
          <p:cNvSpPr txBox="1"/>
          <p:nvPr/>
        </p:nvSpPr>
        <p:spPr>
          <a:xfrm>
            <a:off x="6468675" y="2735337"/>
            <a:ext cx="1683600" cy="34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a:ea typeface="Arimo"/>
                <a:cs typeface="Arimo"/>
                <a:sym typeface="Arimo"/>
              </a:rPr>
              <a:t>It’s a big planet</a:t>
            </a:r>
            <a:endParaRPr>
              <a:solidFill>
                <a:schemeClr val="accent6"/>
              </a:solidFill>
              <a:latin typeface="Arimo"/>
              <a:ea typeface="Arimo"/>
              <a:cs typeface="Arimo"/>
              <a:sym typeface="Arimo"/>
            </a:endParaRPr>
          </a:p>
        </p:txBody>
      </p:sp>
      <p:sp>
        <p:nvSpPr>
          <p:cNvPr id="925" name="Google Shape;925;p32"/>
          <p:cNvSpPr txBox="1"/>
          <p:nvPr/>
        </p:nvSpPr>
        <p:spPr>
          <a:xfrm>
            <a:off x="5388056" y="1965844"/>
            <a:ext cx="739500" cy="410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6"/>
                </a:solidFill>
                <a:latin typeface="Arimo"/>
                <a:ea typeface="Arimo"/>
                <a:cs typeface="Arimo"/>
                <a:sym typeface="Arimo"/>
              </a:rPr>
              <a:t>Goal 1</a:t>
            </a:r>
            <a:endParaRPr>
              <a:solidFill>
                <a:schemeClr val="accent6"/>
              </a:solidFill>
              <a:latin typeface="Arimo"/>
              <a:ea typeface="Arimo"/>
              <a:cs typeface="Arimo"/>
              <a:sym typeface="Arimo"/>
            </a:endParaRPr>
          </a:p>
        </p:txBody>
      </p:sp>
      <p:sp>
        <p:nvSpPr>
          <p:cNvPr id="926" name="Google Shape;926;p32"/>
          <p:cNvSpPr txBox="1"/>
          <p:nvPr/>
        </p:nvSpPr>
        <p:spPr>
          <a:xfrm>
            <a:off x="5388056" y="2672934"/>
            <a:ext cx="739500" cy="410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6"/>
                </a:solidFill>
                <a:latin typeface="Arimo"/>
                <a:ea typeface="Arimo"/>
                <a:cs typeface="Arimo"/>
                <a:sym typeface="Arimo"/>
              </a:rPr>
              <a:t>Goal 2</a:t>
            </a:r>
            <a:endParaRPr>
              <a:solidFill>
                <a:schemeClr val="accent6"/>
              </a:solidFill>
              <a:latin typeface="Arimo"/>
              <a:ea typeface="Arimo"/>
              <a:cs typeface="Arimo"/>
              <a:sym typeface="Arimo"/>
            </a:endParaRPr>
          </a:p>
        </p:txBody>
      </p:sp>
      <p:sp>
        <p:nvSpPr>
          <p:cNvPr id="927" name="Google Shape;927;p32"/>
          <p:cNvSpPr txBox="1"/>
          <p:nvPr/>
        </p:nvSpPr>
        <p:spPr>
          <a:xfrm>
            <a:off x="5388056" y="3571548"/>
            <a:ext cx="739500" cy="410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6"/>
                </a:solidFill>
                <a:latin typeface="Arimo"/>
                <a:ea typeface="Arimo"/>
                <a:cs typeface="Arimo"/>
                <a:sym typeface="Arimo"/>
              </a:rPr>
              <a:t>Goal 3</a:t>
            </a:r>
            <a:endParaRPr>
              <a:solidFill>
                <a:schemeClr val="accent6"/>
              </a:solidFill>
              <a:latin typeface="Arimo"/>
              <a:ea typeface="Arimo"/>
              <a:cs typeface="Arimo"/>
              <a:sym typeface="Arimo"/>
            </a:endParaRPr>
          </a:p>
        </p:txBody>
      </p:sp>
      <p:sp>
        <p:nvSpPr>
          <p:cNvPr id="928" name="Google Shape;928;p32"/>
          <p:cNvSpPr txBox="1"/>
          <p:nvPr/>
        </p:nvSpPr>
        <p:spPr>
          <a:xfrm>
            <a:off x="6376600" y="3356350"/>
            <a:ext cx="1867800" cy="84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Despite being red, Mars is actually a cold place</a:t>
            </a:r>
            <a:endParaRPr>
              <a:solidFill>
                <a:schemeClr val="accent6"/>
              </a:solidFill>
              <a:latin typeface="Arimo"/>
              <a:ea typeface="Arimo"/>
              <a:cs typeface="Arimo"/>
              <a:sym typeface="Arimo"/>
            </a:endParaRPr>
          </a:p>
        </p:txBody>
      </p:sp>
      <p:grpSp>
        <p:nvGrpSpPr>
          <p:cNvPr id="929" name="Google Shape;929;p32"/>
          <p:cNvGrpSpPr/>
          <p:nvPr/>
        </p:nvGrpSpPr>
        <p:grpSpPr>
          <a:xfrm>
            <a:off x="723950" y="1807600"/>
            <a:ext cx="3908775" cy="2208292"/>
            <a:chOff x="723950" y="1807600"/>
            <a:chExt cx="3908775" cy="2208292"/>
          </a:xfrm>
        </p:grpSpPr>
        <p:sp>
          <p:nvSpPr>
            <p:cNvPr id="930" name="Google Shape;930;p32"/>
            <p:cNvSpPr txBox="1"/>
            <p:nvPr/>
          </p:nvSpPr>
          <p:spPr>
            <a:xfrm>
              <a:off x="723950" y="1807600"/>
              <a:ext cx="5268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Sun</a:t>
              </a:r>
              <a:endParaRPr>
                <a:solidFill>
                  <a:schemeClr val="accent6"/>
                </a:solidFill>
                <a:latin typeface="Spicy Rice"/>
                <a:ea typeface="Spicy Rice"/>
                <a:cs typeface="Spicy Rice"/>
                <a:sym typeface="Spicy Rice"/>
              </a:endParaRPr>
            </a:p>
          </p:txBody>
        </p:sp>
        <p:sp>
          <p:nvSpPr>
            <p:cNvPr id="931" name="Google Shape;931;p32"/>
            <p:cNvSpPr txBox="1"/>
            <p:nvPr/>
          </p:nvSpPr>
          <p:spPr>
            <a:xfrm>
              <a:off x="1246850" y="1807600"/>
              <a:ext cx="6237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Mon</a:t>
              </a:r>
              <a:endParaRPr>
                <a:solidFill>
                  <a:schemeClr val="accent6"/>
                </a:solidFill>
                <a:latin typeface="Spicy Rice"/>
                <a:ea typeface="Spicy Rice"/>
                <a:cs typeface="Spicy Rice"/>
                <a:sym typeface="Spicy Rice"/>
              </a:endParaRPr>
            </a:p>
          </p:txBody>
        </p:sp>
        <p:sp>
          <p:nvSpPr>
            <p:cNvPr id="932" name="Google Shape;932;p32"/>
            <p:cNvSpPr txBox="1"/>
            <p:nvPr/>
          </p:nvSpPr>
          <p:spPr>
            <a:xfrm>
              <a:off x="1851275" y="1807600"/>
              <a:ext cx="5268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Tue</a:t>
              </a:r>
              <a:endParaRPr>
                <a:solidFill>
                  <a:schemeClr val="accent6"/>
                </a:solidFill>
                <a:latin typeface="Spicy Rice"/>
                <a:ea typeface="Spicy Rice"/>
                <a:cs typeface="Spicy Rice"/>
                <a:sym typeface="Spicy Rice"/>
              </a:endParaRPr>
            </a:p>
          </p:txBody>
        </p:sp>
        <p:sp>
          <p:nvSpPr>
            <p:cNvPr id="933" name="Google Shape;933;p32"/>
            <p:cNvSpPr txBox="1"/>
            <p:nvPr/>
          </p:nvSpPr>
          <p:spPr>
            <a:xfrm>
              <a:off x="2414950" y="1807600"/>
              <a:ext cx="5637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Wed</a:t>
              </a:r>
              <a:endParaRPr>
                <a:solidFill>
                  <a:schemeClr val="accent6"/>
                </a:solidFill>
                <a:latin typeface="Spicy Rice"/>
                <a:ea typeface="Spicy Rice"/>
                <a:cs typeface="Spicy Rice"/>
                <a:sym typeface="Spicy Rice"/>
              </a:endParaRPr>
            </a:p>
          </p:txBody>
        </p:sp>
        <p:sp>
          <p:nvSpPr>
            <p:cNvPr id="934" name="Google Shape;934;p32"/>
            <p:cNvSpPr txBox="1"/>
            <p:nvPr/>
          </p:nvSpPr>
          <p:spPr>
            <a:xfrm>
              <a:off x="2978600" y="1807600"/>
              <a:ext cx="5637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Thu</a:t>
              </a:r>
              <a:endParaRPr>
                <a:solidFill>
                  <a:schemeClr val="accent6"/>
                </a:solidFill>
                <a:latin typeface="Spicy Rice"/>
                <a:ea typeface="Spicy Rice"/>
                <a:cs typeface="Spicy Rice"/>
                <a:sym typeface="Spicy Rice"/>
              </a:endParaRPr>
            </a:p>
          </p:txBody>
        </p:sp>
        <p:sp>
          <p:nvSpPr>
            <p:cNvPr id="935" name="Google Shape;935;p32"/>
            <p:cNvSpPr txBox="1"/>
            <p:nvPr/>
          </p:nvSpPr>
          <p:spPr>
            <a:xfrm>
              <a:off x="3553018" y="1807600"/>
              <a:ext cx="4923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Fri</a:t>
              </a:r>
              <a:endParaRPr>
                <a:solidFill>
                  <a:schemeClr val="accent6"/>
                </a:solidFill>
                <a:latin typeface="Spicy Rice"/>
                <a:ea typeface="Spicy Rice"/>
                <a:cs typeface="Spicy Rice"/>
                <a:sym typeface="Spicy Rice"/>
              </a:endParaRPr>
            </a:p>
          </p:txBody>
        </p:sp>
        <p:sp>
          <p:nvSpPr>
            <p:cNvPr id="936" name="Google Shape;936;p32"/>
            <p:cNvSpPr txBox="1"/>
            <p:nvPr/>
          </p:nvSpPr>
          <p:spPr>
            <a:xfrm>
              <a:off x="4105925" y="1807600"/>
              <a:ext cx="526800" cy="24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Sat</a:t>
              </a:r>
              <a:endParaRPr>
                <a:solidFill>
                  <a:schemeClr val="accent6"/>
                </a:solidFill>
                <a:latin typeface="Spicy Rice"/>
                <a:ea typeface="Spicy Rice"/>
                <a:cs typeface="Spicy Rice"/>
                <a:sym typeface="Spicy Rice"/>
              </a:endParaRPr>
            </a:p>
          </p:txBody>
        </p:sp>
        <p:sp>
          <p:nvSpPr>
            <p:cNvPr id="937" name="Google Shape;937;p32"/>
            <p:cNvSpPr/>
            <p:nvPr/>
          </p:nvSpPr>
          <p:spPr>
            <a:xfrm>
              <a:off x="1346495" y="2564466"/>
              <a:ext cx="2688000" cy="2106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2"/>
            <p:cNvSpPr/>
            <p:nvPr/>
          </p:nvSpPr>
          <p:spPr>
            <a:xfrm>
              <a:off x="2414233" y="2995181"/>
              <a:ext cx="1665300" cy="2106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2"/>
            <p:cNvSpPr/>
            <p:nvPr/>
          </p:nvSpPr>
          <p:spPr>
            <a:xfrm>
              <a:off x="1268618" y="3417524"/>
              <a:ext cx="1074000" cy="210600"/>
            </a:xfrm>
            <a:prstGeom prst="roundRect">
              <a:avLst>
                <a:gd fmla="val 50000" name="adj"/>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2"/>
            <p:cNvSpPr txBox="1"/>
            <p:nvPr/>
          </p:nvSpPr>
          <p:spPr>
            <a:xfrm>
              <a:off x="3033956" y="2178520"/>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a:t>
              </a:r>
              <a:endParaRPr>
                <a:solidFill>
                  <a:schemeClr val="accent6"/>
                </a:solidFill>
                <a:latin typeface="Arimo Medium"/>
                <a:ea typeface="Arimo Medium"/>
                <a:cs typeface="Arimo Medium"/>
                <a:sym typeface="Arimo Medium"/>
              </a:endParaRPr>
            </a:p>
          </p:txBody>
        </p:sp>
        <p:sp>
          <p:nvSpPr>
            <p:cNvPr id="941" name="Google Shape;941;p32"/>
            <p:cNvSpPr txBox="1"/>
            <p:nvPr/>
          </p:nvSpPr>
          <p:spPr>
            <a:xfrm>
              <a:off x="3572675" y="2178520"/>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a:t>
              </a:r>
              <a:endParaRPr>
                <a:solidFill>
                  <a:schemeClr val="accent6"/>
                </a:solidFill>
                <a:latin typeface="Arimo Medium"/>
                <a:ea typeface="Arimo Medium"/>
                <a:cs typeface="Arimo Medium"/>
                <a:sym typeface="Arimo Medium"/>
              </a:endParaRPr>
            </a:p>
          </p:txBody>
        </p:sp>
        <p:sp>
          <p:nvSpPr>
            <p:cNvPr id="942" name="Google Shape;942;p32"/>
            <p:cNvSpPr txBox="1"/>
            <p:nvPr/>
          </p:nvSpPr>
          <p:spPr>
            <a:xfrm>
              <a:off x="4142831" y="2178520"/>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3</a:t>
              </a:r>
              <a:endParaRPr>
                <a:solidFill>
                  <a:schemeClr val="accent6"/>
                </a:solidFill>
                <a:latin typeface="Arimo Medium"/>
                <a:ea typeface="Arimo Medium"/>
                <a:cs typeface="Arimo Medium"/>
                <a:sym typeface="Arimo Medium"/>
              </a:endParaRPr>
            </a:p>
          </p:txBody>
        </p:sp>
        <p:sp>
          <p:nvSpPr>
            <p:cNvPr id="943" name="Google Shape;943;p32"/>
            <p:cNvSpPr txBox="1"/>
            <p:nvPr/>
          </p:nvSpPr>
          <p:spPr>
            <a:xfrm>
              <a:off x="758476" y="3029971"/>
              <a:ext cx="4578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11</a:t>
              </a:r>
              <a:endParaRPr>
                <a:solidFill>
                  <a:schemeClr val="accent6"/>
                </a:solidFill>
                <a:latin typeface="Arimo Medium"/>
                <a:ea typeface="Arimo Medium"/>
                <a:cs typeface="Arimo Medium"/>
                <a:sym typeface="Arimo Medium"/>
              </a:endParaRPr>
            </a:p>
          </p:txBody>
        </p:sp>
        <p:sp>
          <p:nvSpPr>
            <p:cNvPr id="944" name="Google Shape;944;p32"/>
            <p:cNvSpPr txBox="1"/>
            <p:nvPr/>
          </p:nvSpPr>
          <p:spPr>
            <a:xfrm>
              <a:off x="1322450" y="3029971"/>
              <a:ext cx="4725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12</a:t>
              </a:r>
              <a:endParaRPr>
                <a:solidFill>
                  <a:schemeClr val="accent6"/>
                </a:solidFill>
                <a:latin typeface="Arimo Medium"/>
                <a:ea typeface="Arimo Medium"/>
                <a:cs typeface="Arimo Medium"/>
                <a:sym typeface="Arimo Medium"/>
              </a:endParaRPr>
            </a:p>
          </p:txBody>
        </p:sp>
        <p:sp>
          <p:nvSpPr>
            <p:cNvPr id="945" name="Google Shape;945;p32"/>
            <p:cNvSpPr txBox="1"/>
            <p:nvPr/>
          </p:nvSpPr>
          <p:spPr>
            <a:xfrm>
              <a:off x="1888182" y="3029971"/>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13</a:t>
              </a:r>
              <a:endParaRPr>
                <a:solidFill>
                  <a:schemeClr val="accent6"/>
                </a:solidFill>
                <a:latin typeface="Arimo Medium"/>
                <a:ea typeface="Arimo Medium"/>
                <a:cs typeface="Arimo Medium"/>
                <a:sym typeface="Arimo Medium"/>
              </a:endParaRPr>
            </a:p>
          </p:txBody>
        </p:sp>
        <p:sp>
          <p:nvSpPr>
            <p:cNvPr id="946" name="Google Shape;946;p32"/>
            <p:cNvSpPr txBox="1"/>
            <p:nvPr/>
          </p:nvSpPr>
          <p:spPr>
            <a:xfrm>
              <a:off x="2470307" y="3029971"/>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14</a:t>
              </a:r>
              <a:endParaRPr>
                <a:solidFill>
                  <a:schemeClr val="accent6"/>
                </a:solidFill>
                <a:latin typeface="Arimo Medium"/>
                <a:ea typeface="Arimo Medium"/>
                <a:cs typeface="Arimo Medium"/>
                <a:sym typeface="Arimo Medium"/>
              </a:endParaRPr>
            </a:p>
          </p:txBody>
        </p:sp>
        <p:sp>
          <p:nvSpPr>
            <p:cNvPr id="947" name="Google Shape;947;p32"/>
            <p:cNvSpPr txBox="1"/>
            <p:nvPr/>
          </p:nvSpPr>
          <p:spPr>
            <a:xfrm>
              <a:off x="3033956" y="3029971"/>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15</a:t>
              </a:r>
              <a:endParaRPr>
                <a:solidFill>
                  <a:schemeClr val="accent6"/>
                </a:solidFill>
                <a:latin typeface="Arimo Medium"/>
                <a:ea typeface="Arimo Medium"/>
                <a:cs typeface="Arimo Medium"/>
                <a:sym typeface="Arimo Medium"/>
              </a:endParaRPr>
            </a:p>
          </p:txBody>
        </p:sp>
        <p:sp>
          <p:nvSpPr>
            <p:cNvPr id="948" name="Google Shape;948;p32"/>
            <p:cNvSpPr txBox="1"/>
            <p:nvPr/>
          </p:nvSpPr>
          <p:spPr>
            <a:xfrm>
              <a:off x="3572675" y="3029971"/>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16</a:t>
              </a:r>
              <a:endParaRPr>
                <a:solidFill>
                  <a:schemeClr val="accent6"/>
                </a:solidFill>
                <a:latin typeface="Arimo Medium"/>
                <a:ea typeface="Arimo Medium"/>
                <a:cs typeface="Arimo Medium"/>
                <a:sym typeface="Arimo Medium"/>
              </a:endParaRPr>
            </a:p>
          </p:txBody>
        </p:sp>
        <p:sp>
          <p:nvSpPr>
            <p:cNvPr id="949" name="Google Shape;949;p32"/>
            <p:cNvSpPr txBox="1"/>
            <p:nvPr/>
          </p:nvSpPr>
          <p:spPr>
            <a:xfrm>
              <a:off x="4142831" y="3029971"/>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17</a:t>
              </a:r>
              <a:endParaRPr>
                <a:solidFill>
                  <a:schemeClr val="accent6"/>
                </a:solidFill>
                <a:latin typeface="Arimo Medium"/>
                <a:ea typeface="Arimo Medium"/>
                <a:cs typeface="Arimo Medium"/>
                <a:sym typeface="Arimo Medium"/>
              </a:endParaRPr>
            </a:p>
          </p:txBody>
        </p:sp>
        <p:sp>
          <p:nvSpPr>
            <p:cNvPr id="950" name="Google Shape;950;p32"/>
            <p:cNvSpPr txBox="1"/>
            <p:nvPr/>
          </p:nvSpPr>
          <p:spPr>
            <a:xfrm>
              <a:off x="758476" y="3455585"/>
              <a:ext cx="4578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18</a:t>
              </a:r>
              <a:endParaRPr>
                <a:solidFill>
                  <a:schemeClr val="accent6"/>
                </a:solidFill>
                <a:latin typeface="Arimo Medium"/>
                <a:ea typeface="Arimo Medium"/>
                <a:cs typeface="Arimo Medium"/>
                <a:sym typeface="Arimo Medium"/>
              </a:endParaRPr>
            </a:p>
          </p:txBody>
        </p:sp>
        <p:sp>
          <p:nvSpPr>
            <p:cNvPr id="951" name="Google Shape;951;p32"/>
            <p:cNvSpPr txBox="1"/>
            <p:nvPr/>
          </p:nvSpPr>
          <p:spPr>
            <a:xfrm>
              <a:off x="1322450" y="3455585"/>
              <a:ext cx="4725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19</a:t>
              </a:r>
              <a:endParaRPr>
                <a:solidFill>
                  <a:schemeClr val="accent6"/>
                </a:solidFill>
                <a:latin typeface="Arimo Medium"/>
                <a:ea typeface="Arimo Medium"/>
                <a:cs typeface="Arimo Medium"/>
                <a:sym typeface="Arimo Medium"/>
              </a:endParaRPr>
            </a:p>
          </p:txBody>
        </p:sp>
        <p:sp>
          <p:nvSpPr>
            <p:cNvPr id="952" name="Google Shape;952;p32"/>
            <p:cNvSpPr txBox="1"/>
            <p:nvPr/>
          </p:nvSpPr>
          <p:spPr>
            <a:xfrm>
              <a:off x="1888182" y="3455585"/>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20</a:t>
              </a:r>
              <a:endParaRPr>
                <a:solidFill>
                  <a:schemeClr val="accent6"/>
                </a:solidFill>
                <a:latin typeface="Arimo Medium"/>
                <a:ea typeface="Arimo Medium"/>
                <a:cs typeface="Arimo Medium"/>
                <a:sym typeface="Arimo Medium"/>
              </a:endParaRPr>
            </a:p>
          </p:txBody>
        </p:sp>
        <p:sp>
          <p:nvSpPr>
            <p:cNvPr id="953" name="Google Shape;953;p32"/>
            <p:cNvSpPr txBox="1"/>
            <p:nvPr/>
          </p:nvSpPr>
          <p:spPr>
            <a:xfrm>
              <a:off x="2470307" y="3455585"/>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21</a:t>
              </a:r>
              <a:endParaRPr>
                <a:solidFill>
                  <a:schemeClr val="accent6"/>
                </a:solidFill>
                <a:latin typeface="Arimo Medium"/>
                <a:ea typeface="Arimo Medium"/>
                <a:cs typeface="Arimo Medium"/>
                <a:sym typeface="Arimo Medium"/>
              </a:endParaRPr>
            </a:p>
          </p:txBody>
        </p:sp>
        <p:sp>
          <p:nvSpPr>
            <p:cNvPr id="954" name="Google Shape;954;p32"/>
            <p:cNvSpPr txBox="1"/>
            <p:nvPr/>
          </p:nvSpPr>
          <p:spPr>
            <a:xfrm>
              <a:off x="3033956" y="3455585"/>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22</a:t>
              </a:r>
              <a:endParaRPr>
                <a:solidFill>
                  <a:schemeClr val="accent6"/>
                </a:solidFill>
                <a:latin typeface="Arimo Medium"/>
                <a:ea typeface="Arimo Medium"/>
                <a:cs typeface="Arimo Medium"/>
                <a:sym typeface="Arimo Medium"/>
              </a:endParaRPr>
            </a:p>
          </p:txBody>
        </p:sp>
        <p:sp>
          <p:nvSpPr>
            <p:cNvPr id="955" name="Google Shape;955;p32"/>
            <p:cNvSpPr txBox="1"/>
            <p:nvPr/>
          </p:nvSpPr>
          <p:spPr>
            <a:xfrm>
              <a:off x="3572675" y="3455585"/>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23</a:t>
              </a:r>
              <a:endParaRPr>
                <a:solidFill>
                  <a:schemeClr val="accent6"/>
                </a:solidFill>
                <a:latin typeface="Arimo Medium"/>
                <a:ea typeface="Arimo Medium"/>
                <a:cs typeface="Arimo Medium"/>
                <a:sym typeface="Arimo Medium"/>
              </a:endParaRPr>
            </a:p>
          </p:txBody>
        </p:sp>
        <p:sp>
          <p:nvSpPr>
            <p:cNvPr id="956" name="Google Shape;956;p32"/>
            <p:cNvSpPr txBox="1"/>
            <p:nvPr/>
          </p:nvSpPr>
          <p:spPr>
            <a:xfrm>
              <a:off x="4142831" y="3455585"/>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24</a:t>
              </a:r>
              <a:endParaRPr>
                <a:solidFill>
                  <a:schemeClr val="accent6"/>
                </a:solidFill>
                <a:latin typeface="Arimo Medium"/>
                <a:ea typeface="Arimo Medium"/>
                <a:cs typeface="Arimo Medium"/>
                <a:sym typeface="Arimo Medium"/>
              </a:endParaRPr>
            </a:p>
          </p:txBody>
        </p:sp>
        <p:sp>
          <p:nvSpPr>
            <p:cNvPr id="957" name="Google Shape;957;p32"/>
            <p:cNvSpPr txBox="1"/>
            <p:nvPr/>
          </p:nvSpPr>
          <p:spPr>
            <a:xfrm>
              <a:off x="758476" y="3881192"/>
              <a:ext cx="4578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25</a:t>
              </a:r>
              <a:endParaRPr>
                <a:solidFill>
                  <a:schemeClr val="accent6"/>
                </a:solidFill>
                <a:latin typeface="Arimo Medium"/>
                <a:ea typeface="Arimo Medium"/>
                <a:cs typeface="Arimo Medium"/>
                <a:sym typeface="Arimo Medium"/>
              </a:endParaRPr>
            </a:p>
          </p:txBody>
        </p:sp>
        <p:sp>
          <p:nvSpPr>
            <p:cNvPr id="958" name="Google Shape;958;p32"/>
            <p:cNvSpPr txBox="1"/>
            <p:nvPr/>
          </p:nvSpPr>
          <p:spPr>
            <a:xfrm>
              <a:off x="1322450" y="3881192"/>
              <a:ext cx="4725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26</a:t>
              </a:r>
              <a:endParaRPr>
                <a:solidFill>
                  <a:schemeClr val="accent6"/>
                </a:solidFill>
                <a:latin typeface="Arimo Medium"/>
                <a:ea typeface="Arimo Medium"/>
                <a:cs typeface="Arimo Medium"/>
                <a:sym typeface="Arimo Medium"/>
              </a:endParaRPr>
            </a:p>
          </p:txBody>
        </p:sp>
        <p:sp>
          <p:nvSpPr>
            <p:cNvPr id="959" name="Google Shape;959;p32"/>
            <p:cNvSpPr txBox="1"/>
            <p:nvPr/>
          </p:nvSpPr>
          <p:spPr>
            <a:xfrm>
              <a:off x="1888182" y="3881192"/>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27</a:t>
              </a:r>
              <a:endParaRPr>
                <a:solidFill>
                  <a:schemeClr val="accent6"/>
                </a:solidFill>
                <a:latin typeface="Arimo Medium"/>
                <a:ea typeface="Arimo Medium"/>
                <a:cs typeface="Arimo Medium"/>
                <a:sym typeface="Arimo Medium"/>
              </a:endParaRPr>
            </a:p>
          </p:txBody>
        </p:sp>
        <p:sp>
          <p:nvSpPr>
            <p:cNvPr id="960" name="Google Shape;960;p32"/>
            <p:cNvSpPr txBox="1"/>
            <p:nvPr/>
          </p:nvSpPr>
          <p:spPr>
            <a:xfrm>
              <a:off x="2470307" y="3881192"/>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28</a:t>
              </a:r>
              <a:endParaRPr>
                <a:solidFill>
                  <a:schemeClr val="accent6"/>
                </a:solidFill>
                <a:latin typeface="Arimo Medium"/>
                <a:ea typeface="Arimo Medium"/>
                <a:cs typeface="Arimo Medium"/>
                <a:sym typeface="Arimo Medium"/>
              </a:endParaRPr>
            </a:p>
          </p:txBody>
        </p:sp>
        <p:sp>
          <p:nvSpPr>
            <p:cNvPr id="961" name="Google Shape;961;p32"/>
            <p:cNvSpPr txBox="1"/>
            <p:nvPr/>
          </p:nvSpPr>
          <p:spPr>
            <a:xfrm>
              <a:off x="3033956" y="3881192"/>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29</a:t>
              </a:r>
              <a:endParaRPr>
                <a:solidFill>
                  <a:schemeClr val="accent6"/>
                </a:solidFill>
                <a:latin typeface="Arimo Medium"/>
                <a:ea typeface="Arimo Medium"/>
                <a:cs typeface="Arimo Medium"/>
                <a:sym typeface="Arimo Medium"/>
              </a:endParaRPr>
            </a:p>
          </p:txBody>
        </p:sp>
        <p:sp>
          <p:nvSpPr>
            <p:cNvPr id="962" name="Google Shape;962;p32"/>
            <p:cNvSpPr txBox="1"/>
            <p:nvPr/>
          </p:nvSpPr>
          <p:spPr>
            <a:xfrm>
              <a:off x="3572675" y="3881192"/>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30</a:t>
              </a:r>
              <a:endParaRPr>
                <a:solidFill>
                  <a:schemeClr val="accent6"/>
                </a:solidFill>
                <a:latin typeface="Arimo Medium"/>
                <a:ea typeface="Arimo Medium"/>
                <a:cs typeface="Arimo Medium"/>
                <a:sym typeface="Arimo Medium"/>
              </a:endParaRPr>
            </a:p>
          </p:txBody>
        </p:sp>
        <p:sp>
          <p:nvSpPr>
            <p:cNvPr id="963" name="Google Shape;963;p32"/>
            <p:cNvSpPr txBox="1"/>
            <p:nvPr/>
          </p:nvSpPr>
          <p:spPr>
            <a:xfrm>
              <a:off x="4142831" y="3881192"/>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31</a:t>
              </a:r>
              <a:endParaRPr>
                <a:solidFill>
                  <a:schemeClr val="accent6"/>
                </a:solidFill>
                <a:latin typeface="Arimo Medium"/>
                <a:ea typeface="Arimo Medium"/>
                <a:cs typeface="Arimo Medium"/>
                <a:sym typeface="Arimo Medium"/>
              </a:endParaRPr>
            </a:p>
          </p:txBody>
        </p:sp>
        <p:sp>
          <p:nvSpPr>
            <p:cNvPr id="964" name="Google Shape;964;p32"/>
            <p:cNvSpPr txBox="1"/>
            <p:nvPr/>
          </p:nvSpPr>
          <p:spPr>
            <a:xfrm>
              <a:off x="758476" y="2604347"/>
              <a:ext cx="4578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4</a:t>
              </a:r>
              <a:endParaRPr>
                <a:solidFill>
                  <a:schemeClr val="accent6"/>
                </a:solidFill>
                <a:latin typeface="Arimo Medium"/>
                <a:ea typeface="Arimo Medium"/>
                <a:cs typeface="Arimo Medium"/>
                <a:sym typeface="Arimo Medium"/>
              </a:endParaRPr>
            </a:p>
          </p:txBody>
        </p:sp>
        <p:sp>
          <p:nvSpPr>
            <p:cNvPr id="965" name="Google Shape;965;p32"/>
            <p:cNvSpPr txBox="1"/>
            <p:nvPr/>
          </p:nvSpPr>
          <p:spPr>
            <a:xfrm>
              <a:off x="1322402" y="2604347"/>
              <a:ext cx="4725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5</a:t>
              </a:r>
              <a:endParaRPr>
                <a:solidFill>
                  <a:schemeClr val="accent6"/>
                </a:solidFill>
                <a:latin typeface="Arimo Medium"/>
                <a:ea typeface="Arimo Medium"/>
                <a:cs typeface="Arimo Medium"/>
                <a:sym typeface="Arimo Medium"/>
              </a:endParaRPr>
            </a:p>
          </p:txBody>
        </p:sp>
        <p:sp>
          <p:nvSpPr>
            <p:cNvPr id="966" name="Google Shape;966;p32"/>
            <p:cNvSpPr txBox="1"/>
            <p:nvPr/>
          </p:nvSpPr>
          <p:spPr>
            <a:xfrm>
              <a:off x="1888182" y="2604347"/>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6</a:t>
              </a:r>
              <a:endParaRPr>
                <a:solidFill>
                  <a:schemeClr val="accent6"/>
                </a:solidFill>
                <a:latin typeface="Arimo Medium"/>
                <a:ea typeface="Arimo Medium"/>
                <a:cs typeface="Arimo Medium"/>
                <a:sym typeface="Arimo Medium"/>
              </a:endParaRPr>
            </a:p>
          </p:txBody>
        </p:sp>
        <p:sp>
          <p:nvSpPr>
            <p:cNvPr id="967" name="Google Shape;967;p32"/>
            <p:cNvSpPr txBox="1"/>
            <p:nvPr/>
          </p:nvSpPr>
          <p:spPr>
            <a:xfrm>
              <a:off x="2470307" y="2604347"/>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7</a:t>
              </a:r>
              <a:endParaRPr>
                <a:solidFill>
                  <a:schemeClr val="accent6"/>
                </a:solidFill>
                <a:latin typeface="Arimo Medium"/>
                <a:ea typeface="Arimo Medium"/>
                <a:cs typeface="Arimo Medium"/>
                <a:sym typeface="Arimo Medium"/>
              </a:endParaRPr>
            </a:p>
          </p:txBody>
        </p:sp>
        <p:sp>
          <p:nvSpPr>
            <p:cNvPr id="968" name="Google Shape;968;p32"/>
            <p:cNvSpPr txBox="1"/>
            <p:nvPr/>
          </p:nvSpPr>
          <p:spPr>
            <a:xfrm>
              <a:off x="3033956" y="2604347"/>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8</a:t>
              </a:r>
              <a:endParaRPr>
                <a:solidFill>
                  <a:schemeClr val="accent6"/>
                </a:solidFill>
                <a:latin typeface="Arimo Medium"/>
                <a:ea typeface="Arimo Medium"/>
                <a:cs typeface="Arimo Medium"/>
                <a:sym typeface="Arimo Medium"/>
              </a:endParaRPr>
            </a:p>
          </p:txBody>
        </p:sp>
        <p:sp>
          <p:nvSpPr>
            <p:cNvPr id="969" name="Google Shape;969;p32"/>
            <p:cNvSpPr txBox="1"/>
            <p:nvPr/>
          </p:nvSpPr>
          <p:spPr>
            <a:xfrm>
              <a:off x="3572675" y="2604347"/>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9</a:t>
              </a:r>
              <a:endParaRPr>
                <a:solidFill>
                  <a:schemeClr val="accent6"/>
                </a:solidFill>
                <a:latin typeface="Arimo Medium"/>
                <a:ea typeface="Arimo Medium"/>
                <a:cs typeface="Arimo Medium"/>
                <a:sym typeface="Arimo Medium"/>
              </a:endParaRPr>
            </a:p>
          </p:txBody>
        </p:sp>
        <p:sp>
          <p:nvSpPr>
            <p:cNvPr id="970" name="Google Shape;970;p32"/>
            <p:cNvSpPr txBox="1"/>
            <p:nvPr/>
          </p:nvSpPr>
          <p:spPr>
            <a:xfrm>
              <a:off x="4142831" y="2604347"/>
              <a:ext cx="453000" cy="13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Medium"/>
                  <a:ea typeface="Arimo Medium"/>
                  <a:cs typeface="Arimo Medium"/>
                  <a:sym typeface="Arimo Medium"/>
                </a:rPr>
                <a:t>10</a:t>
              </a:r>
              <a:endParaRPr>
                <a:solidFill>
                  <a:schemeClr val="accent6"/>
                </a:solidFill>
                <a:latin typeface="Arimo Medium"/>
                <a:ea typeface="Arimo Medium"/>
                <a:cs typeface="Arimo Medium"/>
                <a:sym typeface="Arimo Medium"/>
              </a:endParaRPr>
            </a:p>
          </p:txBody>
        </p:sp>
      </p:grpSp>
      <p:sp>
        <p:nvSpPr>
          <p:cNvPr id="971" name="Google Shape;971;p32"/>
          <p:cNvSpPr txBox="1"/>
          <p:nvPr/>
        </p:nvSpPr>
        <p:spPr>
          <a:xfrm>
            <a:off x="723900" y="1247025"/>
            <a:ext cx="3895800" cy="45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Spicy Rice"/>
                <a:ea typeface="Spicy Rice"/>
                <a:cs typeface="Spicy Rice"/>
                <a:sym typeface="Spicy Rice"/>
              </a:rPr>
              <a:t>Month, 2021</a:t>
            </a:r>
            <a:endParaRPr sz="2000">
              <a:latin typeface="Spicy Rice"/>
              <a:ea typeface="Spicy Rice"/>
              <a:cs typeface="Spicy Rice"/>
              <a:sym typeface="Spicy Rice"/>
            </a:endParaRPr>
          </a:p>
        </p:txBody>
      </p:sp>
      <p:sp>
        <p:nvSpPr>
          <p:cNvPr id="972" name="Google Shape;972;p32"/>
          <p:cNvSpPr/>
          <p:nvPr/>
        </p:nvSpPr>
        <p:spPr>
          <a:xfrm>
            <a:off x="6286750" y="1821225"/>
            <a:ext cx="2047500" cy="7272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2"/>
          <p:cNvSpPr txBox="1"/>
          <p:nvPr/>
        </p:nvSpPr>
        <p:spPr>
          <a:xfrm>
            <a:off x="6286650" y="1922375"/>
            <a:ext cx="2047500" cy="49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Jupiter is the biggest planet of them all</a:t>
            </a:r>
            <a:endParaRPr>
              <a:solidFill>
                <a:schemeClr val="accent6"/>
              </a:solidFill>
              <a:latin typeface="Arimo"/>
              <a:ea typeface="Arimo"/>
              <a:cs typeface="Arimo"/>
              <a:sym typeface="Arimo"/>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977" name="Shape 977"/>
        <p:cNvGrpSpPr/>
        <p:nvPr/>
      </p:nvGrpSpPr>
      <p:grpSpPr>
        <a:xfrm>
          <a:off x="0" y="0"/>
          <a:ext cx="0" cy="0"/>
          <a:chOff x="0" y="0"/>
          <a:chExt cx="0" cy="0"/>
        </a:xfrm>
      </p:grpSpPr>
      <p:sp>
        <p:nvSpPr>
          <p:cNvPr id="978" name="Google Shape;978;p33"/>
          <p:cNvSpPr/>
          <p:nvPr/>
        </p:nvSpPr>
        <p:spPr>
          <a:xfrm>
            <a:off x="758225" y="1196375"/>
            <a:ext cx="3707700" cy="1189200"/>
          </a:xfrm>
          <a:prstGeom prst="roundRect">
            <a:avLst>
              <a:gd fmla="val 50000" name="adj"/>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979" name="Google Shape;979;p33"/>
          <p:cNvSpPr txBox="1"/>
          <p:nvPr>
            <p:ph type="title"/>
          </p:nvPr>
        </p:nvSpPr>
        <p:spPr>
          <a:xfrm>
            <a:off x="758225" y="1231040"/>
            <a:ext cx="3707700" cy="7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500,000</a:t>
            </a:r>
            <a:endParaRPr/>
          </a:p>
        </p:txBody>
      </p:sp>
      <p:sp>
        <p:nvSpPr>
          <p:cNvPr id="980" name="Google Shape;980;p33"/>
          <p:cNvSpPr txBox="1"/>
          <p:nvPr>
            <p:ph idx="1" type="subTitle"/>
          </p:nvPr>
        </p:nvSpPr>
        <p:spPr>
          <a:xfrm>
            <a:off x="758225" y="1911707"/>
            <a:ext cx="37077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Likes in social media</a:t>
            </a:r>
            <a:endParaRPr/>
          </a:p>
        </p:txBody>
      </p:sp>
      <p:sp>
        <p:nvSpPr>
          <p:cNvPr id="981" name="Google Shape;981;p33"/>
          <p:cNvSpPr/>
          <p:nvPr/>
        </p:nvSpPr>
        <p:spPr>
          <a:xfrm>
            <a:off x="804725" y="2757925"/>
            <a:ext cx="3614700" cy="11892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982" name="Google Shape;982;p33"/>
          <p:cNvSpPr/>
          <p:nvPr/>
        </p:nvSpPr>
        <p:spPr>
          <a:xfrm>
            <a:off x="4724563" y="1196375"/>
            <a:ext cx="3614700" cy="11892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983" name="Google Shape;983;p33"/>
          <p:cNvSpPr/>
          <p:nvPr/>
        </p:nvSpPr>
        <p:spPr>
          <a:xfrm>
            <a:off x="4724563" y="2757925"/>
            <a:ext cx="3614700" cy="1189200"/>
          </a:xfrm>
          <a:prstGeom prst="roundRect">
            <a:avLst>
              <a:gd fmla="val 50000" name="adj"/>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984" name="Google Shape;984;p33"/>
          <p:cNvSpPr txBox="1"/>
          <p:nvPr>
            <p:ph idx="2" type="title"/>
          </p:nvPr>
        </p:nvSpPr>
        <p:spPr>
          <a:xfrm>
            <a:off x="4678063" y="1231040"/>
            <a:ext cx="3707700" cy="7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23,000</a:t>
            </a:r>
            <a:endParaRPr/>
          </a:p>
        </p:txBody>
      </p:sp>
      <p:sp>
        <p:nvSpPr>
          <p:cNvPr id="985" name="Google Shape;985;p33"/>
          <p:cNvSpPr txBox="1"/>
          <p:nvPr>
            <p:ph idx="3" type="subTitle"/>
          </p:nvPr>
        </p:nvSpPr>
        <p:spPr>
          <a:xfrm>
            <a:off x="4678063" y="1911707"/>
            <a:ext cx="37077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User traffic lost </a:t>
            </a:r>
            <a:r>
              <a:rPr lang="en"/>
              <a:t>this month</a:t>
            </a:r>
            <a:endParaRPr/>
          </a:p>
        </p:txBody>
      </p:sp>
      <p:sp>
        <p:nvSpPr>
          <p:cNvPr id="986" name="Google Shape;986;p33"/>
          <p:cNvSpPr txBox="1"/>
          <p:nvPr>
            <p:ph idx="4" type="title"/>
          </p:nvPr>
        </p:nvSpPr>
        <p:spPr>
          <a:xfrm>
            <a:off x="758225" y="2813140"/>
            <a:ext cx="3707700" cy="7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50,000</a:t>
            </a:r>
            <a:endParaRPr/>
          </a:p>
        </p:txBody>
      </p:sp>
      <p:sp>
        <p:nvSpPr>
          <p:cNvPr id="987" name="Google Shape;987;p33"/>
          <p:cNvSpPr txBox="1"/>
          <p:nvPr>
            <p:ph idx="5" type="subTitle"/>
          </p:nvPr>
        </p:nvSpPr>
        <p:spPr>
          <a:xfrm>
            <a:off x="758225" y="3493807"/>
            <a:ext cx="37077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ales achieved with the campaign</a:t>
            </a:r>
            <a:endParaRPr/>
          </a:p>
        </p:txBody>
      </p:sp>
      <p:sp>
        <p:nvSpPr>
          <p:cNvPr id="988" name="Google Shape;988;p33"/>
          <p:cNvSpPr txBox="1"/>
          <p:nvPr>
            <p:ph idx="6" type="title"/>
          </p:nvPr>
        </p:nvSpPr>
        <p:spPr>
          <a:xfrm>
            <a:off x="4678063" y="2813140"/>
            <a:ext cx="3707700" cy="74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10,000</a:t>
            </a:r>
            <a:endParaRPr/>
          </a:p>
        </p:txBody>
      </p:sp>
      <p:sp>
        <p:nvSpPr>
          <p:cNvPr id="989" name="Google Shape;989;p33"/>
          <p:cNvSpPr txBox="1"/>
          <p:nvPr>
            <p:ph idx="7" type="subTitle"/>
          </p:nvPr>
        </p:nvSpPr>
        <p:spPr>
          <a:xfrm>
            <a:off x="4678063" y="3493807"/>
            <a:ext cx="37077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Interactions in social media</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993" name="Shape 993"/>
        <p:cNvGrpSpPr/>
        <p:nvPr/>
      </p:nvGrpSpPr>
      <p:grpSpPr>
        <a:xfrm>
          <a:off x="0" y="0"/>
          <a:ext cx="0" cy="0"/>
          <a:chOff x="0" y="0"/>
          <a:chExt cx="0" cy="0"/>
        </a:xfrm>
      </p:grpSpPr>
      <p:sp>
        <p:nvSpPr>
          <p:cNvPr id="994" name="Google Shape;994;p34"/>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the subtitle that makes it comprehensible</a:t>
            </a:r>
            <a:endParaRPr/>
          </a:p>
        </p:txBody>
      </p:sp>
      <p:sp>
        <p:nvSpPr>
          <p:cNvPr id="995" name="Google Shape;995;p34"/>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997" name="Google Shape;997;p34"/>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998" name="Google Shape;998;p34"/>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Organization</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002" name="Shape 1002"/>
        <p:cNvGrpSpPr/>
        <p:nvPr/>
      </p:nvGrpSpPr>
      <p:grpSpPr>
        <a:xfrm>
          <a:off x="0" y="0"/>
          <a:ext cx="0" cy="0"/>
          <a:chOff x="0" y="0"/>
          <a:chExt cx="0" cy="0"/>
        </a:xfrm>
      </p:grpSpPr>
      <p:sp>
        <p:nvSpPr>
          <p:cNvPr id="1003" name="Google Shape;1003;p35"/>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Campaign calendar</a:t>
            </a:r>
            <a:endParaRPr/>
          </a:p>
        </p:txBody>
      </p:sp>
      <p:graphicFrame>
        <p:nvGraphicFramePr>
          <p:cNvPr id="1004" name="Google Shape;1004;p35"/>
          <p:cNvGraphicFramePr/>
          <p:nvPr/>
        </p:nvGraphicFramePr>
        <p:xfrm>
          <a:off x="952475" y="1123775"/>
          <a:ext cx="3000000" cy="3000000"/>
        </p:xfrm>
        <a:graphic>
          <a:graphicData uri="http://schemas.openxmlformats.org/drawingml/2006/table">
            <a:tbl>
              <a:tblPr>
                <a:noFill/>
                <a:tableStyleId>{3B945DB4-2FA8-48CA-B349-54C946BA4587}</a:tableStyleId>
              </a:tblPr>
              <a:tblGrid>
                <a:gridCol w="1034150"/>
                <a:gridCol w="1034150"/>
                <a:gridCol w="1034150"/>
                <a:gridCol w="1034150"/>
                <a:gridCol w="1034150"/>
                <a:gridCol w="1034150"/>
                <a:gridCol w="1034150"/>
              </a:tblGrid>
              <a:tr h="474500">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 </a:t>
                      </a:r>
                      <a:r>
                        <a:rPr lang="en" sz="1600">
                          <a:solidFill>
                            <a:schemeClr val="accent6"/>
                          </a:solidFill>
                          <a:latin typeface="Spicy Rice"/>
                          <a:ea typeface="Spicy Rice"/>
                          <a:cs typeface="Spicy Rice"/>
                          <a:sym typeface="Spicy Rice"/>
                        </a:rPr>
                        <a:t>Sun</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Mon </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Tue</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Wed</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Thu</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Fri</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Sat</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603000">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gridSpan="4">
                  <a:txBody>
                    <a:bodyPr/>
                    <a:lstStyle/>
                    <a:p>
                      <a:pPr indent="0" lvl="0" marL="0" rtl="0" algn="ctr">
                        <a:spcBef>
                          <a:spcPts val="0"/>
                        </a:spcBef>
                        <a:spcAft>
                          <a:spcPts val="0"/>
                        </a:spcAft>
                        <a:buClr>
                          <a:srgbClr val="000000"/>
                        </a:buClr>
                        <a:buSzPts val="1100"/>
                        <a:buFont typeface="Arial"/>
                        <a:buNone/>
                      </a:pPr>
                      <a:r>
                        <a:rPr b="1" lang="en" sz="900">
                          <a:solidFill>
                            <a:srgbClr val="000000"/>
                          </a:solidFill>
                          <a:latin typeface="Arimo"/>
                          <a:ea typeface="Arimo"/>
                          <a:cs typeface="Arimo"/>
                          <a:sym typeface="Arimo"/>
                        </a:rPr>
                        <a:t>Campaign #1: </a:t>
                      </a:r>
                      <a:r>
                        <a:rPr b="1" lang="en" sz="900">
                          <a:latin typeface="Arimo"/>
                          <a:ea typeface="Arimo"/>
                          <a:cs typeface="Arimo"/>
                          <a:sym typeface="Arimo"/>
                        </a:rPr>
                        <a:t>Enter here</a:t>
                      </a:r>
                      <a:r>
                        <a:rPr b="1" lang="en" sz="900">
                          <a:solidFill>
                            <a:srgbClr val="000000"/>
                          </a:solidFill>
                          <a:latin typeface="Arimo"/>
                          <a:ea typeface="Arimo"/>
                          <a:cs typeface="Arimo"/>
                          <a:sym typeface="Arimo"/>
                        </a:rPr>
                        <a:t> your campaign claim</a:t>
                      </a:r>
                      <a:endParaRPr b="1" sz="900">
                        <a:solidFill>
                          <a:srgbClr val="000000"/>
                        </a:solidFill>
                        <a:latin typeface="Arimo"/>
                        <a:ea typeface="Arimo"/>
                        <a:cs typeface="Arimo"/>
                        <a:sym typeface="Arimo"/>
                      </a:endParaRPr>
                    </a:p>
                    <a:p>
                      <a:pPr indent="0" lvl="0" marL="0" rtl="0" algn="ctr">
                        <a:spcBef>
                          <a:spcPts val="0"/>
                        </a:spcBef>
                        <a:spcAft>
                          <a:spcPts val="0"/>
                        </a:spcAft>
                        <a:buNone/>
                      </a:pPr>
                      <a:r>
                        <a:rPr lang="en" sz="900">
                          <a:solidFill>
                            <a:srgbClr val="000000"/>
                          </a:solidFill>
                          <a:latin typeface="Arimo"/>
                          <a:ea typeface="Arimo"/>
                          <a:cs typeface="Arimo"/>
                          <a:sym typeface="Arimo"/>
                        </a:rPr>
                        <a:t> Instagram &amp; Facebook</a:t>
                      </a:r>
                      <a:endParaRPr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hMerge="1"/>
                <a:tc hMerge="1"/>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603000">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603000">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gridSpan="5">
                  <a:txBody>
                    <a:bodyPr/>
                    <a:lstStyle/>
                    <a:p>
                      <a:pPr indent="0" lvl="0" marL="0" rtl="0" algn="ctr">
                        <a:spcBef>
                          <a:spcPts val="0"/>
                        </a:spcBef>
                        <a:spcAft>
                          <a:spcPts val="0"/>
                        </a:spcAft>
                        <a:buClr>
                          <a:srgbClr val="000000"/>
                        </a:buClr>
                        <a:buSzPts val="1100"/>
                        <a:buFont typeface="Arial"/>
                        <a:buNone/>
                      </a:pPr>
                      <a:r>
                        <a:rPr b="1" lang="en" sz="900">
                          <a:solidFill>
                            <a:srgbClr val="000000"/>
                          </a:solidFill>
                          <a:latin typeface="Arimo"/>
                          <a:ea typeface="Arimo"/>
                          <a:cs typeface="Arimo"/>
                          <a:sym typeface="Arimo"/>
                        </a:rPr>
                        <a:t>Campaign #2: </a:t>
                      </a:r>
                      <a:r>
                        <a:rPr b="1" lang="en" sz="900">
                          <a:latin typeface="Arimo"/>
                          <a:ea typeface="Arimo"/>
                          <a:cs typeface="Arimo"/>
                          <a:sym typeface="Arimo"/>
                        </a:rPr>
                        <a:t>Enter here</a:t>
                      </a:r>
                      <a:r>
                        <a:rPr b="1" lang="en" sz="900">
                          <a:solidFill>
                            <a:srgbClr val="000000"/>
                          </a:solidFill>
                          <a:latin typeface="Arimo"/>
                          <a:ea typeface="Arimo"/>
                          <a:cs typeface="Arimo"/>
                          <a:sym typeface="Arimo"/>
                        </a:rPr>
                        <a:t> your campaign claim</a:t>
                      </a:r>
                      <a:endParaRPr b="1" sz="900">
                        <a:solidFill>
                          <a:srgbClr val="000000"/>
                        </a:solidFill>
                        <a:latin typeface="Arimo"/>
                        <a:ea typeface="Arimo"/>
                        <a:cs typeface="Arimo"/>
                        <a:sym typeface="Arimo"/>
                      </a:endParaRPr>
                    </a:p>
                    <a:p>
                      <a:pPr indent="0" lvl="0" marL="0" rtl="0" algn="ctr">
                        <a:spcBef>
                          <a:spcPts val="0"/>
                        </a:spcBef>
                        <a:spcAft>
                          <a:spcPts val="0"/>
                        </a:spcAft>
                        <a:buNone/>
                      </a:pPr>
                      <a:r>
                        <a:rPr lang="en" sz="900">
                          <a:solidFill>
                            <a:srgbClr val="000000"/>
                          </a:solidFill>
                          <a:latin typeface="Arimo"/>
                          <a:ea typeface="Arimo"/>
                          <a:cs typeface="Arimo"/>
                          <a:sym typeface="Arimo"/>
                        </a:rPr>
                        <a:t> Instagram &amp; TikTok</a:t>
                      </a:r>
                      <a:endParaRPr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hMerge="1"/>
                <a:tc hMerge="1"/>
                <a:tc hMerge="1"/>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603000">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603000">
                <a:tc gridSpan="3">
                  <a:txBody>
                    <a:bodyPr/>
                    <a:lstStyle/>
                    <a:p>
                      <a:pPr indent="0" lvl="0" marL="0" rtl="0" algn="ctr">
                        <a:spcBef>
                          <a:spcPts val="0"/>
                        </a:spcBef>
                        <a:spcAft>
                          <a:spcPts val="0"/>
                        </a:spcAft>
                        <a:buNone/>
                      </a:pPr>
                      <a:r>
                        <a:rPr b="1" lang="en" sz="900">
                          <a:solidFill>
                            <a:srgbClr val="000000"/>
                          </a:solidFill>
                          <a:latin typeface="Arimo"/>
                          <a:ea typeface="Arimo"/>
                          <a:cs typeface="Arimo"/>
                          <a:sym typeface="Arimo"/>
                        </a:rPr>
                        <a:t>Campaign #3: </a:t>
                      </a:r>
                      <a:r>
                        <a:rPr b="1" lang="en" sz="900">
                          <a:latin typeface="Arimo"/>
                          <a:ea typeface="Arimo"/>
                          <a:cs typeface="Arimo"/>
                          <a:sym typeface="Arimo"/>
                        </a:rPr>
                        <a:t>Enter here</a:t>
                      </a:r>
                      <a:r>
                        <a:rPr b="1" lang="en" sz="900">
                          <a:solidFill>
                            <a:srgbClr val="000000"/>
                          </a:solidFill>
                          <a:latin typeface="Arimo"/>
                          <a:ea typeface="Arimo"/>
                          <a:cs typeface="Arimo"/>
                          <a:sym typeface="Arimo"/>
                        </a:rPr>
                        <a:t> your campaign claim</a:t>
                      </a:r>
                      <a:endParaRPr b="1" sz="900">
                        <a:latin typeface="Arimo"/>
                        <a:ea typeface="Arimo"/>
                        <a:cs typeface="Arimo"/>
                        <a:sym typeface="Arimo"/>
                      </a:endParaRPr>
                    </a:p>
                    <a:p>
                      <a:pPr indent="0" lvl="0" marL="0" rtl="0" algn="ctr">
                        <a:spcBef>
                          <a:spcPts val="0"/>
                        </a:spcBef>
                        <a:spcAft>
                          <a:spcPts val="0"/>
                        </a:spcAft>
                        <a:buNone/>
                      </a:pPr>
                      <a:r>
                        <a:rPr lang="en" sz="900">
                          <a:latin typeface="Arimo"/>
                          <a:ea typeface="Arimo"/>
                          <a:cs typeface="Arimo"/>
                          <a:sym typeface="Arimo"/>
                        </a:rPr>
                        <a:t> Instagram, Twitter &amp; Facebook</a:t>
                      </a:r>
                      <a:endParaRPr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hMerge="1"/>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sz="9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bl>
          </a:graphicData>
        </a:graphic>
      </p:graphicFrame>
      <p:grpSp>
        <p:nvGrpSpPr>
          <p:cNvPr id="1005" name="Google Shape;1005;p35"/>
          <p:cNvGrpSpPr/>
          <p:nvPr/>
        </p:nvGrpSpPr>
        <p:grpSpPr>
          <a:xfrm>
            <a:off x="1627067" y="1640804"/>
            <a:ext cx="6547717" cy="164700"/>
            <a:chOff x="1617025" y="1492454"/>
            <a:chExt cx="6547717" cy="164700"/>
          </a:xfrm>
        </p:grpSpPr>
        <p:sp>
          <p:nvSpPr>
            <p:cNvPr id="1006" name="Google Shape;1006;p35"/>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07" name="Google Shape;1007;p35"/>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08" name="Google Shape;1008;p35"/>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09" name="Google Shape;1009;p35"/>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0" name="Google Shape;1010;p35"/>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1" name="Google Shape;1011;p35"/>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2" name="Google Shape;1012;p35"/>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13" name="Google Shape;1013;p35"/>
          <p:cNvGrpSpPr/>
          <p:nvPr/>
        </p:nvGrpSpPr>
        <p:grpSpPr>
          <a:xfrm>
            <a:off x="1627067" y="2252329"/>
            <a:ext cx="6547717" cy="164700"/>
            <a:chOff x="1617025" y="1492454"/>
            <a:chExt cx="6547717" cy="164700"/>
          </a:xfrm>
        </p:grpSpPr>
        <p:sp>
          <p:nvSpPr>
            <p:cNvPr id="1014" name="Google Shape;1014;p35"/>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5" name="Google Shape;1015;p35"/>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6" name="Google Shape;1016;p35"/>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7" name="Google Shape;1017;p35"/>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8" name="Google Shape;1018;p35"/>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19" name="Google Shape;1019;p35"/>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0" name="Google Shape;1020;p35"/>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21" name="Google Shape;1021;p35"/>
          <p:cNvGrpSpPr/>
          <p:nvPr/>
        </p:nvGrpSpPr>
        <p:grpSpPr>
          <a:xfrm>
            <a:off x="1627067" y="2830548"/>
            <a:ext cx="6547717" cy="164700"/>
            <a:chOff x="1617025" y="1492454"/>
            <a:chExt cx="6547717" cy="164700"/>
          </a:xfrm>
        </p:grpSpPr>
        <p:sp>
          <p:nvSpPr>
            <p:cNvPr id="1022" name="Google Shape;1022;p35"/>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3" name="Google Shape;1023;p35"/>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4" name="Google Shape;1024;p35"/>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5" name="Google Shape;1025;p35"/>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6" name="Google Shape;1026;p35"/>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7" name="Google Shape;1027;p35"/>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28" name="Google Shape;1028;p35"/>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29" name="Google Shape;1029;p35"/>
          <p:cNvGrpSpPr/>
          <p:nvPr/>
        </p:nvGrpSpPr>
        <p:grpSpPr>
          <a:xfrm>
            <a:off x="1627067" y="3455473"/>
            <a:ext cx="6547717" cy="164700"/>
            <a:chOff x="1617025" y="1492454"/>
            <a:chExt cx="6547717" cy="164700"/>
          </a:xfrm>
        </p:grpSpPr>
        <p:sp>
          <p:nvSpPr>
            <p:cNvPr id="1030" name="Google Shape;1030;p35"/>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1" name="Google Shape;1031;p35"/>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2" name="Google Shape;1032;p35"/>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3" name="Google Shape;1033;p35"/>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4" name="Google Shape;1034;p35"/>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5" name="Google Shape;1035;p35"/>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6" name="Google Shape;1036;p35"/>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37" name="Google Shape;1037;p35"/>
          <p:cNvGrpSpPr/>
          <p:nvPr/>
        </p:nvGrpSpPr>
        <p:grpSpPr>
          <a:xfrm>
            <a:off x="1627067" y="4080398"/>
            <a:ext cx="6547717" cy="164700"/>
            <a:chOff x="1617025" y="1492454"/>
            <a:chExt cx="6547717" cy="164700"/>
          </a:xfrm>
        </p:grpSpPr>
        <p:sp>
          <p:nvSpPr>
            <p:cNvPr id="1038" name="Google Shape;1038;p35"/>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39" name="Google Shape;1039;p35"/>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40" name="Google Shape;1040;p35"/>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41" name="Google Shape;1041;p35"/>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42" name="Google Shape;1042;p35"/>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43" name="Google Shape;1043;p35"/>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44" name="Google Shape;1044;p35"/>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8" name="Shape 1048"/>
        <p:cNvGrpSpPr/>
        <p:nvPr/>
      </p:nvGrpSpPr>
      <p:grpSpPr>
        <a:xfrm>
          <a:off x="0" y="0"/>
          <a:ext cx="0" cy="0"/>
          <a:chOff x="0" y="0"/>
          <a:chExt cx="0" cy="0"/>
        </a:xfrm>
      </p:grpSpPr>
      <p:sp>
        <p:nvSpPr>
          <p:cNvPr id="1049" name="Google Shape;1049;p36"/>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Posting calendar</a:t>
            </a:r>
            <a:endParaRPr/>
          </a:p>
        </p:txBody>
      </p:sp>
      <p:graphicFrame>
        <p:nvGraphicFramePr>
          <p:cNvPr id="1050" name="Google Shape;1050;p36"/>
          <p:cNvGraphicFramePr/>
          <p:nvPr/>
        </p:nvGraphicFramePr>
        <p:xfrm>
          <a:off x="952475" y="1123775"/>
          <a:ext cx="3000000" cy="3000000"/>
        </p:xfrm>
        <a:graphic>
          <a:graphicData uri="http://schemas.openxmlformats.org/drawingml/2006/table">
            <a:tbl>
              <a:tblPr>
                <a:noFill/>
                <a:tableStyleId>{3B945DB4-2FA8-48CA-B349-54C946BA4587}</a:tableStyleId>
              </a:tblPr>
              <a:tblGrid>
                <a:gridCol w="1034150"/>
                <a:gridCol w="1034150"/>
                <a:gridCol w="1034150"/>
                <a:gridCol w="1034150"/>
                <a:gridCol w="1034150"/>
                <a:gridCol w="1034150"/>
                <a:gridCol w="1034150"/>
              </a:tblGrid>
              <a:tr h="430600">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Sun</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Mon </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Tue</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Wed</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Thu</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Fri</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Sat</a:t>
                      </a:r>
                      <a:endParaRPr sz="1600">
                        <a:solidFill>
                          <a:schemeClr val="accent6"/>
                        </a:solidFill>
                        <a:latin typeface="Spicy Rice"/>
                        <a:ea typeface="Spicy Rice"/>
                        <a:cs typeface="Spicy Rice"/>
                        <a:sym typeface="Spicy Rice"/>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611775">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 sz="900">
                          <a:solidFill>
                            <a:srgbClr val="000000"/>
                          </a:solidFill>
                          <a:latin typeface="Arimo"/>
                          <a:ea typeface="Arimo"/>
                          <a:cs typeface="Arimo"/>
                          <a:sym typeface="Arimo"/>
                        </a:rPr>
                        <a:t>Instagram Stories #02</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611775">
                <a:tc>
                  <a:txBody>
                    <a:bodyPr/>
                    <a:lstStyle/>
                    <a:p>
                      <a:pPr indent="0" lvl="0" marL="0" rtl="0" algn="ctr">
                        <a:spcBef>
                          <a:spcPts val="0"/>
                        </a:spcBef>
                        <a:spcAft>
                          <a:spcPts val="0"/>
                        </a:spcAft>
                        <a:buNone/>
                      </a:pPr>
                      <a:r>
                        <a:rPr b="1" lang="en" sz="900">
                          <a:latin typeface="Arimo"/>
                          <a:ea typeface="Arimo"/>
                          <a:cs typeface="Arimo"/>
                          <a:sym typeface="Arimo"/>
                        </a:rPr>
                        <a:t>Instagram </a:t>
                      </a:r>
                      <a:endParaRPr b="1" sz="900">
                        <a:latin typeface="Arimo"/>
                        <a:ea typeface="Arimo"/>
                        <a:cs typeface="Arimo"/>
                        <a:sym typeface="Arimo"/>
                      </a:endParaRPr>
                    </a:p>
                    <a:p>
                      <a:pPr indent="0" lvl="0" marL="0" rtl="0" algn="ctr">
                        <a:spcBef>
                          <a:spcPts val="0"/>
                        </a:spcBef>
                        <a:spcAft>
                          <a:spcPts val="0"/>
                        </a:spcAft>
                        <a:buNone/>
                      </a:pPr>
                      <a:r>
                        <a:rPr b="1" lang="en" sz="900">
                          <a:latin typeface="Arimo"/>
                          <a:ea typeface="Arimo"/>
                          <a:cs typeface="Arimo"/>
                          <a:sym typeface="Arimo"/>
                        </a:rPr>
                        <a:t>Post #01</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900">
                          <a:latin typeface="Arimo"/>
                          <a:ea typeface="Arimo"/>
                          <a:cs typeface="Arimo"/>
                          <a:sym typeface="Arimo"/>
                        </a:rPr>
                        <a:t>Instagram Stories #03</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rgbClr val="000000"/>
                        </a:buClr>
                        <a:buSzPts val="1100"/>
                        <a:buFont typeface="Arial"/>
                        <a:buNone/>
                      </a:pPr>
                      <a:r>
                        <a:rPr b="1" lang="en" sz="900">
                          <a:solidFill>
                            <a:srgbClr val="000000"/>
                          </a:solidFill>
                          <a:latin typeface="Arimo"/>
                          <a:ea typeface="Arimo"/>
                          <a:cs typeface="Arimo"/>
                          <a:sym typeface="Arimo"/>
                        </a:rPr>
                        <a:t>Push on Facebook Ads #01</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611775">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 sz="900">
                          <a:solidFill>
                            <a:srgbClr val="000000"/>
                          </a:solidFill>
                          <a:latin typeface="Arimo"/>
                          <a:ea typeface="Arimo"/>
                          <a:cs typeface="Arimo"/>
                          <a:sym typeface="Arimo"/>
                        </a:rPr>
                        <a:t>Twitter Promotion #01</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611775">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900">
                          <a:latin typeface="Arimo"/>
                          <a:ea typeface="Arimo"/>
                          <a:cs typeface="Arimo"/>
                          <a:sym typeface="Arimo"/>
                        </a:rPr>
                        <a:t>Push on Facebook Ads #02</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611775">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b="1" sz="900">
                        <a:latin typeface="Arimo"/>
                        <a:ea typeface="Arimo"/>
                        <a:cs typeface="Arimo"/>
                        <a:sym typeface="Arimo"/>
                      </a:endParaRPr>
                    </a:p>
                  </a:txBody>
                  <a:tcPr marT="91425" marB="91425" marR="91425" marL="91425" anchor="b">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bl>
          </a:graphicData>
        </a:graphic>
      </p:graphicFrame>
      <p:grpSp>
        <p:nvGrpSpPr>
          <p:cNvPr id="1051" name="Google Shape;1051;p36"/>
          <p:cNvGrpSpPr/>
          <p:nvPr/>
        </p:nvGrpSpPr>
        <p:grpSpPr>
          <a:xfrm>
            <a:off x="1627067" y="1580703"/>
            <a:ext cx="6547717" cy="164700"/>
            <a:chOff x="1617025" y="1492454"/>
            <a:chExt cx="6547717" cy="164700"/>
          </a:xfrm>
        </p:grpSpPr>
        <p:sp>
          <p:nvSpPr>
            <p:cNvPr id="1052" name="Google Shape;1052;p36"/>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3" name="Google Shape;1053;p36"/>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4" name="Google Shape;1054;p36"/>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5" name="Google Shape;1055;p36"/>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6" name="Google Shape;1056;p36"/>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7" name="Google Shape;1057;p36"/>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58" name="Google Shape;1058;p36"/>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59" name="Google Shape;1059;p36"/>
          <p:cNvGrpSpPr/>
          <p:nvPr/>
        </p:nvGrpSpPr>
        <p:grpSpPr>
          <a:xfrm>
            <a:off x="1627067" y="2192228"/>
            <a:ext cx="6547717" cy="164700"/>
            <a:chOff x="1617025" y="1492454"/>
            <a:chExt cx="6547717" cy="164700"/>
          </a:xfrm>
        </p:grpSpPr>
        <p:sp>
          <p:nvSpPr>
            <p:cNvPr id="1060" name="Google Shape;1060;p36"/>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1" name="Google Shape;1061;p36"/>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2" name="Google Shape;1062;p36"/>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3" name="Google Shape;1063;p36"/>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4" name="Google Shape;1064;p36"/>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5" name="Google Shape;1065;p36"/>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6" name="Google Shape;1066;p36"/>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67" name="Google Shape;1067;p36"/>
          <p:cNvGrpSpPr/>
          <p:nvPr/>
        </p:nvGrpSpPr>
        <p:grpSpPr>
          <a:xfrm>
            <a:off x="1627067" y="2830548"/>
            <a:ext cx="6547717" cy="164700"/>
            <a:chOff x="1617025" y="1492454"/>
            <a:chExt cx="6547717" cy="164700"/>
          </a:xfrm>
        </p:grpSpPr>
        <p:sp>
          <p:nvSpPr>
            <p:cNvPr id="1068" name="Google Shape;1068;p36"/>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69" name="Google Shape;1069;p36"/>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0" name="Google Shape;1070;p36"/>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1" name="Google Shape;1071;p36"/>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2" name="Google Shape;1072;p36"/>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3" name="Google Shape;1073;p36"/>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4" name="Google Shape;1074;p36"/>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75" name="Google Shape;1075;p36"/>
          <p:cNvGrpSpPr/>
          <p:nvPr/>
        </p:nvGrpSpPr>
        <p:grpSpPr>
          <a:xfrm>
            <a:off x="1627067" y="3455473"/>
            <a:ext cx="6547717" cy="164700"/>
            <a:chOff x="1617025" y="1492454"/>
            <a:chExt cx="6547717" cy="164700"/>
          </a:xfrm>
        </p:grpSpPr>
        <p:sp>
          <p:nvSpPr>
            <p:cNvPr id="1076" name="Google Shape;1076;p36"/>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7" name="Google Shape;1077;p36"/>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8" name="Google Shape;1078;p36"/>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79" name="Google Shape;1079;p36"/>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0" name="Google Shape;1080;p36"/>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1" name="Google Shape;1081;p36"/>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2" name="Google Shape;1082;p36"/>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grpSp>
        <p:nvGrpSpPr>
          <p:cNvPr id="1083" name="Google Shape;1083;p36"/>
          <p:cNvGrpSpPr/>
          <p:nvPr/>
        </p:nvGrpSpPr>
        <p:grpSpPr>
          <a:xfrm>
            <a:off x="1627067" y="4080398"/>
            <a:ext cx="6547717" cy="164700"/>
            <a:chOff x="1617025" y="1492454"/>
            <a:chExt cx="6547717" cy="164700"/>
          </a:xfrm>
        </p:grpSpPr>
        <p:sp>
          <p:nvSpPr>
            <p:cNvPr id="1084" name="Google Shape;1084;p36"/>
            <p:cNvSpPr txBox="1"/>
            <p:nvPr/>
          </p:nvSpPr>
          <p:spPr>
            <a:xfrm>
              <a:off x="264447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5" name="Google Shape;1085;p36"/>
            <p:cNvSpPr txBox="1"/>
            <p:nvPr/>
          </p:nvSpPr>
          <p:spPr>
            <a:xfrm>
              <a:off x="1617025"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6" name="Google Shape;1086;p36"/>
            <p:cNvSpPr txBox="1"/>
            <p:nvPr/>
          </p:nvSpPr>
          <p:spPr>
            <a:xfrm>
              <a:off x="470140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7" name="Google Shape;1087;p36"/>
            <p:cNvSpPr txBox="1"/>
            <p:nvPr/>
          </p:nvSpPr>
          <p:spPr>
            <a:xfrm>
              <a:off x="3673958"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8" name="Google Shape;1088;p36"/>
            <p:cNvSpPr txBox="1"/>
            <p:nvPr/>
          </p:nvSpPr>
          <p:spPr>
            <a:xfrm>
              <a:off x="676769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89" name="Google Shape;1089;p36"/>
            <p:cNvSpPr txBox="1"/>
            <p:nvPr/>
          </p:nvSpPr>
          <p:spPr>
            <a:xfrm>
              <a:off x="57402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sp>
          <p:nvSpPr>
            <p:cNvPr id="1090" name="Google Shape;1090;p36"/>
            <p:cNvSpPr txBox="1"/>
            <p:nvPr/>
          </p:nvSpPr>
          <p:spPr>
            <a:xfrm>
              <a:off x="7795141" y="1492454"/>
              <a:ext cx="369600" cy="16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solidFill>
                    <a:srgbClr val="000000"/>
                  </a:solidFill>
                  <a:latin typeface="Arimo"/>
                  <a:ea typeface="Arimo"/>
                  <a:cs typeface="Arimo"/>
                  <a:sym typeface="Arimo"/>
                </a:rPr>
                <a:t>00</a:t>
              </a:r>
              <a:endParaRPr sz="800">
                <a:solidFill>
                  <a:srgbClr val="000000"/>
                </a:solidFill>
                <a:latin typeface="Arimo"/>
                <a:ea typeface="Arimo"/>
                <a:cs typeface="Arimo"/>
                <a:sym typeface="Arimo"/>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094" name="Shape 1094"/>
        <p:cNvGrpSpPr/>
        <p:nvPr/>
      </p:nvGrpSpPr>
      <p:grpSpPr>
        <a:xfrm>
          <a:off x="0" y="0"/>
          <a:ext cx="0" cy="0"/>
          <a:chOff x="0" y="0"/>
          <a:chExt cx="0" cy="0"/>
        </a:xfrm>
      </p:grpSpPr>
      <p:sp>
        <p:nvSpPr>
          <p:cNvPr id="1095" name="Google Shape;1095;p37"/>
          <p:cNvSpPr/>
          <p:nvPr/>
        </p:nvSpPr>
        <p:spPr>
          <a:xfrm>
            <a:off x="715100" y="1089100"/>
            <a:ext cx="1991700" cy="2027700"/>
          </a:xfrm>
          <a:prstGeom prst="round2SameRect">
            <a:avLst>
              <a:gd fmla="val 50000" name="adj1"/>
              <a:gd fmla="val 0" name="adj2"/>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7"/>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Daily resume</a:t>
            </a:r>
            <a:endParaRPr/>
          </a:p>
        </p:txBody>
      </p:sp>
      <p:graphicFrame>
        <p:nvGraphicFramePr>
          <p:cNvPr id="1097" name="Google Shape;1097;p37"/>
          <p:cNvGraphicFramePr/>
          <p:nvPr/>
        </p:nvGraphicFramePr>
        <p:xfrm>
          <a:off x="2924186" y="1082281"/>
          <a:ext cx="3000000" cy="3000000"/>
        </p:xfrm>
        <a:graphic>
          <a:graphicData uri="http://schemas.openxmlformats.org/drawingml/2006/table">
            <a:tbl>
              <a:tblPr>
                <a:noFill/>
                <a:tableStyleId>{3B945DB4-2FA8-48CA-B349-54C946BA4587}</a:tableStyleId>
              </a:tblPr>
              <a:tblGrid>
                <a:gridCol w="1022025"/>
                <a:gridCol w="933775"/>
                <a:gridCol w="737825"/>
                <a:gridCol w="1240225"/>
                <a:gridCol w="1093750"/>
                <a:gridCol w="469850"/>
              </a:tblGrid>
              <a:tr h="431600">
                <a:tc gridSpan="3">
                  <a:txBody>
                    <a:bodyPr/>
                    <a:lstStyle/>
                    <a:p>
                      <a:pPr indent="0" lvl="0" marL="0" rtl="0" algn="l">
                        <a:spcBef>
                          <a:spcPts val="0"/>
                        </a:spcBef>
                        <a:spcAft>
                          <a:spcPts val="0"/>
                        </a:spcAft>
                        <a:buNone/>
                      </a:pPr>
                      <a:r>
                        <a:rPr b="1" lang="en" sz="1200">
                          <a:latin typeface="Arimo"/>
                          <a:ea typeface="Arimo"/>
                          <a:cs typeface="Arimo"/>
                          <a:sym typeface="Arimo"/>
                        </a:rPr>
                        <a:t>Shared on: </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hMerge="1"/>
                <a:tc>
                  <a:txBody>
                    <a:bodyPr/>
                    <a:lstStyle/>
                    <a:p>
                      <a:pPr indent="0" lvl="0" marL="0" rtl="0" algn="ctr">
                        <a:spcBef>
                          <a:spcPts val="0"/>
                        </a:spcBef>
                        <a:spcAft>
                          <a:spcPts val="0"/>
                        </a:spcAft>
                        <a:buNone/>
                      </a:pPr>
                      <a:r>
                        <a:rPr b="1" lang="en" sz="1200">
                          <a:solidFill>
                            <a:srgbClr val="000000"/>
                          </a:solidFill>
                          <a:latin typeface="Arimo"/>
                          <a:ea typeface="Arimo"/>
                          <a:cs typeface="Arimo"/>
                          <a:sym typeface="Arimo"/>
                        </a:rPr>
                        <a:t>Date:</a:t>
                      </a:r>
                      <a:endParaRPr b="1" sz="1200">
                        <a:solidFill>
                          <a:srgbClr val="000000"/>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gridSpan="2">
                  <a:txBody>
                    <a:bodyPr/>
                    <a:lstStyle/>
                    <a:p>
                      <a:pPr indent="0" lvl="0" marL="0" rtl="0" algn="ctr">
                        <a:spcBef>
                          <a:spcPts val="0"/>
                        </a:spcBef>
                        <a:spcAft>
                          <a:spcPts val="0"/>
                        </a:spcAft>
                        <a:buNone/>
                      </a:pPr>
                      <a:r>
                        <a:rPr lang="en" sz="1200">
                          <a:latin typeface="Arimo"/>
                          <a:ea typeface="Arimo"/>
                          <a:cs typeface="Arimo"/>
                          <a:sym typeface="Arimo"/>
                        </a:rPr>
                        <a:t>07/10/2021</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r>
              <a:tr h="381150">
                <a:tc gridSpan="3">
                  <a:txBody>
                    <a:bodyPr/>
                    <a:lstStyle/>
                    <a:p>
                      <a:pPr indent="0" lvl="0" marL="0" rtl="0" algn="l">
                        <a:spcBef>
                          <a:spcPts val="0"/>
                        </a:spcBef>
                        <a:spcAft>
                          <a:spcPts val="0"/>
                        </a:spcAft>
                        <a:buNone/>
                      </a:pPr>
                      <a:r>
                        <a:rPr b="1" lang="en" sz="1200">
                          <a:latin typeface="Arimo"/>
                          <a:ea typeface="Arimo"/>
                          <a:cs typeface="Arimo"/>
                          <a:sym typeface="Arimo"/>
                        </a:rPr>
                        <a:t>Post Idea: </a:t>
                      </a:r>
                      <a:r>
                        <a:rPr lang="en" sz="1200">
                          <a:latin typeface="Arimo"/>
                          <a:ea typeface="Arimo"/>
                          <a:cs typeface="Arimo"/>
                          <a:sym typeface="Arimo"/>
                        </a:rPr>
                        <a:t>It’s the smallest planet </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c hMerge="1"/>
                <a:tc>
                  <a:txBody>
                    <a:bodyPr/>
                    <a:lstStyle/>
                    <a:p>
                      <a:pPr indent="0" lvl="0" marL="0" rtl="0" algn="ctr">
                        <a:spcBef>
                          <a:spcPts val="0"/>
                        </a:spcBef>
                        <a:spcAft>
                          <a:spcPts val="0"/>
                        </a:spcAft>
                        <a:buClr>
                          <a:srgbClr val="000000"/>
                        </a:buClr>
                        <a:buSzPts val="1100"/>
                        <a:buFont typeface="Arial"/>
                        <a:buNone/>
                      </a:pPr>
                      <a:r>
                        <a:rPr b="1" lang="en" sz="1200">
                          <a:solidFill>
                            <a:srgbClr val="000000"/>
                          </a:solidFill>
                          <a:latin typeface="Arimo"/>
                          <a:ea typeface="Arimo"/>
                          <a:cs typeface="Arimo"/>
                          <a:sym typeface="Arimo"/>
                        </a:rPr>
                        <a:t>Hour:</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gridSpan="2">
                  <a:txBody>
                    <a:bodyPr/>
                    <a:lstStyle/>
                    <a:p>
                      <a:pPr indent="0" lvl="0" marL="0" rtl="0" algn="ctr">
                        <a:spcBef>
                          <a:spcPts val="0"/>
                        </a:spcBef>
                        <a:spcAft>
                          <a:spcPts val="0"/>
                        </a:spcAft>
                        <a:buNone/>
                      </a:pPr>
                      <a:r>
                        <a:rPr lang="en" sz="1200">
                          <a:latin typeface="Arimo"/>
                          <a:ea typeface="Arimo"/>
                          <a:cs typeface="Arimo"/>
                          <a:sym typeface="Arimo"/>
                        </a:rPr>
                        <a:t>14:00h</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r>
              <a:tr h="365725">
                <a:tc gridSpan="6">
                  <a:txBody>
                    <a:bodyPr/>
                    <a:lstStyle/>
                    <a:p>
                      <a:pPr indent="0" lvl="0" marL="0" rtl="0" algn="l">
                        <a:spcBef>
                          <a:spcPts val="0"/>
                        </a:spcBef>
                        <a:spcAft>
                          <a:spcPts val="0"/>
                        </a:spcAft>
                        <a:buNone/>
                      </a:pPr>
                      <a:r>
                        <a:rPr b="1" lang="en" sz="1200">
                          <a:latin typeface="Arimo"/>
                          <a:ea typeface="Arimo"/>
                          <a:cs typeface="Arimo"/>
                          <a:sym typeface="Arimo"/>
                        </a:rPr>
                        <a:t>Caption</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alpha val="0"/>
                        </a:schemeClr>
                      </a:solidFill>
                      <a:prstDash val="solid"/>
                      <a:round/>
                      <a:headEnd len="sm" w="sm" type="none"/>
                      <a:tailEnd len="sm" w="sm" type="none"/>
                    </a:lnB>
                    <a:solidFill>
                      <a:schemeClr val="lt2"/>
                    </a:solidFill>
                  </a:tcPr>
                </a:tc>
                <a:tc hMerge="1"/>
                <a:tc hMerge="1"/>
                <a:tc hMerge="1"/>
                <a:tc hMerge="1"/>
                <a:tc hMerge="1"/>
              </a:tr>
              <a:tr h="680025">
                <a:tc gridSpan="6">
                  <a:txBody>
                    <a:bodyPr/>
                    <a:lstStyle/>
                    <a:p>
                      <a:pPr indent="0" lvl="0" marL="0" rtl="0" algn="l">
                        <a:spcBef>
                          <a:spcPts val="0"/>
                        </a:spcBef>
                        <a:spcAft>
                          <a:spcPts val="0"/>
                        </a:spcAft>
                        <a:buNone/>
                      </a:pPr>
                      <a:r>
                        <a:rPr lang="en" sz="1200">
                          <a:latin typeface="Arimo"/>
                          <a:ea typeface="Arimo"/>
                          <a:cs typeface="Arimo"/>
                          <a:sym typeface="Arimo"/>
                        </a:rPr>
                        <a:t>Mercury is the closest planet to the Sun!</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hMerge="1"/>
                <a:tc hMerge="1"/>
                <a:tc hMerge="1"/>
                <a:tc hMerge="1"/>
                <a:tc hMerge="1"/>
              </a:tr>
              <a:tr h="390875">
                <a:tc gridSpan="3">
                  <a:txBody>
                    <a:bodyPr/>
                    <a:lstStyle/>
                    <a:p>
                      <a:pPr indent="0" lvl="0" marL="0" rtl="0" algn="l">
                        <a:spcBef>
                          <a:spcPts val="0"/>
                        </a:spcBef>
                        <a:spcAft>
                          <a:spcPts val="0"/>
                        </a:spcAft>
                        <a:buNone/>
                      </a:pPr>
                      <a:r>
                        <a:rPr b="1" lang="en" sz="1200">
                          <a:latin typeface="Arimo"/>
                          <a:ea typeface="Arimo"/>
                          <a:cs typeface="Arimo"/>
                          <a:sym typeface="Arimo"/>
                        </a:rPr>
                        <a:t>Hashtags: </a:t>
                      </a:r>
                      <a:r>
                        <a:rPr lang="en" sz="1200">
                          <a:latin typeface="Arimo"/>
                          <a:ea typeface="Arimo"/>
                          <a:cs typeface="Arimo"/>
                          <a:sym typeface="Arimo"/>
                        </a:rPr>
                        <a:t>#Mercury #Small </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hMerge="1"/>
                <a:tc hMerge="1"/>
                <a:tc>
                  <a:txBody>
                    <a:bodyPr/>
                    <a:lstStyle/>
                    <a:p>
                      <a:pPr indent="0" lvl="0" marL="0" rtl="0" algn="l">
                        <a:spcBef>
                          <a:spcPts val="0"/>
                        </a:spcBef>
                        <a:spcAft>
                          <a:spcPts val="0"/>
                        </a:spcAft>
                        <a:buNone/>
                      </a:pPr>
                      <a:r>
                        <a:rPr b="1" lang="en" sz="1200">
                          <a:solidFill>
                            <a:srgbClr val="000000"/>
                          </a:solidFill>
                          <a:latin typeface="Arimo"/>
                          <a:ea typeface="Arimo"/>
                          <a:cs typeface="Arimo"/>
                          <a:sym typeface="Arimo"/>
                        </a:rPr>
                        <a:t>Call to Action</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gridSpan="2">
                  <a:txBody>
                    <a:bodyPr/>
                    <a:lstStyle/>
                    <a:p>
                      <a:pPr indent="0" lvl="0" marL="0" rtl="0" algn="l">
                        <a:spcBef>
                          <a:spcPts val="0"/>
                        </a:spcBef>
                        <a:spcAft>
                          <a:spcPts val="0"/>
                        </a:spcAft>
                        <a:buNone/>
                      </a:pPr>
                      <a:r>
                        <a:rPr lang="en" sz="1200">
                          <a:latin typeface="Arimo"/>
                          <a:ea typeface="Arimo"/>
                          <a:cs typeface="Arimo"/>
                          <a:sym typeface="Arimo"/>
                        </a:rPr>
                        <a:t>Link in bio!</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hMerge="1"/>
              </a:tr>
              <a:tr h="365725">
                <a:tc>
                  <a:txBody>
                    <a:bodyPr/>
                    <a:lstStyle/>
                    <a:p>
                      <a:pPr indent="0" lvl="0" marL="0" rtl="0" algn="l">
                        <a:spcBef>
                          <a:spcPts val="0"/>
                        </a:spcBef>
                        <a:spcAft>
                          <a:spcPts val="0"/>
                        </a:spcAft>
                        <a:buNone/>
                      </a:pPr>
                      <a:r>
                        <a:rPr b="1" lang="en" sz="1200">
                          <a:latin typeface="Arimo"/>
                          <a:ea typeface="Arimo"/>
                          <a:cs typeface="Arimo"/>
                          <a:sym typeface="Arimo"/>
                        </a:rPr>
                        <a:t>Check list:</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200">
                          <a:latin typeface="Arimo"/>
                          <a:ea typeface="Arimo"/>
                          <a:cs typeface="Arimo"/>
                          <a:sym typeface="Arimo"/>
                        </a:rPr>
                        <a:t>Picture</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gridSpan="2">
                  <a:txBody>
                    <a:bodyPr/>
                    <a:lstStyle/>
                    <a:p>
                      <a:pPr indent="0" lvl="0" marL="0" rtl="0" algn="ctr">
                        <a:spcBef>
                          <a:spcPts val="0"/>
                        </a:spcBef>
                        <a:spcAft>
                          <a:spcPts val="0"/>
                        </a:spcAft>
                        <a:buNone/>
                      </a:pPr>
                      <a:r>
                        <a:rPr lang="en" sz="1200">
                          <a:latin typeface="Arimo"/>
                          <a:ea typeface="Arimo"/>
                          <a:cs typeface="Arimo"/>
                          <a:sym typeface="Arimo"/>
                        </a:rPr>
                        <a:t>Scheduled</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c gridSpan="2">
                  <a:txBody>
                    <a:bodyPr/>
                    <a:lstStyle/>
                    <a:p>
                      <a:pPr indent="0" lvl="0" marL="0" rtl="0" algn="ctr">
                        <a:spcBef>
                          <a:spcPts val="0"/>
                        </a:spcBef>
                        <a:spcAft>
                          <a:spcPts val="0"/>
                        </a:spcAft>
                        <a:buClr>
                          <a:srgbClr val="000000"/>
                        </a:buClr>
                        <a:buSzPts val="1100"/>
                        <a:buFont typeface="Arial"/>
                        <a:buNone/>
                      </a:pPr>
                      <a:r>
                        <a:rPr lang="en" sz="1200">
                          <a:solidFill>
                            <a:srgbClr val="000000"/>
                          </a:solidFill>
                          <a:latin typeface="Arimo"/>
                          <a:ea typeface="Arimo"/>
                          <a:cs typeface="Arimo"/>
                          <a:sym typeface="Arimo"/>
                        </a:rPr>
                        <a:t>Posted</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r>
              <a:tr h="365725">
                <a:tc gridSpan="6">
                  <a:txBody>
                    <a:bodyPr/>
                    <a:lstStyle/>
                    <a:p>
                      <a:pPr indent="0" lvl="0" marL="0" rtl="0" algn="l">
                        <a:spcBef>
                          <a:spcPts val="0"/>
                        </a:spcBef>
                        <a:spcAft>
                          <a:spcPts val="0"/>
                        </a:spcAft>
                        <a:buNone/>
                      </a:pPr>
                      <a:r>
                        <a:rPr b="1" lang="en" sz="1200">
                          <a:latin typeface="Arimo"/>
                          <a:ea typeface="Arimo"/>
                          <a:cs typeface="Arimo"/>
                          <a:sym typeface="Arimo"/>
                        </a:rPr>
                        <a:t>Engagement:</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alpha val="0"/>
                        </a:schemeClr>
                      </a:solidFill>
                      <a:prstDash val="solid"/>
                      <a:round/>
                      <a:headEnd len="sm" w="sm" type="none"/>
                      <a:tailEnd len="sm" w="sm" type="none"/>
                    </a:lnB>
                    <a:solidFill>
                      <a:schemeClr val="accent3"/>
                    </a:solidFill>
                  </a:tcPr>
                </a:tc>
                <a:tc hMerge="1"/>
                <a:tc hMerge="1"/>
                <a:tc hMerge="1"/>
                <a:tc hMerge="1"/>
                <a:tc hMerge="1"/>
              </a:tr>
              <a:tr h="365725">
                <a:tc>
                  <a:txBody>
                    <a:bodyPr/>
                    <a:lstStyle/>
                    <a:p>
                      <a:pPr indent="0" lvl="0" marL="0" rtl="0" algn="l">
                        <a:spcBef>
                          <a:spcPts val="0"/>
                        </a:spcBef>
                        <a:spcAft>
                          <a:spcPts val="0"/>
                        </a:spcAft>
                        <a:buNone/>
                      </a:pPr>
                      <a:r>
                        <a:rPr b="1" lang="en" sz="1200">
                          <a:latin typeface="Arimo"/>
                          <a:ea typeface="Arimo"/>
                          <a:cs typeface="Arimo"/>
                          <a:sym typeface="Arimo"/>
                        </a:rPr>
                        <a:t>Likes</a:t>
                      </a:r>
                      <a:endParaRPr b="1"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latin typeface="Arimo"/>
                          <a:ea typeface="Arimo"/>
                          <a:cs typeface="Arimo"/>
                          <a:sym typeface="Arimo"/>
                        </a:rPr>
                        <a:t>105</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b="1" lang="en" sz="1200">
                          <a:latin typeface="Arimo"/>
                          <a:ea typeface="Arimo"/>
                          <a:cs typeface="Arimo"/>
                          <a:sym typeface="Arimo"/>
                        </a:rPr>
                        <a:t>Share</a:t>
                      </a:r>
                      <a:endParaRPr b="1"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latin typeface="Arimo"/>
                          <a:ea typeface="Arimo"/>
                          <a:cs typeface="Arimo"/>
                          <a:sym typeface="Arimo"/>
                        </a:rPr>
                        <a:t>25</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b="1" lang="en" sz="1200">
                          <a:latin typeface="Arimo"/>
                          <a:ea typeface="Arimo"/>
                          <a:cs typeface="Arimo"/>
                          <a:sym typeface="Arimo"/>
                        </a:rPr>
                        <a:t>Comments</a:t>
                      </a:r>
                      <a:endParaRPr b="1"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rPr lang="en" sz="1200">
                          <a:latin typeface="Arimo"/>
                          <a:ea typeface="Arimo"/>
                          <a:cs typeface="Arimo"/>
                          <a:sym typeface="Arimo"/>
                        </a:rPr>
                        <a:t>150</a:t>
                      </a:r>
                      <a:endParaRPr sz="12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bl>
          </a:graphicData>
        </a:graphic>
      </p:graphicFrame>
      <p:sp>
        <p:nvSpPr>
          <p:cNvPr id="1098" name="Google Shape;1098;p37"/>
          <p:cNvSpPr/>
          <p:nvPr/>
        </p:nvSpPr>
        <p:spPr>
          <a:xfrm>
            <a:off x="4841573" y="3421845"/>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Arimo"/>
              <a:ea typeface="Arimo"/>
              <a:cs typeface="Arimo"/>
              <a:sym typeface="Arimo"/>
            </a:endParaRPr>
          </a:p>
        </p:txBody>
      </p:sp>
      <p:sp>
        <p:nvSpPr>
          <p:cNvPr id="1099" name="Google Shape;1099;p37"/>
          <p:cNvSpPr/>
          <p:nvPr/>
        </p:nvSpPr>
        <p:spPr>
          <a:xfrm>
            <a:off x="6468673" y="3421845"/>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Arimo"/>
              <a:ea typeface="Arimo"/>
              <a:cs typeface="Arimo"/>
              <a:sym typeface="Arimo"/>
            </a:endParaRPr>
          </a:p>
        </p:txBody>
      </p:sp>
      <p:sp>
        <p:nvSpPr>
          <p:cNvPr id="1100" name="Google Shape;1100;p37"/>
          <p:cNvSpPr/>
          <p:nvPr/>
        </p:nvSpPr>
        <p:spPr>
          <a:xfrm>
            <a:off x="8040001" y="3421845"/>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Arimo"/>
              <a:ea typeface="Arimo"/>
              <a:cs typeface="Arimo"/>
              <a:sym typeface="Arimo"/>
            </a:endParaRPr>
          </a:p>
        </p:txBody>
      </p:sp>
      <p:pic>
        <p:nvPicPr>
          <p:cNvPr id="1101" name="Google Shape;1101;p37"/>
          <p:cNvPicPr preferRelativeResize="0"/>
          <p:nvPr/>
        </p:nvPicPr>
        <p:blipFill rotWithShape="1">
          <a:blip r:embed="rId3">
            <a:alphaModFix/>
          </a:blip>
          <a:srcRect b="0" l="20797" r="13740" t="0"/>
          <a:stretch/>
        </p:blipFill>
        <p:spPr>
          <a:xfrm>
            <a:off x="827475" y="1203533"/>
            <a:ext cx="1766700" cy="1798800"/>
          </a:xfrm>
          <a:prstGeom prst="round2SameRect">
            <a:avLst>
              <a:gd fmla="val 50000" name="adj1"/>
              <a:gd fmla="val 0" name="adj2"/>
            </a:avLst>
          </a:prstGeom>
          <a:noFill/>
          <a:ln cap="flat" cmpd="sng" w="9525">
            <a:solidFill>
              <a:schemeClr val="accent6"/>
            </a:solidFill>
            <a:prstDash val="solid"/>
            <a:round/>
            <a:headEnd len="sm" w="sm" type="none"/>
            <a:tailEnd len="sm" w="sm" type="none"/>
          </a:ln>
        </p:spPr>
      </p:pic>
      <p:sp>
        <p:nvSpPr>
          <p:cNvPr id="1102" name="Google Shape;1102;p37"/>
          <p:cNvSpPr/>
          <p:nvPr/>
        </p:nvSpPr>
        <p:spPr>
          <a:xfrm>
            <a:off x="827600" y="3232375"/>
            <a:ext cx="1766700" cy="110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Arimo"/>
                <a:ea typeface="Arimo"/>
                <a:cs typeface="Arimo"/>
                <a:sym typeface="Arimo"/>
              </a:rPr>
              <a:t>You can use here your</a:t>
            </a:r>
            <a:r>
              <a:rPr lang="en">
                <a:latin typeface="Arimo"/>
                <a:ea typeface="Arimo"/>
                <a:cs typeface="Arimo"/>
                <a:sym typeface="Arimo"/>
              </a:rPr>
              <a:t> </a:t>
            </a:r>
            <a:r>
              <a:rPr b="1" lang="en">
                <a:latin typeface="Arimo"/>
                <a:ea typeface="Arimo"/>
                <a:cs typeface="Arimo"/>
                <a:sym typeface="Arimo"/>
              </a:rPr>
              <a:t>IG Post Image / Design</a:t>
            </a:r>
            <a:endParaRPr b="1">
              <a:latin typeface="Arimo"/>
              <a:ea typeface="Arimo"/>
              <a:cs typeface="Arimo"/>
              <a:sym typeface="Arimo"/>
            </a:endParaRPr>
          </a:p>
        </p:txBody>
      </p:sp>
      <p:grpSp>
        <p:nvGrpSpPr>
          <p:cNvPr id="1103" name="Google Shape;1103;p37"/>
          <p:cNvGrpSpPr/>
          <p:nvPr/>
        </p:nvGrpSpPr>
        <p:grpSpPr>
          <a:xfrm>
            <a:off x="4125607" y="1168365"/>
            <a:ext cx="283936" cy="267440"/>
            <a:chOff x="4117557" y="1128165"/>
            <a:chExt cx="283936" cy="267440"/>
          </a:xfrm>
        </p:grpSpPr>
        <p:sp>
          <p:nvSpPr>
            <p:cNvPr id="1104" name="Google Shape;1104;p37"/>
            <p:cNvSpPr/>
            <p:nvPr/>
          </p:nvSpPr>
          <p:spPr>
            <a:xfrm>
              <a:off x="4127753" y="1136548"/>
              <a:ext cx="259055" cy="258976"/>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7"/>
            <p:cNvSpPr/>
            <p:nvPr/>
          </p:nvSpPr>
          <p:spPr>
            <a:xfrm>
              <a:off x="4240369" y="1136548"/>
              <a:ext cx="151004" cy="259055"/>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7"/>
            <p:cNvSpPr/>
            <p:nvPr/>
          </p:nvSpPr>
          <p:spPr>
            <a:xfrm>
              <a:off x="4172831" y="1192865"/>
              <a:ext cx="140767" cy="202657"/>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7"/>
            <p:cNvSpPr/>
            <p:nvPr/>
          </p:nvSpPr>
          <p:spPr>
            <a:xfrm>
              <a:off x="4117557" y="1128165"/>
              <a:ext cx="283936" cy="26744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37"/>
          <p:cNvGrpSpPr/>
          <p:nvPr/>
        </p:nvGrpSpPr>
        <p:grpSpPr>
          <a:xfrm>
            <a:off x="4507725" y="1168366"/>
            <a:ext cx="281985" cy="267440"/>
            <a:chOff x="4499675" y="1128166"/>
            <a:chExt cx="281985" cy="267440"/>
          </a:xfrm>
        </p:grpSpPr>
        <p:sp>
          <p:nvSpPr>
            <p:cNvPr id="1109" name="Google Shape;1109;p37"/>
            <p:cNvSpPr/>
            <p:nvPr/>
          </p:nvSpPr>
          <p:spPr>
            <a:xfrm>
              <a:off x="4518099" y="1136529"/>
              <a:ext cx="258976" cy="258976"/>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7"/>
            <p:cNvSpPr/>
            <p:nvPr/>
          </p:nvSpPr>
          <p:spPr>
            <a:xfrm>
              <a:off x="4630715" y="1136529"/>
              <a:ext cx="150945" cy="259055"/>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7"/>
            <p:cNvSpPr/>
            <p:nvPr/>
          </p:nvSpPr>
          <p:spPr>
            <a:xfrm>
              <a:off x="4499675" y="1128166"/>
              <a:ext cx="281771" cy="26744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7"/>
            <p:cNvSpPr/>
            <p:nvPr/>
          </p:nvSpPr>
          <p:spPr>
            <a:xfrm>
              <a:off x="4564575" y="1183004"/>
              <a:ext cx="166102" cy="166102"/>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7"/>
            <p:cNvSpPr/>
            <p:nvPr/>
          </p:nvSpPr>
          <p:spPr>
            <a:xfrm>
              <a:off x="4599830" y="1222294"/>
              <a:ext cx="96555" cy="87401"/>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7"/>
            <p:cNvSpPr/>
            <p:nvPr/>
          </p:nvSpPr>
          <p:spPr>
            <a:xfrm>
              <a:off x="4681344" y="1204047"/>
              <a:ext cx="22520" cy="22598"/>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37"/>
          <p:cNvGrpSpPr/>
          <p:nvPr/>
        </p:nvGrpSpPr>
        <p:grpSpPr>
          <a:xfrm>
            <a:off x="4887885" y="1172516"/>
            <a:ext cx="281985" cy="267440"/>
            <a:chOff x="4879835" y="1132316"/>
            <a:chExt cx="281985" cy="267440"/>
          </a:xfrm>
        </p:grpSpPr>
        <p:sp>
          <p:nvSpPr>
            <p:cNvPr id="1116" name="Google Shape;1116;p37"/>
            <p:cNvSpPr/>
            <p:nvPr/>
          </p:nvSpPr>
          <p:spPr>
            <a:xfrm>
              <a:off x="4898259" y="1136529"/>
              <a:ext cx="258976" cy="258976"/>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7"/>
            <p:cNvSpPr/>
            <p:nvPr/>
          </p:nvSpPr>
          <p:spPr>
            <a:xfrm>
              <a:off x="5010796" y="1136529"/>
              <a:ext cx="151023" cy="25905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7"/>
            <p:cNvSpPr/>
            <p:nvPr/>
          </p:nvSpPr>
          <p:spPr>
            <a:xfrm>
              <a:off x="4953731" y="1203752"/>
              <a:ext cx="165059" cy="135807"/>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7"/>
            <p:cNvSpPr/>
            <p:nvPr/>
          </p:nvSpPr>
          <p:spPr>
            <a:xfrm>
              <a:off x="4879835" y="1132316"/>
              <a:ext cx="281712" cy="26744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7"/>
            <p:cNvSpPr/>
            <p:nvPr/>
          </p:nvSpPr>
          <p:spPr>
            <a:xfrm>
              <a:off x="4948750" y="1199854"/>
              <a:ext cx="175098" cy="143602"/>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37"/>
          <p:cNvGrpSpPr/>
          <p:nvPr/>
        </p:nvGrpSpPr>
        <p:grpSpPr>
          <a:xfrm>
            <a:off x="4863145" y="3435228"/>
            <a:ext cx="224067" cy="166732"/>
            <a:chOff x="5197967" y="3714018"/>
            <a:chExt cx="386455" cy="287569"/>
          </a:xfrm>
        </p:grpSpPr>
        <p:sp>
          <p:nvSpPr>
            <p:cNvPr id="1122" name="Google Shape;1122;p37"/>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7"/>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7"/>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7"/>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 name="Google Shape;1126;p37"/>
          <p:cNvGrpSpPr/>
          <p:nvPr/>
        </p:nvGrpSpPr>
        <p:grpSpPr>
          <a:xfrm>
            <a:off x="6492445" y="3435228"/>
            <a:ext cx="224067" cy="166732"/>
            <a:chOff x="5197967" y="3714018"/>
            <a:chExt cx="386455" cy="287569"/>
          </a:xfrm>
        </p:grpSpPr>
        <p:sp>
          <p:nvSpPr>
            <p:cNvPr id="1127" name="Google Shape;1127;p37"/>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7"/>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7"/>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7"/>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134" name="Shape 1134"/>
        <p:cNvGrpSpPr/>
        <p:nvPr/>
      </p:nvGrpSpPr>
      <p:grpSpPr>
        <a:xfrm>
          <a:off x="0" y="0"/>
          <a:ext cx="0" cy="0"/>
          <a:chOff x="0" y="0"/>
          <a:chExt cx="0" cy="0"/>
        </a:xfrm>
      </p:grpSpPr>
      <p:sp>
        <p:nvSpPr>
          <p:cNvPr id="1135" name="Google Shape;1135;p38"/>
          <p:cNvSpPr/>
          <p:nvPr/>
        </p:nvSpPr>
        <p:spPr>
          <a:xfrm>
            <a:off x="715100" y="1089100"/>
            <a:ext cx="1991700" cy="3337800"/>
          </a:xfrm>
          <a:prstGeom prst="round2SameRect">
            <a:avLst>
              <a:gd fmla="val 50000" name="adj1"/>
              <a:gd fmla="val 0" name="adj2"/>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36" name="Google Shape;1136;p38"/>
          <p:cNvPicPr preferRelativeResize="0"/>
          <p:nvPr/>
        </p:nvPicPr>
        <p:blipFill rotWithShape="1">
          <a:blip r:embed="rId3">
            <a:alphaModFix/>
          </a:blip>
          <a:srcRect b="0" l="29713" r="29717" t="0"/>
          <a:stretch/>
        </p:blipFill>
        <p:spPr>
          <a:xfrm>
            <a:off x="827600" y="1195138"/>
            <a:ext cx="1766700" cy="3125700"/>
          </a:xfrm>
          <a:prstGeom prst="round2SameRect">
            <a:avLst>
              <a:gd fmla="val 50000" name="adj1"/>
              <a:gd fmla="val 0" name="adj2"/>
            </a:avLst>
          </a:prstGeom>
          <a:noFill/>
          <a:ln cap="flat" cmpd="sng" w="9525">
            <a:solidFill>
              <a:schemeClr val="accent6"/>
            </a:solidFill>
            <a:prstDash val="solid"/>
            <a:round/>
            <a:headEnd len="sm" w="sm" type="none"/>
            <a:tailEnd len="sm" w="sm" type="none"/>
          </a:ln>
        </p:spPr>
      </p:pic>
      <p:sp>
        <p:nvSpPr>
          <p:cNvPr id="1137" name="Google Shape;1137;p38"/>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Story planner</a:t>
            </a:r>
            <a:endParaRPr/>
          </a:p>
        </p:txBody>
      </p:sp>
      <p:graphicFrame>
        <p:nvGraphicFramePr>
          <p:cNvPr id="1138" name="Google Shape;1138;p38"/>
          <p:cNvGraphicFramePr/>
          <p:nvPr/>
        </p:nvGraphicFramePr>
        <p:xfrm>
          <a:off x="2922653" y="1089109"/>
          <a:ext cx="3000000" cy="3000000"/>
        </p:xfrm>
        <a:graphic>
          <a:graphicData uri="http://schemas.openxmlformats.org/drawingml/2006/table">
            <a:tbl>
              <a:tblPr>
                <a:noFill/>
                <a:tableStyleId>{3B945DB4-2FA8-48CA-B349-54C946BA4587}</a:tableStyleId>
              </a:tblPr>
              <a:tblGrid>
                <a:gridCol w="1070875"/>
                <a:gridCol w="1298650"/>
                <a:gridCol w="545550"/>
                <a:gridCol w="1237475"/>
                <a:gridCol w="937475"/>
                <a:gridCol w="407400"/>
              </a:tblGrid>
              <a:tr h="361175">
                <a:tc gridSpan="3">
                  <a:txBody>
                    <a:bodyPr/>
                    <a:lstStyle/>
                    <a:p>
                      <a:pPr indent="0" lvl="0" marL="0" rtl="0" algn="l">
                        <a:spcBef>
                          <a:spcPts val="0"/>
                        </a:spcBef>
                        <a:spcAft>
                          <a:spcPts val="0"/>
                        </a:spcAft>
                        <a:buNone/>
                      </a:pPr>
                      <a:r>
                        <a:rPr b="1" lang="en" sz="1100">
                          <a:latin typeface="Arimo"/>
                          <a:ea typeface="Arimo"/>
                          <a:cs typeface="Arimo"/>
                          <a:sym typeface="Arimo"/>
                        </a:rPr>
                        <a:t>Shared on: </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hMerge="1"/>
                <a:tc>
                  <a:txBody>
                    <a:bodyPr/>
                    <a:lstStyle/>
                    <a:p>
                      <a:pPr indent="0" lvl="0" marL="0" rtl="0" algn="l">
                        <a:spcBef>
                          <a:spcPts val="0"/>
                        </a:spcBef>
                        <a:spcAft>
                          <a:spcPts val="0"/>
                        </a:spcAft>
                        <a:buNone/>
                      </a:pPr>
                      <a:r>
                        <a:rPr b="1" lang="en" sz="1100">
                          <a:solidFill>
                            <a:srgbClr val="000000"/>
                          </a:solidFill>
                          <a:latin typeface="Arimo"/>
                          <a:ea typeface="Arimo"/>
                          <a:cs typeface="Arimo"/>
                          <a:sym typeface="Arimo"/>
                        </a:rPr>
                        <a:t>Posting date:</a:t>
                      </a:r>
                      <a:endParaRPr b="1" sz="1100">
                        <a:solidFill>
                          <a:srgbClr val="000000"/>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gridSpan="2">
                  <a:txBody>
                    <a:bodyPr/>
                    <a:lstStyle/>
                    <a:p>
                      <a:pPr indent="0" lvl="0" marL="0" rtl="0" algn="l">
                        <a:spcBef>
                          <a:spcPts val="0"/>
                        </a:spcBef>
                        <a:spcAft>
                          <a:spcPts val="0"/>
                        </a:spcAft>
                        <a:buNone/>
                      </a:pPr>
                      <a:r>
                        <a:rPr lang="en" sz="1100">
                          <a:latin typeface="Arimo"/>
                          <a:ea typeface="Arimo"/>
                          <a:cs typeface="Arimo"/>
                          <a:sym typeface="Arimo"/>
                        </a:rPr>
                        <a:t>07/07/2021</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r>
              <a:tr h="530650">
                <a:tc gridSpan="3">
                  <a:txBody>
                    <a:bodyPr/>
                    <a:lstStyle/>
                    <a:p>
                      <a:pPr indent="0" lvl="0" marL="0" rtl="0" algn="l">
                        <a:spcBef>
                          <a:spcPts val="0"/>
                        </a:spcBef>
                        <a:spcAft>
                          <a:spcPts val="0"/>
                        </a:spcAft>
                        <a:buNone/>
                      </a:pPr>
                      <a:r>
                        <a:rPr b="1" lang="en" sz="1100">
                          <a:latin typeface="Arimo"/>
                          <a:ea typeface="Arimo"/>
                          <a:cs typeface="Arimo"/>
                          <a:sym typeface="Arimo"/>
                        </a:rPr>
                        <a:t>Story Idea: </a:t>
                      </a:r>
                      <a:r>
                        <a:rPr lang="en" sz="1100">
                          <a:latin typeface="Arimo"/>
                          <a:ea typeface="Arimo"/>
                          <a:cs typeface="Arimo"/>
                          <a:sym typeface="Arimo"/>
                        </a:rPr>
                        <a:t>Mercury is a small planet</a:t>
                      </a:r>
                      <a:endParaRPr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c hMerge="1"/>
                <a:tc>
                  <a:txBody>
                    <a:bodyPr/>
                    <a:lstStyle/>
                    <a:p>
                      <a:pPr indent="0" lvl="0" marL="0" rtl="0" algn="l">
                        <a:spcBef>
                          <a:spcPts val="0"/>
                        </a:spcBef>
                        <a:spcAft>
                          <a:spcPts val="0"/>
                        </a:spcAft>
                        <a:buNone/>
                      </a:pPr>
                      <a:r>
                        <a:rPr b="1" lang="en" sz="1100">
                          <a:solidFill>
                            <a:srgbClr val="000000"/>
                          </a:solidFill>
                          <a:latin typeface="Arimo"/>
                          <a:ea typeface="Arimo"/>
                          <a:cs typeface="Arimo"/>
                          <a:sym typeface="Arimo"/>
                        </a:rPr>
                        <a:t>Posting Hour:</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gridSpan="2">
                  <a:txBody>
                    <a:bodyPr/>
                    <a:lstStyle/>
                    <a:p>
                      <a:pPr indent="0" lvl="0" marL="0" rtl="0" algn="l">
                        <a:spcBef>
                          <a:spcPts val="0"/>
                        </a:spcBef>
                        <a:spcAft>
                          <a:spcPts val="0"/>
                        </a:spcAft>
                        <a:buNone/>
                      </a:pPr>
                      <a:r>
                        <a:rPr lang="en" sz="1100">
                          <a:latin typeface="Arimo"/>
                          <a:ea typeface="Arimo"/>
                          <a:cs typeface="Arimo"/>
                          <a:sym typeface="Arimo"/>
                        </a:rPr>
                        <a:t>14:00h</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r>
              <a:tr h="361175">
                <a:tc gridSpan="6">
                  <a:txBody>
                    <a:bodyPr/>
                    <a:lstStyle/>
                    <a:p>
                      <a:pPr indent="0" lvl="0" marL="0" rtl="0" algn="l">
                        <a:spcBef>
                          <a:spcPts val="0"/>
                        </a:spcBef>
                        <a:spcAft>
                          <a:spcPts val="0"/>
                        </a:spcAft>
                        <a:buNone/>
                      </a:pPr>
                      <a:r>
                        <a:rPr b="1" lang="en" sz="1100">
                          <a:latin typeface="Arimo"/>
                          <a:ea typeface="Arimo"/>
                          <a:cs typeface="Arimo"/>
                          <a:sym typeface="Arimo"/>
                        </a:rPr>
                        <a:t>Image / Design Text:</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alpha val="0"/>
                        </a:schemeClr>
                      </a:solidFill>
                      <a:prstDash val="solid"/>
                      <a:round/>
                      <a:headEnd len="sm" w="sm" type="none"/>
                      <a:tailEnd len="sm" w="sm" type="none"/>
                    </a:lnB>
                    <a:solidFill>
                      <a:schemeClr val="lt2"/>
                    </a:solidFill>
                  </a:tcPr>
                </a:tc>
                <a:tc hMerge="1"/>
                <a:tc hMerge="1"/>
                <a:tc hMerge="1"/>
                <a:tc hMerge="1"/>
                <a:tc hMerge="1"/>
              </a:tr>
              <a:tr h="581350">
                <a:tc gridSpan="6">
                  <a:txBody>
                    <a:bodyPr/>
                    <a:lstStyle/>
                    <a:p>
                      <a:pPr indent="0" lvl="0" marL="0" rtl="0" algn="l">
                        <a:spcBef>
                          <a:spcPts val="0"/>
                        </a:spcBef>
                        <a:spcAft>
                          <a:spcPts val="0"/>
                        </a:spcAft>
                        <a:buNone/>
                      </a:pPr>
                      <a:r>
                        <a:rPr lang="en" sz="1100">
                          <a:latin typeface="Arimo"/>
                          <a:ea typeface="Arimo"/>
                          <a:cs typeface="Arimo"/>
                          <a:sym typeface="Arimo"/>
                        </a:rPr>
                        <a:t>Mercury is the closest planet to the Sun!!</a:t>
                      </a:r>
                      <a:endParaRPr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hMerge="1"/>
                <a:tc hMerge="1"/>
                <a:tc hMerge="1"/>
                <a:tc hMerge="1"/>
                <a:tc hMerge="1"/>
              </a:tr>
              <a:tr h="459000">
                <a:tc gridSpan="3">
                  <a:txBody>
                    <a:bodyPr/>
                    <a:lstStyle/>
                    <a:p>
                      <a:pPr indent="0" lvl="0" marL="0" rtl="0" algn="l">
                        <a:spcBef>
                          <a:spcPts val="0"/>
                        </a:spcBef>
                        <a:spcAft>
                          <a:spcPts val="0"/>
                        </a:spcAft>
                        <a:buNone/>
                      </a:pPr>
                      <a:r>
                        <a:rPr b="1" lang="en" sz="1100">
                          <a:latin typeface="Arimo"/>
                          <a:ea typeface="Arimo"/>
                          <a:cs typeface="Arimo"/>
                          <a:sym typeface="Arimo"/>
                        </a:rPr>
                        <a:t>Hashtags: </a:t>
                      </a:r>
                      <a:r>
                        <a:rPr lang="en" sz="1100">
                          <a:latin typeface="Arimo"/>
                          <a:ea typeface="Arimo"/>
                          <a:cs typeface="Arimo"/>
                          <a:sym typeface="Arimo"/>
                        </a:rPr>
                        <a:t>#Mercury #Small #Planet</a:t>
                      </a:r>
                      <a:endParaRPr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1"/>
                    </a:solidFill>
                  </a:tcPr>
                </a:tc>
                <a:tc hMerge="1"/>
                <a:tc hMerge="1"/>
                <a:tc>
                  <a:txBody>
                    <a:bodyPr/>
                    <a:lstStyle/>
                    <a:p>
                      <a:pPr indent="0" lvl="0" marL="0" rtl="0" algn="l">
                        <a:spcBef>
                          <a:spcPts val="0"/>
                        </a:spcBef>
                        <a:spcAft>
                          <a:spcPts val="0"/>
                        </a:spcAft>
                        <a:buNone/>
                      </a:pPr>
                      <a:r>
                        <a:rPr b="1" lang="en" sz="1100">
                          <a:solidFill>
                            <a:srgbClr val="000000"/>
                          </a:solidFill>
                          <a:latin typeface="Arimo"/>
                          <a:ea typeface="Arimo"/>
                          <a:cs typeface="Arimo"/>
                          <a:sym typeface="Arimo"/>
                        </a:rPr>
                        <a:t>Call to action</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1"/>
                    </a:solidFill>
                  </a:tcPr>
                </a:tc>
                <a:tc gridSpan="2">
                  <a:txBody>
                    <a:bodyPr/>
                    <a:lstStyle/>
                    <a:p>
                      <a:pPr indent="0" lvl="0" marL="0" rtl="0" algn="l">
                        <a:spcBef>
                          <a:spcPts val="0"/>
                        </a:spcBef>
                        <a:spcAft>
                          <a:spcPts val="0"/>
                        </a:spcAft>
                        <a:buNone/>
                      </a:pPr>
                      <a:r>
                        <a:rPr lang="en" sz="1100">
                          <a:latin typeface="Arimo"/>
                          <a:ea typeface="Arimo"/>
                          <a:cs typeface="Arimo"/>
                          <a:sym typeface="Arimo"/>
                        </a:rPr>
                        <a:t>Swipe up!</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1"/>
                    </a:solidFill>
                  </a:tcPr>
                </a:tc>
                <a:tc hMerge="1"/>
              </a:tr>
              <a:tr h="563525">
                <a:tc>
                  <a:txBody>
                    <a:bodyPr/>
                    <a:lstStyle/>
                    <a:p>
                      <a:pPr indent="0" lvl="0" marL="0" rtl="0" algn="l">
                        <a:spcBef>
                          <a:spcPts val="0"/>
                        </a:spcBef>
                        <a:spcAft>
                          <a:spcPts val="0"/>
                        </a:spcAft>
                        <a:buNone/>
                      </a:pPr>
                      <a:r>
                        <a:rPr b="1" lang="en" sz="1100">
                          <a:latin typeface="Arimo"/>
                          <a:ea typeface="Arimo"/>
                          <a:cs typeface="Arimo"/>
                          <a:sym typeface="Arimo"/>
                        </a:rPr>
                        <a:t>Check list:</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100">
                          <a:latin typeface="Arimo"/>
                          <a:ea typeface="Arimo"/>
                          <a:cs typeface="Arimo"/>
                          <a:sym typeface="Arimo"/>
                        </a:rPr>
                        <a:t>Image / Design</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gridSpan="2">
                  <a:txBody>
                    <a:bodyPr/>
                    <a:lstStyle/>
                    <a:p>
                      <a:pPr indent="0" lvl="0" marL="0" rtl="0" algn="ctr">
                        <a:spcBef>
                          <a:spcPts val="0"/>
                        </a:spcBef>
                        <a:spcAft>
                          <a:spcPts val="0"/>
                        </a:spcAft>
                        <a:buNone/>
                      </a:pPr>
                      <a:r>
                        <a:rPr lang="en" sz="1100">
                          <a:latin typeface="Arimo"/>
                          <a:ea typeface="Arimo"/>
                          <a:cs typeface="Arimo"/>
                          <a:sym typeface="Arimo"/>
                        </a:rPr>
                        <a:t>Scheduled</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c gridSpan="2">
                  <a:txBody>
                    <a:bodyPr/>
                    <a:lstStyle/>
                    <a:p>
                      <a:pPr indent="0" lvl="0" marL="0" rtl="0" algn="ctr">
                        <a:spcBef>
                          <a:spcPts val="0"/>
                        </a:spcBef>
                        <a:spcAft>
                          <a:spcPts val="0"/>
                        </a:spcAft>
                        <a:buNone/>
                      </a:pPr>
                      <a:r>
                        <a:rPr lang="en" sz="1100">
                          <a:solidFill>
                            <a:srgbClr val="000000"/>
                          </a:solidFill>
                          <a:latin typeface="Arimo"/>
                          <a:ea typeface="Arimo"/>
                          <a:cs typeface="Arimo"/>
                          <a:sym typeface="Arimo"/>
                        </a:rPr>
                        <a:t>Posted</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hMerge="1"/>
              </a:tr>
              <a:tr h="480900">
                <a:tc>
                  <a:txBody>
                    <a:bodyPr/>
                    <a:lstStyle/>
                    <a:p>
                      <a:pPr indent="0" lvl="0" marL="0" rtl="0" algn="l">
                        <a:spcBef>
                          <a:spcPts val="0"/>
                        </a:spcBef>
                        <a:spcAft>
                          <a:spcPts val="0"/>
                        </a:spcAft>
                        <a:buNone/>
                      </a:pPr>
                      <a:r>
                        <a:rPr b="1" lang="en" sz="1100">
                          <a:latin typeface="Arimo"/>
                          <a:ea typeface="Arimo"/>
                          <a:cs typeface="Arimo"/>
                          <a:sym typeface="Arimo"/>
                        </a:rPr>
                        <a:t>Engagement:</a:t>
                      </a:r>
                      <a:endParaRPr b="1" sz="11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1100">
                          <a:latin typeface="Arimo"/>
                          <a:ea typeface="Arimo"/>
                          <a:cs typeface="Arimo"/>
                          <a:sym typeface="Arimo"/>
                        </a:rPr>
                        <a:t>Shared</a:t>
                      </a:r>
                      <a:r>
                        <a:rPr lang="en" sz="1100">
                          <a:latin typeface="Arimo"/>
                          <a:ea typeface="Arimo"/>
                          <a:cs typeface="Arimo"/>
                          <a:sym typeface="Arimo"/>
                        </a:rPr>
                        <a:t> 150</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gridSpan="2">
                  <a:txBody>
                    <a:bodyPr/>
                    <a:lstStyle/>
                    <a:p>
                      <a:pPr indent="0" lvl="0" marL="0" rtl="0" algn="ctr">
                        <a:spcBef>
                          <a:spcPts val="0"/>
                        </a:spcBef>
                        <a:spcAft>
                          <a:spcPts val="0"/>
                        </a:spcAft>
                        <a:buNone/>
                      </a:pPr>
                      <a:r>
                        <a:rPr b="1" lang="en" sz="1100">
                          <a:latin typeface="Arimo"/>
                          <a:ea typeface="Arimo"/>
                          <a:cs typeface="Arimo"/>
                          <a:sym typeface="Arimo"/>
                        </a:rPr>
                        <a:t>Impressions</a:t>
                      </a:r>
                      <a:r>
                        <a:rPr lang="en" sz="1100">
                          <a:latin typeface="Arimo"/>
                          <a:ea typeface="Arimo"/>
                          <a:cs typeface="Arimo"/>
                          <a:sym typeface="Arimo"/>
                        </a:rPr>
                        <a:t> 1500</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alpha val="0"/>
                        </a:schemeClr>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c gridSpan="2">
                  <a:txBody>
                    <a:bodyPr/>
                    <a:lstStyle/>
                    <a:p>
                      <a:pPr indent="0" lvl="0" marL="0" rtl="0" algn="ctr">
                        <a:spcBef>
                          <a:spcPts val="0"/>
                        </a:spcBef>
                        <a:spcAft>
                          <a:spcPts val="0"/>
                        </a:spcAft>
                        <a:buNone/>
                      </a:pPr>
                      <a:r>
                        <a:rPr b="1" lang="en" sz="1100">
                          <a:solidFill>
                            <a:srgbClr val="000000"/>
                          </a:solidFill>
                          <a:latin typeface="Arimo"/>
                          <a:ea typeface="Arimo"/>
                          <a:cs typeface="Arimo"/>
                          <a:sym typeface="Arimo"/>
                        </a:rPr>
                        <a:t>Follows </a:t>
                      </a:r>
                      <a:r>
                        <a:rPr lang="en" sz="1100">
                          <a:solidFill>
                            <a:srgbClr val="000000"/>
                          </a:solidFill>
                          <a:latin typeface="Arimo"/>
                          <a:ea typeface="Arimo"/>
                          <a:cs typeface="Arimo"/>
                          <a:sym typeface="Arimo"/>
                        </a:rPr>
                        <a:t>50 </a:t>
                      </a:r>
                      <a:endParaRPr sz="1100">
                        <a:latin typeface="Arimo"/>
                        <a:ea typeface="Arimo"/>
                        <a:cs typeface="Arimo"/>
                        <a:sym typeface="Arim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hMerge="1"/>
              </a:tr>
            </a:tbl>
          </a:graphicData>
        </a:graphic>
      </p:graphicFrame>
      <p:sp>
        <p:nvSpPr>
          <p:cNvPr id="1139" name="Google Shape;1139;p38"/>
          <p:cNvSpPr/>
          <p:nvPr/>
        </p:nvSpPr>
        <p:spPr>
          <a:xfrm>
            <a:off x="5253569" y="3558445"/>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highlight>
                <a:schemeClr val="accent6"/>
              </a:highlight>
              <a:latin typeface="Arimo"/>
              <a:ea typeface="Arimo"/>
              <a:cs typeface="Arimo"/>
              <a:sym typeface="Arimo"/>
            </a:endParaRPr>
          </a:p>
        </p:txBody>
      </p:sp>
      <p:sp>
        <p:nvSpPr>
          <p:cNvPr id="1140" name="Google Shape;1140;p38"/>
          <p:cNvSpPr/>
          <p:nvPr/>
        </p:nvSpPr>
        <p:spPr>
          <a:xfrm>
            <a:off x="6662345" y="3558445"/>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highlight>
                <a:schemeClr val="accent6"/>
              </a:highlight>
              <a:latin typeface="Arimo"/>
              <a:ea typeface="Arimo"/>
              <a:cs typeface="Arimo"/>
              <a:sym typeface="Arimo"/>
            </a:endParaRPr>
          </a:p>
        </p:txBody>
      </p:sp>
      <p:sp>
        <p:nvSpPr>
          <p:cNvPr id="1141" name="Google Shape;1141;p38"/>
          <p:cNvSpPr/>
          <p:nvPr/>
        </p:nvSpPr>
        <p:spPr>
          <a:xfrm>
            <a:off x="8097921" y="3558442"/>
            <a:ext cx="197100" cy="193500"/>
          </a:xfrm>
          <a:prstGeom prst="rect">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highlight>
                <a:schemeClr val="accent6"/>
              </a:highlight>
              <a:latin typeface="Arimo"/>
              <a:ea typeface="Arimo"/>
              <a:cs typeface="Arimo"/>
              <a:sym typeface="Arimo"/>
            </a:endParaRPr>
          </a:p>
        </p:txBody>
      </p:sp>
      <p:grpSp>
        <p:nvGrpSpPr>
          <p:cNvPr id="1142" name="Google Shape;1142;p38"/>
          <p:cNvGrpSpPr/>
          <p:nvPr/>
        </p:nvGrpSpPr>
        <p:grpSpPr>
          <a:xfrm>
            <a:off x="4117557" y="1128165"/>
            <a:ext cx="283936" cy="267440"/>
            <a:chOff x="4117557" y="1128165"/>
            <a:chExt cx="283936" cy="267440"/>
          </a:xfrm>
        </p:grpSpPr>
        <p:sp>
          <p:nvSpPr>
            <p:cNvPr id="1143" name="Google Shape;1143;p38"/>
            <p:cNvSpPr/>
            <p:nvPr/>
          </p:nvSpPr>
          <p:spPr>
            <a:xfrm>
              <a:off x="4127753" y="1136548"/>
              <a:ext cx="259049" cy="258971"/>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8"/>
            <p:cNvSpPr/>
            <p:nvPr/>
          </p:nvSpPr>
          <p:spPr>
            <a:xfrm>
              <a:off x="4240369" y="1136548"/>
              <a:ext cx="151001" cy="259049"/>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8"/>
            <p:cNvSpPr/>
            <p:nvPr/>
          </p:nvSpPr>
          <p:spPr>
            <a:xfrm>
              <a:off x="4172831" y="1192865"/>
              <a:ext cx="140765" cy="2026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8"/>
            <p:cNvSpPr/>
            <p:nvPr/>
          </p:nvSpPr>
          <p:spPr>
            <a:xfrm>
              <a:off x="4117557" y="1128165"/>
              <a:ext cx="283936" cy="26744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 name="Google Shape;1147;p38"/>
          <p:cNvSpPr/>
          <p:nvPr/>
        </p:nvSpPr>
        <p:spPr>
          <a:xfrm>
            <a:off x="4564575" y="1183004"/>
            <a:ext cx="166099" cy="166099"/>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8"/>
          <p:cNvSpPr/>
          <p:nvPr/>
        </p:nvSpPr>
        <p:spPr>
          <a:xfrm>
            <a:off x="4681344" y="1204047"/>
            <a:ext cx="22519" cy="22598"/>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 name="Google Shape;1149;p38"/>
          <p:cNvGrpSpPr/>
          <p:nvPr/>
        </p:nvGrpSpPr>
        <p:grpSpPr>
          <a:xfrm>
            <a:off x="4499673" y="1128166"/>
            <a:ext cx="281982" cy="267440"/>
            <a:chOff x="4499675" y="1128166"/>
            <a:chExt cx="281982" cy="267440"/>
          </a:xfrm>
        </p:grpSpPr>
        <p:sp>
          <p:nvSpPr>
            <p:cNvPr id="1150" name="Google Shape;1150;p38"/>
            <p:cNvSpPr/>
            <p:nvPr/>
          </p:nvSpPr>
          <p:spPr>
            <a:xfrm>
              <a:off x="4518099" y="1136529"/>
              <a:ext cx="258971" cy="258971"/>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8"/>
            <p:cNvSpPr/>
            <p:nvPr/>
          </p:nvSpPr>
          <p:spPr>
            <a:xfrm>
              <a:off x="4630715" y="1136529"/>
              <a:ext cx="150941" cy="259049"/>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8"/>
            <p:cNvSpPr/>
            <p:nvPr/>
          </p:nvSpPr>
          <p:spPr>
            <a:xfrm>
              <a:off x="4499675" y="1128166"/>
              <a:ext cx="281771" cy="26744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8"/>
            <p:cNvSpPr/>
            <p:nvPr/>
          </p:nvSpPr>
          <p:spPr>
            <a:xfrm>
              <a:off x="4564575" y="1183004"/>
              <a:ext cx="166099" cy="166099"/>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8"/>
            <p:cNvSpPr/>
            <p:nvPr/>
          </p:nvSpPr>
          <p:spPr>
            <a:xfrm>
              <a:off x="4599830" y="1222294"/>
              <a:ext cx="96553" cy="87400"/>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8"/>
            <p:cNvSpPr/>
            <p:nvPr/>
          </p:nvSpPr>
          <p:spPr>
            <a:xfrm>
              <a:off x="4681344" y="1204047"/>
              <a:ext cx="22519" cy="22598"/>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 name="Google Shape;1156;p38"/>
          <p:cNvGrpSpPr/>
          <p:nvPr/>
        </p:nvGrpSpPr>
        <p:grpSpPr>
          <a:xfrm>
            <a:off x="4879835" y="1132316"/>
            <a:ext cx="281982" cy="267435"/>
            <a:chOff x="4879835" y="1132316"/>
            <a:chExt cx="281982" cy="267435"/>
          </a:xfrm>
        </p:grpSpPr>
        <p:sp>
          <p:nvSpPr>
            <p:cNvPr id="1157" name="Google Shape;1157;p38"/>
            <p:cNvSpPr/>
            <p:nvPr/>
          </p:nvSpPr>
          <p:spPr>
            <a:xfrm>
              <a:off x="4898259" y="1136529"/>
              <a:ext cx="258971" cy="258971"/>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8"/>
            <p:cNvSpPr/>
            <p:nvPr/>
          </p:nvSpPr>
          <p:spPr>
            <a:xfrm>
              <a:off x="5010796" y="1136529"/>
              <a:ext cx="151020" cy="259049"/>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8"/>
            <p:cNvSpPr/>
            <p:nvPr/>
          </p:nvSpPr>
          <p:spPr>
            <a:xfrm>
              <a:off x="4953731" y="1203752"/>
              <a:ext cx="165055" cy="13580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8"/>
            <p:cNvSpPr/>
            <p:nvPr/>
          </p:nvSpPr>
          <p:spPr>
            <a:xfrm>
              <a:off x="4879835" y="1132316"/>
              <a:ext cx="281706" cy="267435"/>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8"/>
            <p:cNvSpPr/>
            <p:nvPr/>
          </p:nvSpPr>
          <p:spPr>
            <a:xfrm>
              <a:off x="4948750" y="1199854"/>
              <a:ext cx="175095" cy="143599"/>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 name="Google Shape;1162;p38"/>
          <p:cNvGrpSpPr/>
          <p:nvPr/>
        </p:nvGrpSpPr>
        <p:grpSpPr>
          <a:xfrm>
            <a:off x="6680259" y="3571841"/>
            <a:ext cx="224067" cy="166732"/>
            <a:chOff x="5197967" y="3714018"/>
            <a:chExt cx="386455" cy="287569"/>
          </a:xfrm>
        </p:grpSpPr>
        <p:sp>
          <p:nvSpPr>
            <p:cNvPr id="1163" name="Google Shape;1163;p38"/>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8"/>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8"/>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8"/>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170" name="Shape 1170"/>
        <p:cNvGrpSpPr/>
        <p:nvPr/>
      </p:nvGrpSpPr>
      <p:grpSpPr>
        <a:xfrm>
          <a:off x="0" y="0"/>
          <a:ext cx="0" cy="0"/>
          <a:chOff x="0" y="0"/>
          <a:chExt cx="0" cy="0"/>
        </a:xfrm>
      </p:grpSpPr>
      <p:sp>
        <p:nvSpPr>
          <p:cNvPr id="1171" name="Google Shape;1171;p39"/>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9"/>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173" name="Google Shape;1173;p39"/>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74" name="Google Shape;1174;p39"/>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Growth Tracker</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178" name="Shape 1178"/>
        <p:cNvGrpSpPr/>
        <p:nvPr/>
      </p:nvGrpSpPr>
      <p:grpSpPr>
        <a:xfrm>
          <a:off x="0" y="0"/>
          <a:ext cx="0" cy="0"/>
          <a:chOff x="0" y="0"/>
          <a:chExt cx="0" cy="0"/>
        </a:xfrm>
      </p:grpSpPr>
      <p:sp>
        <p:nvSpPr>
          <p:cNvPr id="1179" name="Google Shape;1179;p40"/>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Social media growth metrics</a:t>
            </a:r>
            <a:endParaRPr/>
          </a:p>
        </p:txBody>
      </p:sp>
      <p:graphicFrame>
        <p:nvGraphicFramePr>
          <p:cNvPr id="1180" name="Google Shape;1180;p40"/>
          <p:cNvGraphicFramePr/>
          <p:nvPr/>
        </p:nvGraphicFramePr>
        <p:xfrm>
          <a:off x="1109463" y="1131121"/>
          <a:ext cx="3000000" cy="3000000"/>
        </p:xfrm>
        <a:graphic>
          <a:graphicData uri="http://schemas.openxmlformats.org/drawingml/2006/table">
            <a:tbl>
              <a:tblPr>
                <a:noFill/>
                <a:tableStyleId>{3B945DB4-2FA8-48CA-B349-54C946BA4587}</a:tableStyleId>
              </a:tblPr>
              <a:tblGrid>
                <a:gridCol w="1206500"/>
                <a:gridCol w="1206500"/>
                <a:gridCol w="1206500"/>
                <a:gridCol w="1206500"/>
                <a:gridCol w="1206500"/>
                <a:gridCol w="1206500"/>
              </a:tblGrid>
              <a:tr h="305125">
                <a:tc>
                  <a:txBody>
                    <a:bodyPr/>
                    <a:lstStyle/>
                    <a:p>
                      <a:pPr indent="0" lvl="0" marL="0" rtl="0" algn="ctr">
                        <a:spcBef>
                          <a:spcPts val="0"/>
                        </a:spcBef>
                        <a:spcAft>
                          <a:spcPts val="0"/>
                        </a:spcAft>
                        <a:buNone/>
                      </a:pPr>
                      <a:r>
                        <a:t/>
                      </a:r>
                      <a:endParaRPr sz="1000">
                        <a:solidFill>
                          <a:schemeClr val="accent6"/>
                        </a:solidFill>
                        <a:latin typeface="Arimo"/>
                        <a:ea typeface="Arimo"/>
                        <a:cs typeface="Arimo"/>
                        <a:sym typeface="Arim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Instagram</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Facebook </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Twitter</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LinkedIn</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Youtube</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305125">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Revenue</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305125">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Impressions</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300,000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241500">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Clicks</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75,000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170,000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bl>
          </a:graphicData>
        </a:graphic>
      </p:graphicFrame>
      <p:graphicFrame>
        <p:nvGraphicFramePr>
          <p:cNvPr id="1181" name="Google Shape;1181;p40"/>
          <p:cNvGraphicFramePr/>
          <p:nvPr/>
        </p:nvGraphicFramePr>
        <p:xfrm>
          <a:off x="1109463" y="2594578"/>
          <a:ext cx="3000000" cy="3000000"/>
        </p:xfrm>
        <a:graphic>
          <a:graphicData uri="http://schemas.openxmlformats.org/drawingml/2006/table">
            <a:tbl>
              <a:tblPr>
                <a:noFill/>
                <a:tableStyleId>{3B945DB4-2FA8-48CA-B349-54C946BA4587}</a:tableStyleId>
              </a:tblPr>
              <a:tblGrid>
                <a:gridCol w="1206500"/>
                <a:gridCol w="1206500"/>
                <a:gridCol w="1206500"/>
                <a:gridCol w="1206500"/>
                <a:gridCol w="1206500"/>
                <a:gridCol w="1206500"/>
              </a:tblGrid>
              <a:tr h="315725">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Followers</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30,000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80,000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315725">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Growth</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+3%</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+8%</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315725">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Shared</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315725">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Growth</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+3%</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+35%</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315725">
                <a:tc>
                  <a:txBody>
                    <a:bodyPr/>
                    <a:lstStyle/>
                    <a:p>
                      <a:pPr indent="0" lvl="0" marL="0" rtl="0" algn="ctr">
                        <a:spcBef>
                          <a:spcPts val="0"/>
                        </a:spcBef>
                        <a:spcAft>
                          <a:spcPts val="0"/>
                        </a:spcAft>
                        <a:buNone/>
                      </a:pPr>
                      <a:r>
                        <a:rPr b="1" lang="en" sz="1000">
                          <a:solidFill>
                            <a:schemeClr val="accent6"/>
                          </a:solidFill>
                          <a:latin typeface="Arimo"/>
                          <a:ea typeface="Arimo"/>
                          <a:cs typeface="Arimo"/>
                          <a:sym typeface="Arimo"/>
                        </a:rPr>
                        <a:t>Likes</a:t>
                      </a:r>
                      <a:endParaRPr b="1"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8,000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8,000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15,000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r h="315725">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Growth</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+10%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+5%</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000">
                          <a:solidFill>
                            <a:schemeClr val="accent6"/>
                          </a:solidFill>
                          <a:latin typeface="Arimo"/>
                          <a:ea typeface="Arimo"/>
                          <a:cs typeface="Arimo"/>
                          <a:sym typeface="Arimo"/>
                        </a:rPr>
                        <a:t>+20%</a:t>
                      </a:r>
                      <a:endParaRPr sz="10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r>
            </a:tbl>
          </a:graphicData>
        </a:graphic>
      </p:graphicFrame>
      <p:sp>
        <p:nvSpPr>
          <p:cNvPr id="1182" name="Google Shape;1182;p40"/>
          <p:cNvSpPr/>
          <p:nvPr/>
        </p:nvSpPr>
        <p:spPr>
          <a:xfrm flipH="1" rot="5400000">
            <a:off x="779552" y="3076444"/>
            <a:ext cx="180170" cy="101955"/>
          </a:xfrm>
          <a:custGeom>
            <a:rect b="b" l="l" r="r" t="t"/>
            <a:pathLst>
              <a:path extrusionOk="0" h="5761" w="10182">
                <a:moveTo>
                  <a:pt x="7332" y="0"/>
                </a:moveTo>
                <a:cubicBezTo>
                  <a:pt x="6782" y="0"/>
                  <a:pt x="6292" y="719"/>
                  <a:pt x="6797" y="1224"/>
                </a:cubicBezTo>
                <a:lnTo>
                  <a:pt x="7738" y="2165"/>
                </a:lnTo>
                <a:lnTo>
                  <a:pt x="924" y="2165"/>
                </a:lnTo>
                <a:cubicBezTo>
                  <a:pt x="3" y="2165"/>
                  <a:pt x="1" y="3597"/>
                  <a:pt x="924" y="3597"/>
                </a:cubicBezTo>
                <a:lnTo>
                  <a:pt x="7738" y="3597"/>
                </a:lnTo>
                <a:lnTo>
                  <a:pt x="6797" y="4537"/>
                </a:lnTo>
                <a:cubicBezTo>
                  <a:pt x="6292" y="5042"/>
                  <a:pt x="6782" y="5761"/>
                  <a:pt x="7332" y="5761"/>
                </a:cubicBezTo>
                <a:cubicBezTo>
                  <a:pt x="7494" y="5761"/>
                  <a:pt x="7661" y="5698"/>
                  <a:pt x="7809" y="5550"/>
                </a:cubicBezTo>
                <a:lnTo>
                  <a:pt x="9972" y="3387"/>
                </a:lnTo>
                <a:cubicBezTo>
                  <a:pt x="9976" y="3383"/>
                  <a:pt x="9977" y="3380"/>
                  <a:pt x="9982" y="3376"/>
                </a:cubicBezTo>
                <a:cubicBezTo>
                  <a:pt x="9984" y="3373"/>
                  <a:pt x="9986" y="3370"/>
                  <a:pt x="9989" y="3368"/>
                </a:cubicBezTo>
                <a:cubicBezTo>
                  <a:pt x="10124" y="3224"/>
                  <a:pt x="10180" y="3063"/>
                  <a:pt x="10180" y="2908"/>
                </a:cubicBezTo>
                <a:cubicBezTo>
                  <a:pt x="10181" y="2898"/>
                  <a:pt x="10180" y="2889"/>
                  <a:pt x="10181" y="2879"/>
                </a:cubicBezTo>
                <a:cubicBezTo>
                  <a:pt x="10180" y="2871"/>
                  <a:pt x="10181" y="2863"/>
                  <a:pt x="10180" y="2854"/>
                </a:cubicBezTo>
                <a:cubicBezTo>
                  <a:pt x="10180" y="2700"/>
                  <a:pt x="10125" y="2541"/>
                  <a:pt x="9992" y="2398"/>
                </a:cubicBezTo>
                <a:cubicBezTo>
                  <a:pt x="9987" y="2394"/>
                  <a:pt x="9984" y="2388"/>
                  <a:pt x="9980" y="2384"/>
                </a:cubicBezTo>
                <a:cubicBezTo>
                  <a:pt x="9977" y="2380"/>
                  <a:pt x="9975" y="2377"/>
                  <a:pt x="9972" y="2375"/>
                </a:cubicBezTo>
                <a:lnTo>
                  <a:pt x="7809" y="211"/>
                </a:lnTo>
                <a:cubicBezTo>
                  <a:pt x="7661" y="63"/>
                  <a:pt x="7494" y="0"/>
                  <a:pt x="7332"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83" name="Google Shape;1183;p40"/>
          <p:cNvSpPr/>
          <p:nvPr/>
        </p:nvSpPr>
        <p:spPr>
          <a:xfrm flipH="1" rot="5400000">
            <a:off x="779552" y="3744420"/>
            <a:ext cx="180170" cy="101955"/>
          </a:xfrm>
          <a:custGeom>
            <a:rect b="b" l="l" r="r" t="t"/>
            <a:pathLst>
              <a:path extrusionOk="0" h="5761" w="10182">
                <a:moveTo>
                  <a:pt x="7332" y="0"/>
                </a:moveTo>
                <a:cubicBezTo>
                  <a:pt x="6782" y="0"/>
                  <a:pt x="6292" y="719"/>
                  <a:pt x="6797" y="1224"/>
                </a:cubicBezTo>
                <a:lnTo>
                  <a:pt x="7738" y="2165"/>
                </a:lnTo>
                <a:lnTo>
                  <a:pt x="924" y="2165"/>
                </a:lnTo>
                <a:cubicBezTo>
                  <a:pt x="3" y="2165"/>
                  <a:pt x="1" y="3597"/>
                  <a:pt x="924" y="3597"/>
                </a:cubicBezTo>
                <a:lnTo>
                  <a:pt x="7738" y="3597"/>
                </a:lnTo>
                <a:lnTo>
                  <a:pt x="6797" y="4537"/>
                </a:lnTo>
                <a:cubicBezTo>
                  <a:pt x="6292" y="5042"/>
                  <a:pt x="6782" y="5761"/>
                  <a:pt x="7332" y="5761"/>
                </a:cubicBezTo>
                <a:cubicBezTo>
                  <a:pt x="7494" y="5761"/>
                  <a:pt x="7661" y="5698"/>
                  <a:pt x="7809" y="5550"/>
                </a:cubicBezTo>
                <a:lnTo>
                  <a:pt x="9972" y="3387"/>
                </a:lnTo>
                <a:cubicBezTo>
                  <a:pt x="9976" y="3383"/>
                  <a:pt x="9977" y="3380"/>
                  <a:pt x="9982" y="3376"/>
                </a:cubicBezTo>
                <a:cubicBezTo>
                  <a:pt x="9984" y="3373"/>
                  <a:pt x="9986" y="3370"/>
                  <a:pt x="9989" y="3368"/>
                </a:cubicBezTo>
                <a:cubicBezTo>
                  <a:pt x="10124" y="3224"/>
                  <a:pt x="10180" y="3063"/>
                  <a:pt x="10180" y="2908"/>
                </a:cubicBezTo>
                <a:cubicBezTo>
                  <a:pt x="10181" y="2898"/>
                  <a:pt x="10180" y="2889"/>
                  <a:pt x="10181" y="2879"/>
                </a:cubicBezTo>
                <a:cubicBezTo>
                  <a:pt x="10180" y="2871"/>
                  <a:pt x="10181" y="2863"/>
                  <a:pt x="10180" y="2854"/>
                </a:cubicBezTo>
                <a:cubicBezTo>
                  <a:pt x="10180" y="2700"/>
                  <a:pt x="10125" y="2541"/>
                  <a:pt x="9992" y="2398"/>
                </a:cubicBezTo>
                <a:cubicBezTo>
                  <a:pt x="9987" y="2394"/>
                  <a:pt x="9984" y="2388"/>
                  <a:pt x="9980" y="2384"/>
                </a:cubicBezTo>
                <a:cubicBezTo>
                  <a:pt x="9977" y="2380"/>
                  <a:pt x="9975" y="2377"/>
                  <a:pt x="9972" y="2375"/>
                </a:cubicBezTo>
                <a:lnTo>
                  <a:pt x="7809" y="211"/>
                </a:lnTo>
                <a:cubicBezTo>
                  <a:pt x="7661" y="63"/>
                  <a:pt x="7494" y="0"/>
                  <a:pt x="7332"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84" name="Google Shape;1184;p40"/>
          <p:cNvSpPr/>
          <p:nvPr/>
        </p:nvSpPr>
        <p:spPr>
          <a:xfrm flipH="1" rot="5400000">
            <a:off x="779552" y="4395812"/>
            <a:ext cx="180170" cy="101955"/>
          </a:xfrm>
          <a:custGeom>
            <a:rect b="b" l="l" r="r" t="t"/>
            <a:pathLst>
              <a:path extrusionOk="0" h="5761" w="10182">
                <a:moveTo>
                  <a:pt x="7332" y="0"/>
                </a:moveTo>
                <a:cubicBezTo>
                  <a:pt x="6782" y="0"/>
                  <a:pt x="6292" y="719"/>
                  <a:pt x="6797" y="1224"/>
                </a:cubicBezTo>
                <a:lnTo>
                  <a:pt x="7738" y="2165"/>
                </a:lnTo>
                <a:lnTo>
                  <a:pt x="924" y="2165"/>
                </a:lnTo>
                <a:cubicBezTo>
                  <a:pt x="3" y="2165"/>
                  <a:pt x="1" y="3597"/>
                  <a:pt x="924" y="3597"/>
                </a:cubicBezTo>
                <a:lnTo>
                  <a:pt x="7738" y="3597"/>
                </a:lnTo>
                <a:lnTo>
                  <a:pt x="6797" y="4537"/>
                </a:lnTo>
                <a:cubicBezTo>
                  <a:pt x="6292" y="5042"/>
                  <a:pt x="6782" y="5761"/>
                  <a:pt x="7332" y="5761"/>
                </a:cubicBezTo>
                <a:cubicBezTo>
                  <a:pt x="7494" y="5761"/>
                  <a:pt x="7661" y="5698"/>
                  <a:pt x="7809" y="5550"/>
                </a:cubicBezTo>
                <a:lnTo>
                  <a:pt x="9972" y="3387"/>
                </a:lnTo>
                <a:cubicBezTo>
                  <a:pt x="9976" y="3383"/>
                  <a:pt x="9977" y="3380"/>
                  <a:pt x="9982" y="3376"/>
                </a:cubicBezTo>
                <a:cubicBezTo>
                  <a:pt x="9984" y="3373"/>
                  <a:pt x="9986" y="3370"/>
                  <a:pt x="9989" y="3368"/>
                </a:cubicBezTo>
                <a:cubicBezTo>
                  <a:pt x="10124" y="3224"/>
                  <a:pt x="10180" y="3063"/>
                  <a:pt x="10180" y="2908"/>
                </a:cubicBezTo>
                <a:cubicBezTo>
                  <a:pt x="10181" y="2898"/>
                  <a:pt x="10180" y="2889"/>
                  <a:pt x="10181" y="2879"/>
                </a:cubicBezTo>
                <a:cubicBezTo>
                  <a:pt x="10180" y="2871"/>
                  <a:pt x="10181" y="2863"/>
                  <a:pt x="10180" y="2854"/>
                </a:cubicBezTo>
                <a:cubicBezTo>
                  <a:pt x="10180" y="2700"/>
                  <a:pt x="10125" y="2541"/>
                  <a:pt x="9992" y="2398"/>
                </a:cubicBezTo>
                <a:cubicBezTo>
                  <a:pt x="9987" y="2394"/>
                  <a:pt x="9984" y="2388"/>
                  <a:pt x="9980" y="2384"/>
                </a:cubicBezTo>
                <a:cubicBezTo>
                  <a:pt x="9977" y="2380"/>
                  <a:pt x="9975" y="2377"/>
                  <a:pt x="9972" y="2375"/>
                </a:cubicBezTo>
                <a:lnTo>
                  <a:pt x="7809" y="211"/>
                </a:lnTo>
                <a:cubicBezTo>
                  <a:pt x="7661" y="63"/>
                  <a:pt x="7494" y="0"/>
                  <a:pt x="7332"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nvGrpSpPr>
          <p:cNvPr id="1185" name="Google Shape;1185;p40"/>
          <p:cNvGrpSpPr/>
          <p:nvPr/>
        </p:nvGrpSpPr>
        <p:grpSpPr>
          <a:xfrm>
            <a:off x="748630" y="1581800"/>
            <a:ext cx="241851" cy="224870"/>
            <a:chOff x="7358871" y="3665165"/>
            <a:chExt cx="414483" cy="385381"/>
          </a:xfrm>
        </p:grpSpPr>
        <p:sp>
          <p:nvSpPr>
            <p:cNvPr id="1186" name="Google Shape;1186;p40"/>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0"/>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0"/>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0"/>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0"/>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0"/>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0"/>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0"/>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0"/>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0"/>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0"/>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0"/>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0"/>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0"/>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0"/>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40"/>
          <p:cNvGrpSpPr/>
          <p:nvPr/>
        </p:nvGrpSpPr>
        <p:grpSpPr>
          <a:xfrm>
            <a:off x="755397" y="1946294"/>
            <a:ext cx="228116" cy="158442"/>
            <a:chOff x="7943780" y="2341374"/>
            <a:chExt cx="386900" cy="268682"/>
          </a:xfrm>
        </p:grpSpPr>
        <p:sp>
          <p:nvSpPr>
            <p:cNvPr id="1202" name="Google Shape;1202;p40"/>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0"/>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0"/>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0"/>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0"/>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0"/>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0"/>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0"/>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0"/>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0"/>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0"/>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0"/>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40"/>
          <p:cNvGrpSpPr/>
          <p:nvPr/>
        </p:nvGrpSpPr>
        <p:grpSpPr>
          <a:xfrm>
            <a:off x="818431" y="2650310"/>
            <a:ext cx="101969" cy="230728"/>
            <a:chOff x="6397489" y="4118522"/>
            <a:chExt cx="170346" cy="385381"/>
          </a:xfrm>
        </p:grpSpPr>
        <p:sp>
          <p:nvSpPr>
            <p:cNvPr id="1215" name="Google Shape;1215;p40"/>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0"/>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0"/>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0"/>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0"/>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0"/>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0"/>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0"/>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0"/>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0"/>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0"/>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40"/>
          <p:cNvGrpSpPr/>
          <p:nvPr/>
        </p:nvGrpSpPr>
        <p:grpSpPr>
          <a:xfrm>
            <a:off x="768669" y="4031016"/>
            <a:ext cx="202416" cy="180177"/>
            <a:chOff x="5739863" y="3222757"/>
            <a:chExt cx="385407" cy="343128"/>
          </a:xfrm>
        </p:grpSpPr>
        <p:sp>
          <p:nvSpPr>
            <p:cNvPr id="1227" name="Google Shape;1227;p40"/>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0"/>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0"/>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0"/>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0"/>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40"/>
          <p:cNvGrpSpPr/>
          <p:nvPr/>
        </p:nvGrpSpPr>
        <p:grpSpPr>
          <a:xfrm>
            <a:off x="793911" y="2236476"/>
            <a:ext cx="151510" cy="262875"/>
            <a:chOff x="521251" y="2197817"/>
            <a:chExt cx="205605" cy="356828"/>
          </a:xfrm>
        </p:grpSpPr>
        <p:grpSp>
          <p:nvGrpSpPr>
            <p:cNvPr id="1233" name="Google Shape;1233;p40"/>
            <p:cNvGrpSpPr/>
            <p:nvPr/>
          </p:nvGrpSpPr>
          <p:grpSpPr>
            <a:xfrm>
              <a:off x="521251" y="2197817"/>
              <a:ext cx="205605" cy="356828"/>
              <a:chOff x="2586876" y="2283117"/>
              <a:chExt cx="205605" cy="356828"/>
            </a:xfrm>
          </p:grpSpPr>
          <p:sp>
            <p:nvSpPr>
              <p:cNvPr id="1234" name="Google Shape;1234;p40"/>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0"/>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0"/>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0"/>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0"/>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0"/>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0"/>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0"/>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0"/>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0"/>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 name="Google Shape;1244;p40"/>
            <p:cNvSpPr/>
            <p:nvPr/>
          </p:nvSpPr>
          <p:spPr>
            <a:xfrm>
              <a:off x="603032" y="25022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 name="Google Shape;1245;p40"/>
          <p:cNvGrpSpPr/>
          <p:nvPr/>
        </p:nvGrpSpPr>
        <p:grpSpPr>
          <a:xfrm>
            <a:off x="755562" y="3327497"/>
            <a:ext cx="228112" cy="224878"/>
            <a:chOff x="479861" y="3238801"/>
            <a:chExt cx="482368" cy="475529"/>
          </a:xfrm>
        </p:grpSpPr>
        <p:grpSp>
          <p:nvGrpSpPr>
            <p:cNvPr id="1246" name="Google Shape;1246;p40"/>
            <p:cNvGrpSpPr/>
            <p:nvPr/>
          </p:nvGrpSpPr>
          <p:grpSpPr>
            <a:xfrm>
              <a:off x="488623" y="3246210"/>
              <a:ext cx="465322" cy="461582"/>
              <a:chOff x="7494706" y="2441985"/>
              <a:chExt cx="340023" cy="337290"/>
            </a:xfrm>
          </p:grpSpPr>
          <p:sp>
            <p:nvSpPr>
              <p:cNvPr id="1247" name="Google Shape;1247;p40"/>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0"/>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0"/>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0"/>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0"/>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0"/>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0"/>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0"/>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0"/>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0"/>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0"/>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0"/>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0"/>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0"/>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0"/>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0"/>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0"/>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0"/>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0"/>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0"/>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0"/>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0"/>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 name="Google Shape;1269;p40"/>
            <p:cNvSpPr/>
            <p:nvPr/>
          </p:nvSpPr>
          <p:spPr>
            <a:xfrm>
              <a:off x="479861" y="3238801"/>
              <a:ext cx="482368" cy="475529"/>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526" name="Shape 526"/>
        <p:cNvGrpSpPr/>
        <p:nvPr/>
      </p:nvGrpSpPr>
      <p:grpSpPr>
        <a:xfrm>
          <a:off x="0" y="0"/>
          <a:ext cx="0" cy="0"/>
          <a:chOff x="0" y="0"/>
          <a:chExt cx="0" cy="0"/>
        </a:xfrm>
      </p:grpSpPr>
      <p:sp>
        <p:nvSpPr>
          <p:cNvPr id="527" name="Google Shape;527;p23"/>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528" name="Google Shape;528;p23"/>
          <p:cNvSpPr txBox="1"/>
          <p:nvPr>
            <p:ph idx="1" type="body"/>
          </p:nvPr>
        </p:nvSpPr>
        <p:spPr>
          <a:xfrm>
            <a:off x="720000" y="1088350"/>
            <a:ext cx="7704000" cy="352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6"/>
                </a:solidFill>
              </a:rPr>
              <a:t>Here’s what you’ll find in this </a:t>
            </a:r>
            <a:r>
              <a:rPr b="1" lang="en">
                <a:solidFill>
                  <a:schemeClr val="accent6"/>
                </a:solidFill>
                <a:uFill>
                  <a:noFill/>
                </a:uFill>
                <a:hlinkClick r:id="rId3">
                  <a:extLst>
                    <a:ext uri="{A12FA001-AC4F-418D-AE19-62706E023703}">
                      <ahyp:hlinkClr val="tx"/>
                    </a:ext>
                  </a:extLst>
                </a:hlinkClick>
              </a:rPr>
              <a:t>Slidesgo</a:t>
            </a:r>
            <a:r>
              <a:rPr lang="en">
                <a:solidFill>
                  <a:schemeClr val="accent6"/>
                </a:solidFill>
              </a:rPr>
              <a:t> template: </a:t>
            </a:r>
            <a:endParaRPr>
              <a:solidFill>
                <a:schemeClr val="accent6"/>
              </a:solidFill>
            </a:endParaRPr>
          </a:p>
          <a:p>
            <a:pPr indent="-304800" lvl="0" marL="457200" rtl="0" algn="l">
              <a:spcBef>
                <a:spcPts val="0"/>
              </a:spcBef>
              <a:spcAft>
                <a:spcPts val="0"/>
              </a:spcAft>
              <a:buClr>
                <a:schemeClr val="accent6"/>
              </a:buClr>
              <a:buSzPts val="1200"/>
              <a:buAutoNum type="arabicPeriod"/>
            </a:pPr>
            <a:r>
              <a:rPr lang="en">
                <a:solidFill>
                  <a:schemeClr val="accent6"/>
                </a:solidFill>
              </a:rPr>
              <a:t>A slide structure based on a </a:t>
            </a:r>
            <a:r>
              <a:rPr lang="en"/>
              <a:t>social media strategy</a:t>
            </a:r>
            <a:r>
              <a:rPr lang="en">
                <a:solidFill>
                  <a:schemeClr val="accent6"/>
                </a:solidFill>
              </a:rPr>
              <a:t>, which you can easily adapt to your needs. For more info on how to edit the template, please visit </a:t>
            </a:r>
            <a:r>
              <a:rPr b="1" lang="en">
                <a:solidFill>
                  <a:schemeClr val="accent6"/>
                </a:solidFill>
                <a:uFill>
                  <a:noFill/>
                </a:uFill>
                <a:hlinkClick r:id="rId4">
                  <a:extLst>
                    <a:ext uri="{A12FA001-AC4F-418D-AE19-62706E023703}">
                      <ahyp:hlinkClr val="tx"/>
                    </a:ext>
                  </a:extLst>
                </a:hlinkClick>
              </a:rPr>
              <a:t>Slidesgo School</a:t>
            </a:r>
            <a:r>
              <a:rPr lang="en">
                <a:solidFill>
                  <a:schemeClr val="accent6"/>
                </a:solidFill>
              </a:rPr>
              <a:t> or read our </a:t>
            </a:r>
            <a:r>
              <a:rPr b="1" lang="en">
                <a:solidFill>
                  <a:schemeClr val="accent6"/>
                </a:solidFill>
                <a:uFill>
                  <a:noFill/>
                </a:uFill>
                <a:hlinkClick r:id="rId5">
                  <a:extLst>
                    <a:ext uri="{A12FA001-AC4F-418D-AE19-62706E023703}">
                      <ahyp:hlinkClr val="tx"/>
                    </a:ext>
                  </a:extLst>
                </a:hlinkClick>
              </a:rPr>
              <a:t>FAQs</a:t>
            </a:r>
            <a:r>
              <a:rPr lang="en">
                <a:solidFill>
                  <a:schemeClr val="accent6"/>
                </a:solidFill>
              </a:rPr>
              <a:t>.</a:t>
            </a:r>
            <a:endParaRPr>
              <a:solidFill>
                <a:schemeClr val="accent6"/>
              </a:solidFill>
            </a:endParaRPr>
          </a:p>
          <a:p>
            <a:pPr indent="-304800" lvl="0" marL="457200" rtl="0" algn="l">
              <a:spcBef>
                <a:spcPts val="0"/>
              </a:spcBef>
              <a:spcAft>
                <a:spcPts val="0"/>
              </a:spcAft>
              <a:buClr>
                <a:schemeClr val="accent6"/>
              </a:buClr>
              <a:buSzPts val="1200"/>
              <a:buAutoNum type="arabicPeriod"/>
            </a:pPr>
            <a:r>
              <a:rPr lang="en">
                <a:solidFill>
                  <a:schemeClr val="accent6"/>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chemeClr val="accent6"/>
                </a:solidFill>
              </a:rPr>
              <a:t>.</a:t>
            </a:r>
            <a:endParaRPr>
              <a:solidFill>
                <a:schemeClr val="accent6"/>
              </a:solidFill>
            </a:endParaRPr>
          </a:p>
          <a:p>
            <a:pPr indent="-304800" lvl="0" marL="457200" rtl="0" algn="l">
              <a:spcBef>
                <a:spcPts val="0"/>
              </a:spcBef>
              <a:spcAft>
                <a:spcPts val="0"/>
              </a:spcAft>
              <a:buClr>
                <a:schemeClr val="accent6"/>
              </a:buClr>
              <a:buSzPts val="1200"/>
              <a:buAutoNum type="arabicPeriod"/>
            </a:pPr>
            <a:r>
              <a:rPr lang="en">
                <a:solidFill>
                  <a:schemeClr val="accent6"/>
                </a:solidFill>
              </a:rPr>
              <a:t>A </a:t>
            </a:r>
            <a:r>
              <a:rPr b="1" lang="en">
                <a:solidFill>
                  <a:schemeClr val="hlink"/>
                </a:solidFill>
                <a:uFill>
                  <a:noFill/>
                </a:uFill>
                <a:hlinkClick action="ppaction://hlinksldjump" r:id="rId7"/>
              </a:rPr>
              <a:t>thanks slide</a:t>
            </a:r>
            <a:r>
              <a:rPr lang="en">
                <a:solidFill>
                  <a:schemeClr val="accent6"/>
                </a:solidFill>
              </a:rPr>
              <a:t>, which you must keep so that proper credits for our design are given.</a:t>
            </a:r>
            <a:endParaRPr>
              <a:solidFill>
                <a:schemeClr val="accent6"/>
              </a:solidFill>
            </a:endParaRPr>
          </a:p>
          <a:p>
            <a:pPr indent="-304800" lvl="0" marL="457200" rtl="0" algn="l">
              <a:spcBef>
                <a:spcPts val="0"/>
              </a:spcBef>
              <a:spcAft>
                <a:spcPts val="0"/>
              </a:spcAft>
              <a:buClr>
                <a:schemeClr val="accent6"/>
              </a:buClr>
              <a:buSzPts val="1200"/>
              <a:buAutoNum type="arabicPeriod"/>
            </a:pPr>
            <a:r>
              <a:rPr lang="en">
                <a:solidFill>
                  <a:schemeClr val="accent6"/>
                </a:solidFill>
              </a:rPr>
              <a:t>A </a:t>
            </a:r>
            <a:r>
              <a:rPr b="1" lang="en">
                <a:solidFill>
                  <a:schemeClr val="hlink"/>
                </a:solidFill>
                <a:uFill>
                  <a:noFill/>
                </a:uFill>
                <a:hlinkClick action="ppaction://hlinksldjump" r:id="rId8"/>
              </a:rPr>
              <a:t>resources slide</a:t>
            </a:r>
            <a:r>
              <a:rPr lang="en">
                <a:solidFill>
                  <a:schemeClr val="accent6"/>
                </a:solidFill>
              </a:rPr>
              <a:t>, where you’ll find links to all the elements used in the template.</a:t>
            </a:r>
            <a:endParaRPr>
              <a:solidFill>
                <a:schemeClr val="accent6"/>
              </a:solidFill>
            </a:endParaRPr>
          </a:p>
          <a:p>
            <a:pPr indent="-304800" lvl="0" marL="457200" rtl="0" algn="l">
              <a:spcBef>
                <a:spcPts val="0"/>
              </a:spcBef>
              <a:spcAft>
                <a:spcPts val="0"/>
              </a:spcAft>
              <a:buClr>
                <a:schemeClr val="accent6"/>
              </a:buClr>
              <a:buSzPts val="1200"/>
              <a:buAutoNum type="arabicPeriod"/>
            </a:pPr>
            <a:r>
              <a:rPr b="1" lang="en">
                <a:solidFill>
                  <a:schemeClr val="hlink"/>
                </a:solidFill>
                <a:uFill>
                  <a:noFill/>
                </a:uFill>
                <a:hlinkClick action="ppaction://hlinksldjump" r:id="rId9"/>
              </a:rPr>
              <a:t>Instructions for use</a:t>
            </a:r>
            <a:r>
              <a:rPr lang="en">
                <a:solidFill>
                  <a:schemeClr val="accent6"/>
                </a:solidFill>
              </a:rPr>
              <a:t>.</a:t>
            </a:r>
            <a:endParaRPr>
              <a:solidFill>
                <a:schemeClr val="accent6"/>
              </a:solidFill>
            </a:endParaRPr>
          </a:p>
          <a:p>
            <a:pPr indent="-304800" lvl="0" marL="457200" rtl="0" algn="l">
              <a:spcBef>
                <a:spcPts val="0"/>
              </a:spcBef>
              <a:spcAft>
                <a:spcPts val="0"/>
              </a:spcAft>
              <a:buClr>
                <a:schemeClr val="accent6"/>
              </a:buClr>
              <a:buSzPts val="1200"/>
              <a:buAutoNum type="arabicPeriod"/>
            </a:pPr>
            <a:r>
              <a:rPr lang="en">
                <a:solidFill>
                  <a:schemeClr val="accent6"/>
                </a:solidFill>
              </a:rPr>
              <a:t>Final slides with:</a:t>
            </a:r>
            <a:endParaRPr>
              <a:solidFill>
                <a:schemeClr val="accent6"/>
              </a:solidFill>
            </a:endParaRPr>
          </a:p>
          <a:p>
            <a:pPr indent="-304800" lvl="0" marL="914400" rtl="0" algn="l">
              <a:spcBef>
                <a:spcPts val="0"/>
              </a:spcBef>
              <a:spcAft>
                <a:spcPts val="0"/>
              </a:spcAft>
              <a:buClr>
                <a:schemeClr val="accent6"/>
              </a:buClr>
              <a:buSzPts val="1200"/>
              <a:buChar char="●"/>
            </a:pPr>
            <a:r>
              <a:rPr lang="en">
                <a:solidFill>
                  <a:schemeClr val="accent6"/>
                </a:solidFill>
              </a:rPr>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solidFill>
                  <a:schemeClr val="accent6"/>
                </a:solidFill>
              </a:rPr>
              <a:t> used in the template.</a:t>
            </a:r>
            <a:endParaRPr>
              <a:solidFill>
                <a:schemeClr val="accent6"/>
              </a:solidFill>
            </a:endParaRPr>
          </a:p>
          <a:p>
            <a:pPr indent="-304800" lvl="0" marL="914400" rtl="0" algn="l">
              <a:spcBef>
                <a:spcPts val="0"/>
              </a:spcBef>
              <a:spcAft>
                <a:spcPts val="0"/>
              </a:spcAft>
              <a:buClr>
                <a:schemeClr val="accent6"/>
              </a:buClr>
              <a:buSzPts val="1200"/>
              <a:buChar char="●"/>
            </a:pPr>
            <a:r>
              <a:rPr lang="en">
                <a:solidFill>
                  <a:schemeClr val="accent6"/>
                </a:solidFill>
              </a:rPr>
              <a:t>A </a:t>
            </a:r>
            <a:r>
              <a:rPr b="1" lang="en">
                <a:solidFill>
                  <a:schemeClr val="accent6"/>
                </a:solidFill>
              </a:rPr>
              <a:t>selection of </a:t>
            </a:r>
            <a:r>
              <a:rPr b="1" lang="en">
                <a:solidFill>
                  <a:schemeClr val="hlink"/>
                </a:solidFill>
                <a:uFill>
                  <a:noFill/>
                </a:uFill>
                <a:hlinkClick action="ppaction://hlinksldjump" r:id="rId12"/>
              </a:rPr>
              <a:t>illustrations</a:t>
            </a:r>
            <a:r>
              <a:rPr b="1" lang="en">
                <a:solidFill>
                  <a:schemeClr val="accent6"/>
                </a:solidFill>
              </a:rPr>
              <a:t>.</a:t>
            </a:r>
            <a:r>
              <a:rPr lang="en">
                <a:solidFill>
                  <a:schemeClr val="accent6"/>
                </a:solidFill>
              </a:rPr>
              <a:t> You can also customize and animate them as you wish with the online editor. Visit</a:t>
            </a:r>
            <a:r>
              <a:rPr b="1" lang="en">
                <a:solidFill>
                  <a:schemeClr val="accent6"/>
                </a:solidFill>
              </a:rPr>
              <a:t> </a:t>
            </a:r>
            <a:r>
              <a:rPr b="1" lang="en">
                <a:solidFill>
                  <a:schemeClr val="accent6"/>
                </a:solidFill>
                <a:uFill>
                  <a:noFill/>
                </a:uFill>
                <a:hlinkClick r:id="rId13">
                  <a:extLst>
                    <a:ext uri="{A12FA001-AC4F-418D-AE19-62706E023703}">
                      <ahyp:hlinkClr val="tx"/>
                    </a:ext>
                  </a:extLst>
                </a:hlinkClick>
              </a:rPr>
              <a:t>Storyset</a:t>
            </a:r>
            <a:r>
              <a:rPr lang="en">
                <a:solidFill>
                  <a:schemeClr val="accent6"/>
                </a:solidFill>
              </a:rPr>
              <a:t> to find more. </a:t>
            </a:r>
            <a:endParaRPr>
              <a:solidFill>
                <a:schemeClr val="accent6"/>
              </a:solidFill>
            </a:endParaRPr>
          </a:p>
          <a:p>
            <a:pPr indent="-304800" lvl="0" marL="914400" rtl="0" algn="l">
              <a:spcBef>
                <a:spcPts val="0"/>
              </a:spcBef>
              <a:spcAft>
                <a:spcPts val="0"/>
              </a:spcAft>
              <a:buClr>
                <a:schemeClr val="accent6"/>
              </a:buClr>
              <a:buSzPts val="1200"/>
              <a:buChar char="●"/>
            </a:pPr>
            <a:r>
              <a:rPr lang="en">
                <a:solidFill>
                  <a:schemeClr val="accent6"/>
                </a:solidFill>
              </a:rPr>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solidFill>
                  <a:schemeClr val="accent6"/>
                </a:solidFill>
              </a:rPr>
              <a:t>, whose size and color can be edited. </a:t>
            </a:r>
            <a:endParaRPr>
              <a:solidFill>
                <a:schemeClr val="accent6"/>
              </a:solidFill>
            </a:endParaRPr>
          </a:p>
          <a:p>
            <a:pPr indent="-304800" lvl="0" marL="914400" rtl="0" algn="l">
              <a:spcBef>
                <a:spcPts val="0"/>
              </a:spcBef>
              <a:spcAft>
                <a:spcPts val="0"/>
              </a:spcAft>
              <a:buClr>
                <a:schemeClr val="accent6"/>
              </a:buClr>
              <a:buSzPts val="1200"/>
              <a:buChar char="●"/>
            </a:pPr>
            <a:r>
              <a:rPr lang="en">
                <a:solidFill>
                  <a:schemeClr val="accent6"/>
                </a:solidFill>
              </a:rPr>
              <a:t>Sets of </a:t>
            </a:r>
            <a:r>
              <a:rPr b="1" lang="en">
                <a:solidFill>
                  <a:schemeClr val="hlink"/>
                </a:solidFill>
                <a:uFill>
                  <a:noFill/>
                </a:uFill>
                <a:hlinkClick action="ppaction://hlinksldjump" r:id="rId16"/>
              </a:rPr>
              <a:t>customizable icons</a:t>
            </a:r>
            <a:r>
              <a:rPr lang="en">
                <a:solidFill>
                  <a:schemeClr val="accent6"/>
                </a:solidFill>
              </a:rPr>
              <a:t> of the following themes: general, business, avatar, creative process, education, help &amp; support, medical, nature, performing arts, SEO &amp; marketing, and teamwork.</a:t>
            </a:r>
            <a:endParaRPr>
              <a:solidFill>
                <a:schemeClr val="accent6"/>
              </a:solidFill>
            </a:endParaRPr>
          </a:p>
          <a:p>
            <a:pPr indent="0" lvl="0" marL="0" rtl="0" algn="l">
              <a:spcBef>
                <a:spcPts val="1600"/>
              </a:spcBef>
              <a:spcAft>
                <a:spcPts val="0"/>
              </a:spcAft>
              <a:buNone/>
            </a:pPr>
            <a:r>
              <a:rPr lang="en">
                <a:solidFill>
                  <a:schemeClr val="accent6"/>
                </a:solidFill>
              </a:rPr>
              <a:t>You can delete this slide when you’re done editing the presentation.</a:t>
            </a:r>
            <a:endParaRPr>
              <a:solidFill>
                <a:schemeClr val="accent6"/>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273" name="Shape 1273"/>
        <p:cNvGrpSpPr/>
        <p:nvPr/>
      </p:nvGrpSpPr>
      <p:grpSpPr>
        <a:xfrm>
          <a:off x="0" y="0"/>
          <a:ext cx="0" cy="0"/>
          <a:chOff x="0" y="0"/>
          <a:chExt cx="0" cy="0"/>
        </a:xfrm>
      </p:grpSpPr>
      <p:pic>
        <p:nvPicPr>
          <p:cNvPr id="1274" name="Google Shape;1274;p41" title="Chart">
            <a:hlinkClick r:id="rId3"/>
          </p:cNvPr>
          <p:cNvPicPr preferRelativeResize="0"/>
          <p:nvPr/>
        </p:nvPicPr>
        <p:blipFill>
          <a:blip r:embed="rId4">
            <a:alphaModFix/>
          </a:blip>
          <a:stretch>
            <a:fillRect/>
          </a:stretch>
        </p:blipFill>
        <p:spPr>
          <a:xfrm>
            <a:off x="3166800" y="1413181"/>
            <a:ext cx="2807725" cy="2785188"/>
          </a:xfrm>
          <a:prstGeom prst="rect">
            <a:avLst/>
          </a:prstGeom>
          <a:noFill/>
          <a:ln>
            <a:noFill/>
          </a:ln>
        </p:spPr>
      </p:pic>
      <p:grpSp>
        <p:nvGrpSpPr>
          <p:cNvPr id="1275" name="Google Shape;1275;p41"/>
          <p:cNvGrpSpPr/>
          <p:nvPr/>
        </p:nvGrpSpPr>
        <p:grpSpPr>
          <a:xfrm>
            <a:off x="7804633" y="1871793"/>
            <a:ext cx="634089" cy="589115"/>
            <a:chOff x="766978" y="1286711"/>
            <a:chExt cx="455001" cy="422729"/>
          </a:xfrm>
        </p:grpSpPr>
        <p:sp>
          <p:nvSpPr>
            <p:cNvPr id="1276" name="Google Shape;1276;p41"/>
            <p:cNvSpPr/>
            <p:nvPr/>
          </p:nvSpPr>
          <p:spPr>
            <a:xfrm>
              <a:off x="773071" y="1293004"/>
              <a:ext cx="426235" cy="410113"/>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1"/>
            <p:cNvSpPr/>
            <p:nvPr/>
          </p:nvSpPr>
          <p:spPr>
            <a:xfrm>
              <a:off x="766978" y="1286711"/>
              <a:ext cx="455001" cy="422729"/>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41"/>
          <p:cNvGrpSpPr/>
          <p:nvPr/>
        </p:nvGrpSpPr>
        <p:grpSpPr>
          <a:xfrm>
            <a:off x="702608" y="3159906"/>
            <a:ext cx="634089" cy="589115"/>
            <a:chOff x="766978" y="1286711"/>
            <a:chExt cx="455001" cy="422729"/>
          </a:xfrm>
        </p:grpSpPr>
        <p:sp>
          <p:nvSpPr>
            <p:cNvPr id="1279" name="Google Shape;1279;p41"/>
            <p:cNvSpPr/>
            <p:nvPr/>
          </p:nvSpPr>
          <p:spPr>
            <a:xfrm>
              <a:off x="773071" y="1293004"/>
              <a:ext cx="426235" cy="410113"/>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1"/>
            <p:cNvSpPr/>
            <p:nvPr/>
          </p:nvSpPr>
          <p:spPr>
            <a:xfrm>
              <a:off x="766978" y="1286711"/>
              <a:ext cx="455001" cy="422729"/>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 name="Google Shape;1281;p41"/>
          <p:cNvGrpSpPr/>
          <p:nvPr/>
        </p:nvGrpSpPr>
        <p:grpSpPr>
          <a:xfrm>
            <a:off x="702545" y="1871793"/>
            <a:ext cx="634089" cy="589115"/>
            <a:chOff x="766978" y="1286711"/>
            <a:chExt cx="455001" cy="422729"/>
          </a:xfrm>
        </p:grpSpPr>
        <p:sp>
          <p:nvSpPr>
            <p:cNvPr id="1282" name="Google Shape;1282;p41"/>
            <p:cNvSpPr/>
            <p:nvPr/>
          </p:nvSpPr>
          <p:spPr>
            <a:xfrm>
              <a:off x="773071" y="1293004"/>
              <a:ext cx="426250" cy="410128"/>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1"/>
            <p:cNvSpPr/>
            <p:nvPr/>
          </p:nvSpPr>
          <p:spPr>
            <a:xfrm>
              <a:off x="766978" y="1286711"/>
              <a:ext cx="455001" cy="422729"/>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 name="Google Shape;1284;p41"/>
          <p:cNvSpPr txBox="1"/>
          <p:nvPr>
            <p:ph type="title"/>
          </p:nvPr>
        </p:nvSpPr>
        <p:spPr>
          <a:xfrm>
            <a:off x="720000" y="440606"/>
            <a:ext cx="7704000" cy="572700"/>
          </a:xfrm>
          <a:prstGeom prst="rect">
            <a:avLst/>
          </a:prstGeom>
          <a:noFill/>
        </p:spPr>
        <p:txBody>
          <a:bodyPr anchorCtr="0" anchor="ctr" bIns="91425" lIns="91425" spcFirstLastPara="1" rIns="91425" wrap="square" tIns="91425">
            <a:noAutofit/>
          </a:bodyPr>
          <a:lstStyle/>
          <a:p>
            <a:pPr indent="0" lvl="0" marL="0" rtl="0" algn="l">
              <a:spcBef>
                <a:spcPts val="0"/>
              </a:spcBef>
              <a:spcAft>
                <a:spcPts val="0"/>
              </a:spcAft>
              <a:buNone/>
            </a:pPr>
            <a:r>
              <a:rPr lang="en"/>
              <a:t>Growth graph</a:t>
            </a:r>
            <a:endParaRPr/>
          </a:p>
        </p:txBody>
      </p:sp>
      <p:sp>
        <p:nvSpPr>
          <p:cNvPr id="1285" name="Google Shape;1285;p41"/>
          <p:cNvSpPr txBox="1"/>
          <p:nvPr/>
        </p:nvSpPr>
        <p:spPr>
          <a:xfrm>
            <a:off x="6396475" y="2299926"/>
            <a:ext cx="1331700" cy="189600"/>
          </a:xfrm>
          <a:prstGeom prst="rect">
            <a:avLst/>
          </a:prstGeom>
          <a:noFill/>
          <a:ln>
            <a:noFill/>
          </a:ln>
        </p:spPr>
        <p:txBody>
          <a:bodyPr anchorCtr="0" anchor="b" bIns="0" lIns="0" spcFirstLastPara="1" rIns="0" wrap="square" tIns="6350">
            <a:noAutofit/>
          </a:bodyPr>
          <a:lstStyle/>
          <a:p>
            <a:pPr indent="0" lvl="0" marL="91440" marR="91440" rtl="0" algn="r">
              <a:lnSpc>
                <a:spcPct val="100000"/>
              </a:lnSpc>
              <a:spcBef>
                <a:spcPts val="0"/>
              </a:spcBef>
              <a:spcAft>
                <a:spcPts val="0"/>
              </a:spcAft>
              <a:buNone/>
            </a:pPr>
            <a:r>
              <a:rPr lang="en">
                <a:solidFill>
                  <a:schemeClr val="accent6"/>
                </a:solidFill>
                <a:latin typeface="Arimo"/>
                <a:ea typeface="Arimo"/>
                <a:cs typeface="Arimo"/>
                <a:sym typeface="Arimo"/>
              </a:rPr>
              <a:t>New followers</a:t>
            </a:r>
            <a:endParaRPr>
              <a:solidFill>
                <a:schemeClr val="accent6"/>
              </a:solidFill>
              <a:latin typeface="Arimo"/>
              <a:ea typeface="Arimo"/>
              <a:cs typeface="Arimo"/>
              <a:sym typeface="Arimo"/>
            </a:endParaRPr>
          </a:p>
        </p:txBody>
      </p:sp>
      <p:sp>
        <p:nvSpPr>
          <p:cNvPr id="1286" name="Google Shape;1286;p41"/>
          <p:cNvSpPr txBox="1"/>
          <p:nvPr/>
        </p:nvSpPr>
        <p:spPr>
          <a:xfrm>
            <a:off x="6396475" y="1789850"/>
            <a:ext cx="1331700" cy="482400"/>
          </a:xfrm>
          <a:prstGeom prst="rect">
            <a:avLst/>
          </a:prstGeom>
          <a:noFill/>
          <a:ln>
            <a:noFill/>
          </a:ln>
        </p:spPr>
        <p:txBody>
          <a:bodyPr anchorCtr="0" anchor="b" bIns="0" lIns="0" spcFirstLastPara="1" rIns="0" wrap="square" tIns="6350">
            <a:noAutofit/>
          </a:bodyPr>
          <a:lstStyle/>
          <a:p>
            <a:pPr indent="0" lvl="0" marL="91440" marR="91440" rtl="0" algn="r">
              <a:lnSpc>
                <a:spcPct val="100000"/>
              </a:lnSpc>
              <a:spcBef>
                <a:spcPts val="0"/>
              </a:spcBef>
              <a:spcAft>
                <a:spcPts val="0"/>
              </a:spcAft>
              <a:buNone/>
            </a:pPr>
            <a:r>
              <a:rPr lang="en" sz="3600">
                <a:solidFill>
                  <a:schemeClr val="accent6"/>
                </a:solidFill>
                <a:latin typeface="Spicy Rice"/>
                <a:ea typeface="Spicy Rice"/>
                <a:cs typeface="Spicy Rice"/>
                <a:sym typeface="Spicy Rice"/>
              </a:rPr>
              <a:t>30%</a:t>
            </a:r>
            <a:endParaRPr sz="3600">
              <a:solidFill>
                <a:schemeClr val="accent6"/>
              </a:solidFill>
              <a:latin typeface="Spicy Rice"/>
              <a:ea typeface="Spicy Rice"/>
              <a:cs typeface="Spicy Rice"/>
              <a:sym typeface="Spicy Rice"/>
            </a:endParaRPr>
          </a:p>
        </p:txBody>
      </p:sp>
      <p:sp>
        <p:nvSpPr>
          <p:cNvPr id="1287" name="Google Shape;1287;p41"/>
          <p:cNvSpPr txBox="1"/>
          <p:nvPr/>
        </p:nvSpPr>
        <p:spPr>
          <a:xfrm>
            <a:off x="1457450" y="3632100"/>
            <a:ext cx="1331700" cy="189600"/>
          </a:xfrm>
          <a:prstGeom prst="rect">
            <a:avLst/>
          </a:prstGeom>
          <a:noFill/>
          <a:ln>
            <a:noFill/>
          </a:ln>
        </p:spPr>
        <p:txBody>
          <a:bodyPr anchorCtr="0" anchor="b" bIns="0" lIns="0" spcFirstLastPara="1" rIns="0" wrap="square" tIns="6350">
            <a:noAutofit/>
          </a:bodyPr>
          <a:lstStyle/>
          <a:p>
            <a:pPr indent="0" lvl="0" marL="91440" marR="91440" rtl="0" algn="l">
              <a:lnSpc>
                <a:spcPct val="100000"/>
              </a:lnSpc>
              <a:spcBef>
                <a:spcPts val="0"/>
              </a:spcBef>
              <a:spcAft>
                <a:spcPts val="0"/>
              </a:spcAft>
              <a:buNone/>
            </a:pPr>
            <a:r>
              <a:rPr lang="en">
                <a:solidFill>
                  <a:schemeClr val="accent6"/>
                </a:solidFill>
                <a:latin typeface="Arimo"/>
                <a:ea typeface="Arimo"/>
                <a:cs typeface="Arimo"/>
                <a:sym typeface="Arimo"/>
              </a:rPr>
              <a:t>Mentions </a:t>
            </a:r>
            <a:endParaRPr>
              <a:solidFill>
                <a:schemeClr val="accent6"/>
              </a:solidFill>
              <a:latin typeface="Arimo"/>
              <a:ea typeface="Arimo"/>
              <a:cs typeface="Arimo"/>
              <a:sym typeface="Arimo"/>
            </a:endParaRPr>
          </a:p>
        </p:txBody>
      </p:sp>
      <p:sp>
        <p:nvSpPr>
          <p:cNvPr id="1288" name="Google Shape;1288;p41"/>
          <p:cNvSpPr txBox="1"/>
          <p:nvPr/>
        </p:nvSpPr>
        <p:spPr>
          <a:xfrm>
            <a:off x="1457450" y="3122019"/>
            <a:ext cx="1331700" cy="482400"/>
          </a:xfrm>
          <a:prstGeom prst="rect">
            <a:avLst/>
          </a:prstGeom>
          <a:noFill/>
          <a:ln>
            <a:noFill/>
          </a:ln>
        </p:spPr>
        <p:txBody>
          <a:bodyPr anchorCtr="0" anchor="b" bIns="0" lIns="0" spcFirstLastPara="1" rIns="0" wrap="square" tIns="6350">
            <a:noAutofit/>
          </a:bodyPr>
          <a:lstStyle/>
          <a:p>
            <a:pPr indent="0" lvl="0" marL="91440" marR="91440" rtl="0" algn="l">
              <a:lnSpc>
                <a:spcPct val="100000"/>
              </a:lnSpc>
              <a:spcBef>
                <a:spcPts val="0"/>
              </a:spcBef>
              <a:spcAft>
                <a:spcPts val="0"/>
              </a:spcAft>
              <a:buNone/>
            </a:pPr>
            <a:r>
              <a:rPr lang="en" sz="3600">
                <a:solidFill>
                  <a:schemeClr val="accent6"/>
                </a:solidFill>
                <a:latin typeface="Spicy Rice"/>
                <a:ea typeface="Spicy Rice"/>
                <a:cs typeface="Spicy Rice"/>
                <a:sym typeface="Spicy Rice"/>
              </a:rPr>
              <a:t>45%</a:t>
            </a:r>
            <a:endParaRPr sz="3600">
              <a:solidFill>
                <a:schemeClr val="accent6"/>
              </a:solidFill>
              <a:latin typeface="Spicy Rice"/>
              <a:ea typeface="Spicy Rice"/>
              <a:cs typeface="Spicy Rice"/>
              <a:sym typeface="Spicy Rice"/>
            </a:endParaRPr>
          </a:p>
        </p:txBody>
      </p:sp>
      <p:sp>
        <p:nvSpPr>
          <p:cNvPr id="1289" name="Google Shape;1289;p41"/>
          <p:cNvSpPr txBox="1"/>
          <p:nvPr/>
        </p:nvSpPr>
        <p:spPr>
          <a:xfrm>
            <a:off x="1457450" y="2299947"/>
            <a:ext cx="1331700" cy="189600"/>
          </a:xfrm>
          <a:prstGeom prst="rect">
            <a:avLst/>
          </a:prstGeom>
          <a:noFill/>
          <a:ln>
            <a:noFill/>
          </a:ln>
        </p:spPr>
        <p:txBody>
          <a:bodyPr anchorCtr="0" anchor="b" bIns="0" lIns="0" spcFirstLastPara="1" rIns="0" wrap="square" tIns="6350">
            <a:noAutofit/>
          </a:bodyPr>
          <a:lstStyle/>
          <a:p>
            <a:pPr indent="0" lvl="0" marL="91440" marR="91440" rtl="0" algn="l">
              <a:lnSpc>
                <a:spcPct val="100000"/>
              </a:lnSpc>
              <a:spcBef>
                <a:spcPts val="0"/>
              </a:spcBef>
              <a:spcAft>
                <a:spcPts val="0"/>
              </a:spcAft>
              <a:buNone/>
            </a:pPr>
            <a:r>
              <a:rPr lang="en">
                <a:solidFill>
                  <a:schemeClr val="accent6"/>
                </a:solidFill>
                <a:latin typeface="Arimo"/>
                <a:ea typeface="Arimo"/>
                <a:cs typeface="Arimo"/>
                <a:sym typeface="Arimo"/>
              </a:rPr>
              <a:t>Interactions</a:t>
            </a:r>
            <a:endParaRPr>
              <a:solidFill>
                <a:schemeClr val="accent6"/>
              </a:solidFill>
              <a:latin typeface="Arimo"/>
              <a:ea typeface="Arimo"/>
              <a:cs typeface="Arimo"/>
              <a:sym typeface="Arimo"/>
            </a:endParaRPr>
          </a:p>
        </p:txBody>
      </p:sp>
      <p:sp>
        <p:nvSpPr>
          <p:cNvPr id="1290" name="Google Shape;1290;p41"/>
          <p:cNvSpPr txBox="1"/>
          <p:nvPr/>
        </p:nvSpPr>
        <p:spPr>
          <a:xfrm>
            <a:off x="1457450" y="1789850"/>
            <a:ext cx="1331700" cy="482400"/>
          </a:xfrm>
          <a:prstGeom prst="rect">
            <a:avLst/>
          </a:prstGeom>
          <a:noFill/>
          <a:ln>
            <a:noFill/>
          </a:ln>
        </p:spPr>
        <p:txBody>
          <a:bodyPr anchorCtr="0" anchor="b" bIns="0" lIns="0" spcFirstLastPara="1" rIns="0" wrap="square" tIns="6350">
            <a:noAutofit/>
          </a:bodyPr>
          <a:lstStyle/>
          <a:p>
            <a:pPr indent="0" lvl="0" marL="91440" marR="91440" rtl="0" algn="l">
              <a:lnSpc>
                <a:spcPct val="100000"/>
              </a:lnSpc>
              <a:spcBef>
                <a:spcPts val="0"/>
              </a:spcBef>
              <a:spcAft>
                <a:spcPts val="0"/>
              </a:spcAft>
              <a:buNone/>
            </a:pPr>
            <a:r>
              <a:rPr lang="en" sz="3600">
                <a:solidFill>
                  <a:schemeClr val="accent6"/>
                </a:solidFill>
                <a:latin typeface="Spicy Rice"/>
                <a:ea typeface="Spicy Rice"/>
                <a:cs typeface="Spicy Rice"/>
                <a:sym typeface="Spicy Rice"/>
              </a:rPr>
              <a:t>25%</a:t>
            </a:r>
            <a:endParaRPr sz="3600">
              <a:solidFill>
                <a:schemeClr val="accent6"/>
              </a:solidFill>
              <a:latin typeface="Spicy Rice"/>
              <a:ea typeface="Spicy Rice"/>
              <a:cs typeface="Spicy Rice"/>
              <a:sym typeface="Spicy Rice"/>
            </a:endParaRPr>
          </a:p>
        </p:txBody>
      </p:sp>
      <p:grpSp>
        <p:nvGrpSpPr>
          <p:cNvPr id="1291" name="Google Shape;1291;p41"/>
          <p:cNvGrpSpPr/>
          <p:nvPr/>
        </p:nvGrpSpPr>
        <p:grpSpPr>
          <a:xfrm>
            <a:off x="7985957" y="1985733"/>
            <a:ext cx="271380" cy="361308"/>
            <a:chOff x="7455819" y="2753395"/>
            <a:chExt cx="271380" cy="361308"/>
          </a:xfrm>
        </p:grpSpPr>
        <p:sp>
          <p:nvSpPr>
            <p:cNvPr id="1292" name="Google Shape;1292;p41"/>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1"/>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1"/>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F4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1"/>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1"/>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1"/>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1"/>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F4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1"/>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1"/>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1"/>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1"/>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1"/>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1"/>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1"/>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41"/>
          <p:cNvGrpSpPr/>
          <p:nvPr/>
        </p:nvGrpSpPr>
        <p:grpSpPr>
          <a:xfrm>
            <a:off x="859591" y="3306340"/>
            <a:ext cx="320086" cy="296215"/>
            <a:chOff x="7372702" y="4132876"/>
            <a:chExt cx="385459" cy="356671"/>
          </a:xfrm>
        </p:grpSpPr>
        <p:sp>
          <p:nvSpPr>
            <p:cNvPr id="1307" name="Google Shape;1307;p41"/>
            <p:cNvSpPr/>
            <p:nvPr/>
          </p:nvSpPr>
          <p:spPr>
            <a:xfrm>
              <a:off x="7378360" y="4271762"/>
              <a:ext cx="221374" cy="212258"/>
            </a:xfrm>
            <a:custGeom>
              <a:rect b="b" l="l" r="r" t="t"/>
              <a:pathLst>
                <a:path extrusionOk="0" h="8103" w="8451">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1"/>
            <p:cNvSpPr/>
            <p:nvPr/>
          </p:nvSpPr>
          <p:spPr>
            <a:xfrm>
              <a:off x="7527724" y="4271762"/>
              <a:ext cx="72010" cy="173175"/>
            </a:xfrm>
            <a:custGeom>
              <a:rect b="b" l="l" r="r" t="t"/>
              <a:pathLst>
                <a:path extrusionOk="0" h="6611" w="2749">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1"/>
            <p:cNvSpPr/>
            <p:nvPr/>
          </p:nvSpPr>
          <p:spPr>
            <a:xfrm>
              <a:off x="7425826" y="4138535"/>
              <a:ext cx="326704" cy="270909"/>
            </a:xfrm>
            <a:custGeom>
              <a:rect b="b" l="l" r="r" t="t"/>
              <a:pathLst>
                <a:path extrusionOk="0" h="10342" w="12472">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1"/>
            <p:cNvSpPr/>
            <p:nvPr/>
          </p:nvSpPr>
          <p:spPr>
            <a:xfrm>
              <a:off x="7681672" y="4138535"/>
              <a:ext cx="70857" cy="207674"/>
            </a:xfrm>
            <a:custGeom>
              <a:rect b="b" l="l" r="r" t="t"/>
              <a:pathLst>
                <a:path extrusionOk="0" h="7928" w="2705">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1"/>
            <p:cNvSpPr/>
            <p:nvPr/>
          </p:nvSpPr>
          <p:spPr>
            <a:xfrm>
              <a:off x="7503573" y="4220132"/>
              <a:ext cx="27033" cy="27059"/>
            </a:xfrm>
            <a:custGeom>
              <a:rect b="b" l="l" r="r" t="t"/>
              <a:pathLst>
                <a:path extrusionOk="0" h="1033" w="1032">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1"/>
            <p:cNvSpPr/>
            <p:nvPr/>
          </p:nvSpPr>
          <p:spPr>
            <a:xfrm>
              <a:off x="7570998" y="4220132"/>
              <a:ext cx="27112" cy="27059"/>
            </a:xfrm>
            <a:custGeom>
              <a:rect b="b" l="l" r="r" t="t"/>
              <a:pathLst>
                <a:path extrusionOk="0" h="1033" w="1035">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1"/>
            <p:cNvSpPr/>
            <p:nvPr/>
          </p:nvSpPr>
          <p:spPr>
            <a:xfrm>
              <a:off x="7638398" y="4220132"/>
              <a:ext cx="27138" cy="27059"/>
            </a:xfrm>
            <a:custGeom>
              <a:rect b="b" l="l" r="r" t="t"/>
              <a:pathLst>
                <a:path extrusionOk="0" h="1033" w="1036">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1"/>
            <p:cNvSpPr/>
            <p:nvPr/>
          </p:nvSpPr>
          <p:spPr>
            <a:xfrm>
              <a:off x="7372702" y="4212247"/>
              <a:ext cx="385197" cy="277300"/>
            </a:xfrm>
            <a:custGeom>
              <a:rect b="b" l="l" r="r" t="t"/>
              <a:pathLst>
                <a:path extrusionOk="0" h="10586" w="14705">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1"/>
            <p:cNvSpPr/>
            <p:nvPr/>
          </p:nvSpPr>
          <p:spPr>
            <a:xfrm>
              <a:off x="7372781" y="4132876"/>
              <a:ext cx="385381" cy="231983"/>
            </a:xfrm>
            <a:custGeom>
              <a:rect b="b" l="l" r="r" t="t"/>
              <a:pathLst>
                <a:path extrusionOk="0" h="8856" w="14712">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1"/>
            <p:cNvSpPr/>
            <p:nvPr/>
          </p:nvSpPr>
          <p:spPr>
            <a:xfrm>
              <a:off x="7497914" y="4214474"/>
              <a:ext cx="44820" cy="38428"/>
            </a:xfrm>
            <a:custGeom>
              <a:rect b="b" l="l" r="r" t="t"/>
              <a:pathLst>
                <a:path extrusionOk="0" h="1467" w="1711">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1"/>
            <p:cNvSpPr/>
            <p:nvPr/>
          </p:nvSpPr>
          <p:spPr>
            <a:xfrm>
              <a:off x="7565340" y="4214422"/>
              <a:ext cx="44820" cy="38428"/>
            </a:xfrm>
            <a:custGeom>
              <a:rect b="b" l="l" r="r" t="t"/>
              <a:pathLst>
                <a:path extrusionOk="0" h="1467" w="1711">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1"/>
            <p:cNvSpPr/>
            <p:nvPr/>
          </p:nvSpPr>
          <p:spPr>
            <a:xfrm>
              <a:off x="7632740" y="4214422"/>
              <a:ext cx="44924" cy="38428"/>
            </a:xfrm>
            <a:custGeom>
              <a:rect b="b" l="l" r="r" t="t"/>
              <a:pathLst>
                <a:path extrusionOk="0" h="1467" w="1715">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 name="Google Shape;1319;p41"/>
          <p:cNvGrpSpPr/>
          <p:nvPr/>
        </p:nvGrpSpPr>
        <p:grpSpPr>
          <a:xfrm>
            <a:off x="850361" y="1982859"/>
            <a:ext cx="338545" cy="367054"/>
            <a:chOff x="6689473" y="1510497"/>
            <a:chExt cx="338545" cy="367054"/>
          </a:xfrm>
        </p:grpSpPr>
        <p:sp>
          <p:nvSpPr>
            <p:cNvPr id="1320" name="Google Shape;1320;p41"/>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1"/>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1"/>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E6B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1"/>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1"/>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1"/>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1"/>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E6B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1"/>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1"/>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1"/>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1"/>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1"/>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1"/>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E6B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1"/>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1"/>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E6B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1"/>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1"/>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1"/>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1"/>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1"/>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1"/>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1"/>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1"/>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1"/>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1"/>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1"/>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1"/>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 name="Google Shape;1347;p41"/>
          <p:cNvSpPr txBox="1"/>
          <p:nvPr/>
        </p:nvSpPr>
        <p:spPr>
          <a:xfrm>
            <a:off x="6130113" y="3046191"/>
            <a:ext cx="2297700" cy="80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200">
                <a:solidFill>
                  <a:schemeClr val="accent6"/>
                </a:solidFill>
                <a:latin typeface="Arimo"/>
                <a:ea typeface="Arimo"/>
                <a:cs typeface="Arimo"/>
                <a:sym typeface="Arimo"/>
              </a:rPr>
              <a:t>Follow the link in the graph to modify its data and then paste the new one here. </a:t>
            </a:r>
            <a:r>
              <a:rPr b="1" lang="en" sz="1200">
                <a:solidFill>
                  <a:schemeClr val="accent6"/>
                </a:solidFill>
                <a:uFill>
                  <a:noFill/>
                </a:uFill>
                <a:latin typeface="Arimo"/>
                <a:ea typeface="Arimo"/>
                <a:cs typeface="Arimo"/>
                <a:sym typeface="Arimo"/>
                <a:hlinkClick r:id="rId5">
                  <a:extLst>
                    <a:ext uri="{A12FA001-AC4F-418D-AE19-62706E023703}">
                      <ahyp:hlinkClr val="tx"/>
                    </a:ext>
                  </a:extLst>
                </a:hlinkClick>
              </a:rPr>
              <a:t>For more info, click here</a:t>
            </a:r>
            <a:endParaRPr b="1" sz="1200">
              <a:solidFill>
                <a:schemeClr val="accent6"/>
              </a:solidFill>
              <a:latin typeface="Arimo"/>
              <a:ea typeface="Arimo"/>
              <a:cs typeface="Arimo"/>
              <a:sym typeface="Arimo"/>
            </a:endParaRPr>
          </a:p>
        </p:txBody>
      </p:sp>
      <p:cxnSp>
        <p:nvCxnSpPr>
          <p:cNvPr id="1348" name="Google Shape;1348;p41"/>
          <p:cNvCxnSpPr>
            <a:stCxn id="1290" idx="3"/>
          </p:cNvCxnSpPr>
          <p:nvPr/>
        </p:nvCxnSpPr>
        <p:spPr>
          <a:xfrm>
            <a:off x="2789150" y="2031050"/>
            <a:ext cx="1286700" cy="0"/>
          </a:xfrm>
          <a:prstGeom prst="straightConnector1">
            <a:avLst/>
          </a:prstGeom>
          <a:noFill/>
          <a:ln cap="flat" cmpd="sng" w="9525">
            <a:solidFill>
              <a:schemeClr val="accent6"/>
            </a:solidFill>
            <a:prstDash val="solid"/>
            <a:round/>
            <a:headEnd len="med" w="med" type="none"/>
            <a:tailEnd len="med" w="med" type="oval"/>
          </a:ln>
        </p:spPr>
      </p:cxnSp>
      <p:cxnSp>
        <p:nvCxnSpPr>
          <p:cNvPr id="1349" name="Google Shape;1349;p41"/>
          <p:cNvCxnSpPr>
            <a:stCxn id="1288" idx="3"/>
          </p:cNvCxnSpPr>
          <p:nvPr/>
        </p:nvCxnSpPr>
        <p:spPr>
          <a:xfrm>
            <a:off x="2789150" y="3363219"/>
            <a:ext cx="1345200" cy="0"/>
          </a:xfrm>
          <a:prstGeom prst="straightConnector1">
            <a:avLst/>
          </a:prstGeom>
          <a:noFill/>
          <a:ln cap="flat" cmpd="sng" w="9525">
            <a:solidFill>
              <a:schemeClr val="accent6"/>
            </a:solidFill>
            <a:prstDash val="solid"/>
            <a:round/>
            <a:headEnd len="med" w="med" type="none"/>
            <a:tailEnd len="med" w="med" type="oval"/>
          </a:ln>
        </p:spPr>
      </p:cxnSp>
      <p:cxnSp>
        <p:nvCxnSpPr>
          <p:cNvPr id="1350" name="Google Shape;1350;p41"/>
          <p:cNvCxnSpPr>
            <a:stCxn id="1286" idx="1"/>
          </p:cNvCxnSpPr>
          <p:nvPr/>
        </p:nvCxnSpPr>
        <p:spPr>
          <a:xfrm rot="10800000">
            <a:off x="5119075" y="2031050"/>
            <a:ext cx="1277400" cy="0"/>
          </a:xfrm>
          <a:prstGeom prst="straightConnector1">
            <a:avLst/>
          </a:prstGeom>
          <a:noFill/>
          <a:ln cap="flat" cmpd="sng" w="9525">
            <a:solidFill>
              <a:schemeClr val="accent6"/>
            </a:solidFill>
            <a:prstDash val="solid"/>
            <a:round/>
            <a:headEnd len="med" w="med" type="none"/>
            <a:tailEnd len="med" w="med" type="oval"/>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54" name="Shape 1354"/>
        <p:cNvGrpSpPr/>
        <p:nvPr/>
      </p:nvGrpSpPr>
      <p:grpSpPr>
        <a:xfrm>
          <a:off x="0" y="0"/>
          <a:ext cx="0" cy="0"/>
          <a:chOff x="0" y="0"/>
          <a:chExt cx="0" cy="0"/>
        </a:xfrm>
      </p:grpSpPr>
      <p:sp>
        <p:nvSpPr>
          <p:cNvPr id="1355" name="Google Shape;1355;p42"/>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357" name="Google Shape;1357;p42"/>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358" name="Google Shape;1358;p42"/>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Product Pricing</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362" name="Shape 1362"/>
        <p:cNvGrpSpPr/>
        <p:nvPr/>
      </p:nvGrpSpPr>
      <p:grpSpPr>
        <a:xfrm>
          <a:off x="0" y="0"/>
          <a:ext cx="0" cy="0"/>
          <a:chOff x="0" y="0"/>
          <a:chExt cx="0" cy="0"/>
        </a:xfrm>
      </p:grpSpPr>
      <p:sp>
        <p:nvSpPr>
          <p:cNvPr id="1363" name="Google Shape;1363;p43"/>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Budget allocation</a:t>
            </a:r>
            <a:endParaRPr/>
          </a:p>
        </p:txBody>
      </p:sp>
      <p:graphicFrame>
        <p:nvGraphicFramePr>
          <p:cNvPr id="1364" name="Google Shape;1364;p43"/>
          <p:cNvGraphicFramePr/>
          <p:nvPr/>
        </p:nvGraphicFramePr>
        <p:xfrm>
          <a:off x="2176075" y="1428750"/>
          <a:ext cx="3000000" cy="3000000"/>
        </p:xfrm>
        <a:graphic>
          <a:graphicData uri="http://schemas.openxmlformats.org/drawingml/2006/table">
            <a:tbl>
              <a:tblPr>
                <a:noFill/>
                <a:tableStyleId>{3B945DB4-2FA8-48CA-B349-54C946BA4587}</a:tableStyleId>
              </a:tblPr>
              <a:tblGrid>
                <a:gridCol w="1355525"/>
                <a:gridCol w="1355525"/>
                <a:gridCol w="1355525"/>
                <a:gridCol w="1355525"/>
              </a:tblGrid>
              <a:tr h="531500">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Jupiter</a:t>
                      </a:r>
                      <a:endParaRPr sz="1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Mercury</a:t>
                      </a:r>
                      <a:endParaRPr sz="1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Venus</a:t>
                      </a:r>
                      <a:endParaRPr sz="1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600">
                          <a:solidFill>
                            <a:schemeClr val="accent6"/>
                          </a:solidFill>
                          <a:latin typeface="Spicy Rice"/>
                          <a:ea typeface="Spicy Rice"/>
                          <a:cs typeface="Spicy Rice"/>
                          <a:sym typeface="Spicy Rice"/>
                        </a:rPr>
                        <a:t>Mars</a:t>
                      </a:r>
                      <a:endParaRPr sz="1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531500">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$2,000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$3,100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$400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$1,300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531500">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$3,400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$600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$200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$100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531500">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$1,700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$800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$2,500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$700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1"/>
                    </a:solidFill>
                  </a:tcPr>
                </a:tc>
              </a:tr>
              <a:tr h="531500">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$4,000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$1,600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$800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a:solidFill>
                            <a:schemeClr val="accent6"/>
                          </a:solidFill>
                          <a:latin typeface="Arimo"/>
                          <a:ea typeface="Arimo"/>
                          <a:cs typeface="Arimo"/>
                          <a:sym typeface="Arimo"/>
                        </a:rPr>
                        <a:t>$500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bl>
          </a:graphicData>
        </a:graphic>
      </p:graphicFrame>
      <p:grpSp>
        <p:nvGrpSpPr>
          <p:cNvPr id="1365" name="Google Shape;1365;p43"/>
          <p:cNvGrpSpPr/>
          <p:nvPr/>
        </p:nvGrpSpPr>
        <p:grpSpPr>
          <a:xfrm>
            <a:off x="1439778" y="3083501"/>
            <a:ext cx="455017" cy="422744"/>
            <a:chOff x="1487439" y="3112193"/>
            <a:chExt cx="414745" cy="385328"/>
          </a:xfrm>
        </p:grpSpPr>
        <p:grpSp>
          <p:nvGrpSpPr>
            <p:cNvPr id="1366" name="Google Shape;1366;p43"/>
            <p:cNvGrpSpPr/>
            <p:nvPr/>
          </p:nvGrpSpPr>
          <p:grpSpPr>
            <a:xfrm>
              <a:off x="1487439" y="3112193"/>
              <a:ext cx="414745" cy="385328"/>
              <a:chOff x="720001" y="3206030"/>
              <a:chExt cx="414745" cy="385328"/>
            </a:xfrm>
          </p:grpSpPr>
          <p:sp>
            <p:nvSpPr>
              <p:cNvPr id="1367" name="Google Shape;1367;p43"/>
              <p:cNvSpPr/>
              <p:nvPr/>
            </p:nvSpPr>
            <p:spPr>
              <a:xfrm>
                <a:off x="725555" y="3211767"/>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3"/>
              <p:cNvSpPr/>
              <p:nvPr/>
            </p:nvSpPr>
            <p:spPr>
              <a:xfrm>
                <a:off x="739569" y="3223948"/>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3"/>
              <p:cNvSpPr/>
              <p:nvPr/>
            </p:nvSpPr>
            <p:spPr>
              <a:xfrm>
                <a:off x="720001" y="3206030"/>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43"/>
            <p:cNvGrpSpPr/>
            <p:nvPr/>
          </p:nvGrpSpPr>
          <p:grpSpPr>
            <a:xfrm>
              <a:off x="1569281" y="3187221"/>
              <a:ext cx="250998" cy="235139"/>
              <a:chOff x="3563273" y="1539122"/>
              <a:chExt cx="333198" cy="312146"/>
            </a:xfrm>
          </p:grpSpPr>
          <p:sp>
            <p:nvSpPr>
              <p:cNvPr id="1371" name="Google Shape;1371;p43"/>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3"/>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3"/>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3"/>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3"/>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3"/>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3"/>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3"/>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3"/>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3"/>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3"/>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3"/>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3"/>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3"/>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3"/>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3"/>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7" name="Google Shape;1387;p43"/>
          <p:cNvGrpSpPr/>
          <p:nvPr/>
        </p:nvGrpSpPr>
        <p:grpSpPr>
          <a:xfrm>
            <a:off x="1439778" y="3598652"/>
            <a:ext cx="455017" cy="422744"/>
            <a:chOff x="1487439" y="3617355"/>
            <a:chExt cx="414745" cy="385328"/>
          </a:xfrm>
        </p:grpSpPr>
        <p:grpSp>
          <p:nvGrpSpPr>
            <p:cNvPr id="1388" name="Google Shape;1388;p43"/>
            <p:cNvGrpSpPr/>
            <p:nvPr/>
          </p:nvGrpSpPr>
          <p:grpSpPr>
            <a:xfrm>
              <a:off x="1487439" y="3617355"/>
              <a:ext cx="414745" cy="385328"/>
              <a:chOff x="3664651" y="1286093"/>
              <a:chExt cx="414745" cy="385328"/>
            </a:xfrm>
          </p:grpSpPr>
          <p:sp>
            <p:nvSpPr>
              <p:cNvPr id="1389" name="Google Shape;1389;p43"/>
              <p:cNvSpPr/>
              <p:nvPr/>
            </p:nvSpPr>
            <p:spPr>
              <a:xfrm>
                <a:off x="3670205" y="1291830"/>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3"/>
              <p:cNvSpPr/>
              <p:nvPr/>
            </p:nvSpPr>
            <p:spPr>
              <a:xfrm>
                <a:off x="3684219" y="1304010"/>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3"/>
              <p:cNvSpPr/>
              <p:nvPr/>
            </p:nvSpPr>
            <p:spPr>
              <a:xfrm>
                <a:off x="3664651" y="1286093"/>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43"/>
            <p:cNvGrpSpPr/>
            <p:nvPr/>
          </p:nvGrpSpPr>
          <p:grpSpPr>
            <a:xfrm>
              <a:off x="1570669" y="3677617"/>
              <a:ext cx="248286" cy="264780"/>
              <a:chOff x="7009528" y="2897961"/>
              <a:chExt cx="325578" cy="347207"/>
            </a:xfrm>
          </p:grpSpPr>
          <p:sp>
            <p:nvSpPr>
              <p:cNvPr id="1393" name="Google Shape;1393;p43"/>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3"/>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3"/>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3"/>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3"/>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3"/>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3"/>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3"/>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3"/>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3"/>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3"/>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3"/>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3"/>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3"/>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3"/>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3"/>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3"/>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3"/>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3"/>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3"/>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3"/>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4" name="Google Shape;1414;p43"/>
          <p:cNvGrpSpPr/>
          <p:nvPr/>
        </p:nvGrpSpPr>
        <p:grpSpPr>
          <a:xfrm>
            <a:off x="1439778" y="2549617"/>
            <a:ext cx="455017" cy="422744"/>
            <a:chOff x="932202" y="2579062"/>
            <a:chExt cx="455017" cy="422744"/>
          </a:xfrm>
        </p:grpSpPr>
        <p:grpSp>
          <p:nvGrpSpPr>
            <p:cNvPr id="1415" name="Google Shape;1415;p43"/>
            <p:cNvGrpSpPr/>
            <p:nvPr/>
          </p:nvGrpSpPr>
          <p:grpSpPr>
            <a:xfrm>
              <a:off x="932202" y="2579062"/>
              <a:ext cx="455017" cy="422744"/>
              <a:chOff x="3664651" y="1286093"/>
              <a:chExt cx="414745" cy="385328"/>
            </a:xfrm>
          </p:grpSpPr>
          <p:sp>
            <p:nvSpPr>
              <p:cNvPr id="1416" name="Google Shape;1416;p43"/>
              <p:cNvSpPr/>
              <p:nvPr/>
            </p:nvSpPr>
            <p:spPr>
              <a:xfrm>
                <a:off x="3670205" y="1291830"/>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3"/>
              <p:cNvSpPr/>
              <p:nvPr/>
            </p:nvSpPr>
            <p:spPr>
              <a:xfrm>
                <a:off x="3684219" y="1304010"/>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3"/>
              <p:cNvSpPr/>
              <p:nvPr/>
            </p:nvSpPr>
            <p:spPr>
              <a:xfrm>
                <a:off x="3664651" y="1286093"/>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43"/>
            <p:cNvGrpSpPr/>
            <p:nvPr/>
          </p:nvGrpSpPr>
          <p:grpSpPr>
            <a:xfrm>
              <a:off x="1026392" y="2627572"/>
              <a:ext cx="266615" cy="286879"/>
              <a:chOff x="3700246" y="1367611"/>
              <a:chExt cx="331445" cy="356593"/>
            </a:xfrm>
          </p:grpSpPr>
          <p:sp>
            <p:nvSpPr>
              <p:cNvPr id="1420" name="Google Shape;1420;p43"/>
              <p:cNvSpPr/>
              <p:nvPr/>
            </p:nvSpPr>
            <p:spPr>
              <a:xfrm>
                <a:off x="3705459" y="1519673"/>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3"/>
              <p:cNvSpPr/>
              <p:nvPr/>
            </p:nvSpPr>
            <p:spPr>
              <a:xfrm>
                <a:off x="3805734" y="1372824"/>
                <a:ext cx="127308" cy="63680"/>
              </a:xfrm>
              <a:custGeom>
                <a:rect b="b" l="l" r="r" t="t"/>
                <a:pathLst>
                  <a:path extrusionOk="0" h="2431" w="4860">
                    <a:moveTo>
                      <a:pt x="2430" y="1"/>
                    </a:moveTo>
                    <a:lnTo>
                      <a:pt x="990" y="1440"/>
                    </a:lnTo>
                    <a:lnTo>
                      <a:pt x="0" y="2430"/>
                    </a:lnTo>
                    <a:lnTo>
                      <a:pt x="4859" y="2430"/>
                    </a:lnTo>
                    <a:lnTo>
                      <a:pt x="24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3"/>
              <p:cNvSpPr/>
              <p:nvPr/>
            </p:nvSpPr>
            <p:spPr>
              <a:xfrm>
                <a:off x="3805734" y="1410518"/>
                <a:ext cx="127308" cy="25985"/>
              </a:xfrm>
              <a:custGeom>
                <a:rect b="b" l="l" r="r" t="t"/>
                <a:pathLst>
                  <a:path extrusionOk="0" h="992" w="4860">
                    <a:moveTo>
                      <a:pt x="990" y="1"/>
                    </a:moveTo>
                    <a:lnTo>
                      <a:pt x="0" y="991"/>
                    </a:lnTo>
                    <a:lnTo>
                      <a:pt x="4859" y="991"/>
                    </a:lnTo>
                    <a:lnTo>
                      <a:pt x="38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3"/>
              <p:cNvSpPr/>
              <p:nvPr/>
            </p:nvSpPr>
            <p:spPr>
              <a:xfrm>
                <a:off x="3728432" y="1427493"/>
                <a:ext cx="275152" cy="257575"/>
              </a:xfrm>
              <a:custGeom>
                <a:rect b="b" l="l" r="r" t="t"/>
                <a:pathLst>
                  <a:path extrusionOk="0" h="9833" w="10504">
                    <a:moveTo>
                      <a:pt x="1" y="1"/>
                    </a:moveTo>
                    <a:lnTo>
                      <a:pt x="1" y="9832"/>
                    </a:lnTo>
                    <a:lnTo>
                      <a:pt x="10504" y="9832"/>
                    </a:lnTo>
                    <a:lnTo>
                      <a:pt x="105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3"/>
              <p:cNvSpPr/>
              <p:nvPr/>
            </p:nvSpPr>
            <p:spPr>
              <a:xfrm>
                <a:off x="3984357" y="1427493"/>
                <a:ext cx="19227" cy="257575"/>
              </a:xfrm>
              <a:custGeom>
                <a:rect b="b" l="l" r="r" t="t"/>
                <a:pathLst>
                  <a:path extrusionOk="0" h="9833" w="734">
                    <a:moveTo>
                      <a:pt x="0" y="1"/>
                    </a:moveTo>
                    <a:lnTo>
                      <a:pt x="0" y="9832"/>
                    </a:lnTo>
                    <a:lnTo>
                      <a:pt x="734" y="9832"/>
                    </a:lnTo>
                    <a:lnTo>
                      <a:pt x="734"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3"/>
              <p:cNvSpPr/>
              <p:nvPr/>
            </p:nvSpPr>
            <p:spPr>
              <a:xfrm>
                <a:off x="3728432" y="1513936"/>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3"/>
              <p:cNvSpPr/>
              <p:nvPr/>
            </p:nvSpPr>
            <p:spPr>
              <a:xfrm>
                <a:off x="3705459" y="1519673"/>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3"/>
              <p:cNvSpPr/>
              <p:nvPr/>
            </p:nvSpPr>
            <p:spPr>
              <a:xfrm>
                <a:off x="4009400" y="1519673"/>
                <a:ext cx="17079" cy="199213"/>
              </a:xfrm>
              <a:custGeom>
                <a:rect b="b" l="l" r="r" t="t"/>
                <a:pathLst>
                  <a:path extrusionOk="0" h="7605" w="652">
                    <a:moveTo>
                      <a:pt x="652" y="1"/>
                    </a:moveTo>
                    <a:lnTo>
                      <a:pt x="0" y="470"/>
                    </a:lnTo>
                    <a:lnTo>
                      <a:pt x="0" y="7605"/>
                    </a:lnTo>
                    <a:lnTo>
                      <a:pt x="652" y="7605"/>
                    </a:lnTo>
                    <a:lnTo>
                      <a:pt x="652"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3"/>
              <p:cNvSpPr/>
              <p:nvPr/>
            </p:nvSpPr>
            <p:spPr>
              <a:xfrm>
                <a:off x="3765236" y="1465476"/>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3"/>
              <p:cNvSpPr/>
              <p:nvPr/>
            </p:nvSpPr>
            <p:spPr>
              <a:xfrm>
                <a:off x="3700246" y="1367611"/>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3"/>
              <p:cNvSpPr/>
              <p:nvPr/>
            </p:nvSpPr>
            <p:spPr>
              <a:xfrm>
                <a:off x="3760023" y="1460158"/>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3"/>
              <p:cNvSpPr/>
              <p:nvPr/>
            </p:nvSpPr>
            <p:spPr>
              <a:xfrm>
                <a:off x="3818281" y="1460158"/>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3"/>
              <p:cNvSpPr/>
              <p:nvPr/>
            </p:nvSpPr>
            <p:spPr>
              <a:xfrm>
                <a:off x="3818281" y="1487898"/>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3"/>
              <p:cNvSpPr/>
              <p:nvPr/>
            </p:nvSpPr>
            <p:spPr>
              <a:xfrm>
                <a:off x="3770816" y="1531435"/>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3"/>
              <p:cNvSpPr/>
              <p:nvPr/>
            </p:nvSpPr>
            <p:spPr>
              <a:xfrm>
                <a:off x="3733540" y="1683497"/>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3"/>
              <p:cNvSpPr/>
              <p:nvPr/>
            </p:nvSpPr>
            <p:spPr>
              <a:xfrm>
                <a:off x="3748812" y="1468724"/>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6" name="Google Shape;1436;p43"/>
          <p:cNvGrpSpPr/>
          <p:nvPr/>
        </p:nvGrpSpPr>
        <p:grpSpPr>
          <a:xfrm>
            <a:off x="1439778" y="2015761"/>
            <a:ext cx="455017" cy="422744"/>
            <a:chOff x="703576" y="2082180"/>
            <a:chExt cx="414745" cy="385328"/>
          </a:xfrm>
        </p:grpSpPr>
        <p:grpSp>
          <p:nvGrpSpPr>
            <p:cNvPr id="1437" name="Google Shape;1437;p43"/>
            <p:cNvGrpSpPr/>
            <p:nvPr/>
          </p:nvGrpSpPr>
          <p:grpSpPr>
            <a:xfrm>
              <a:off x="709130" y="2087917"/>
              <a:ext cx="393213" cy="373829"/>
              <a:chOff x="3670205" y="1291830"/>
              <a:chExt cx="393213" cy="373829"/>
            </a:xfrm>
          </p:grpSpPr>
          <p:sp>
            <p:nvSpPr>
              <p:cNvPr id="1438" name="Google Shape;1438;p43"/>
              <p:cNvSpPr/>
              <p:nvPr/>
            </p:nvSpPr>
            <p:spPr>
              <a:xfrm>
                <a:off x="3670205" y="1291830"/>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3"/>
              <p:cNvSpPr/>
              <p:nvPr/>
            </p:nvSpPr>
            <p:spPr>
              <a:xfrm>
                <a:off x="3684219" y="1304010"/>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 name="Google Shape;1440;p43"/>
            <p:cNvSpPr/>
            <p:nvPr/>
          </p:nvSpPr>
          <p:spPr>
            <a:xfrm>
              <a:off x="703576" y="2082180"/>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 name="Google Shape;1441;p43"/>
            <p:cNvGrpSpPr/>
            <p:nvPr/>
          </p:nvGrpSpPr>
          <p:grpSpPr>
            <a:xfrm>
              <a:off x="785002" y="2159594"/>
              <a:ext cx="251911" cy="230486"/>
              <a:chOff x="1961313" y="2299436"/>
              <a:chExt cx="385302" cy="352532"/>
            </a:xfrm>
          </p:grpSpPr>
          <p:sp>
            <p:nvSpPr>
              <p:cNvPr id="1442" name="Google Shape;1442;p43"/>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3"/>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 name="Google Shape;1444;p43"/>
              <p:cNvGrpSpPr/>
              <p:nvPr/>
            </p:nvGrpSpPr>
            <p:grpSpPr>
              <a:xfrm>
                <a:off x="1961313" y="2299436"/>
                <a:ext cx="385302" cy="352532"/>
                <a:chOff x="1961313" y="2299436"/>
                <a:chExt cx="385302" cy="352532"/>
              </a:xfrm>
            </p:grpSpPr>
            <p:sp>
              <p:nvSpPr>
                <p:cNvPr id="1445" name="Google Shape;1445;p43"/>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3"/>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3"/>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3"/>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3"/>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3"/>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3"/>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3"/>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56" name="Shape 1456"/>
        <p:cNvGrpSpPr/>
        <p:nvPr/>
      </p:nvGrpSpPr>
      <p:grpSpPr>
        <a:xfrm>
          <a:off x="0" y="0"/>
          <a:ext cx="0" cy="0"/>
          <a:chOff x="0" y="0"/>
          <a:chExt cx="0" cy="0"/>
        </a:xfrm>
      </p:grpSpPr>
      <p:sp>
        <p:nvSpPr>
          <p:cNvPr id="1457" name="Google Shape;1457;p44"/>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services</a:t>
            </a:r>
            <a:endParaRPr/>
          </a:p>
        </p:txBody>
      </p:sp>
      <p:graphicFrame>
        <p:nvGraphicFramePr>
          <p:cNvPr id="1458" name="Google Shape;1458;p44"/>
          <p:cNvGraphicFramePr/>
          <p:nvPr/>
        </p:nvGraphicFramePr>
        <p:xfrm>
          <a:off x="720000" y="1305191"/>
          <a:ext cx="3000000" cy="3000000"/>
        </p:xfrm>
        <a:graphic>
          <a:graphicData uri="http://schemas.openxmlformats.org/drawingml/2006/table">
            <a:tbl>
              <a:tblPr>
                <a:noFill/>
                <a:tableStyleId>{3B945DB4-2FA8-48CA-B349-54C946BA4587}</a:tableStyleId>
              </a:tblPr>
              <a:tblGrid>
                <a:gridCol w="1926000"/>
                <a:gridCol w="1926000"/>
                <a:gridCol w="1926000"/>
                <a:gridCol w="1926000"/>
              </a:tblGrid>
              <a:tr h="370900">
                <a:tc>
                  <a:txBody>
                    <a:bodyPr/>
                    <a:lstStyle/>
                    <a:p>
                      <a:pPr indent="0" lvl="0" marL="0" rtl="0" algn="l">
                        <a:spcBef>
                          <a:spcPts val="0"/>
                        </a:spcBef>
                        <a:spcAft>
                          <a:spcPts val="0"/>
                        </a:spcAft>
                        <a:buNone/>
                      </a:pPr>
                      <a:r>
                        <a:t/>
                      </a:r>
                      <a:endParaRPr>
                        <a:solidFill>
                          <a:schemeClr val="accent6"/>
                        </a:solidFill>
                      </a:endParaRPr>
                    </a:p>
                  </a:txBody>
                  <a:tcPr marT="91425" marB="91425" marR="91425" marL="91425">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6"/>
                          </a:solidFill>
                          <a:latin typeface="Arimo SemiBold"/>
                          <a:ea typeface="Arimo SemiBold"/>
                          <a:cs typeface="Arimo SemiBold"/>
                          <a:sym typeface="Arimo SemiBold"/>
                        </a:rPr>
                        <a:t>Standard</a:t>
                      </a:r>
                      <a:endParaRPr>
                        <a:solidFill>
                          <a:schemeClr val="accent6"/>
                        </a:solidFill>
                        <a:latin typeface="Arimo SemiBold"/>
                        <a:ea typeface="Arimo SemiBold"/>
                        <a:cs typeface="Arimo SemiBold"/>
                        <a:sym typeface="Arimo SemiBold"/>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accent6"/>
                          </a:solidFill>
                          <a:latin typeface="Arimo SemiBold"/>
                          <a:ea typeface="Arimo SemiBold"/>
                          <a:cs typeface="Arimo SemiBold"/>
                          <a:sym typeface="Arimo SemiBold"/>
                        </a:rPr>
                        <a:t>Business</a:t>
                      </a:r>
                      <a:endParaRPr>
                        <a:solidFill>
                          <a:schemeClr val="accent6"/>
                        </a:solidFill>
                        <a:latin typeface="Arimo SemiBold"/>
                        <a:ea typeface="Arimo SemiBold"/>
                        <a:cs typeface="Arimo SemiBold"/>
                        <a:sym typeface="Arimo SemiBold"/>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accent6"/>
                          </a:solidFill>
                          <a:latin typeface="Arimo SemiBold"/>
                          <a:ea typeface="Arimo SemiBold"/>
                          <a:cs typeface="Arimo SemiBold"/>
                          <a:sym typeface="Arimo SemiBold"/>
                        </a:rPr>
                        <a:t>Professional</a:t>
                      </a:r>
                      <a:endParaRPr>
                        <a:solidFill>
                          <a:schemeClr val="accent6"/>
                        </a:solidFill>
                        <a:latin typeface="Arimo SemiBold"/>
                        <a:ea typeface="Arimo SemiBold"/>
                        <a:cs typeface="Arimo SemiBold"/>
                        <a:sym typeface="Arimo SemiBold"/>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545675">
                <a:tc>
                  <a:txBody>
                    <a:bodyPr/>
                    <a:lstStyle/>
                    <a:p>
                      <a:pPr indent="0" lvl="0" marL="0" rtl="0" algn="l">
                        <a:spcBef>
                          <a:spcPts val="0"/>
                        </a:spcBef>
                        <a:spcAft>
                          <a:spcPts val="0"/>
                        </a:spcAft>
                        <a:buNone/>
                      </a:pPr>
                      <a:r>
                        <a:t/>
                      </a:r>
                      <a:endParaRPr>
                        <a:solidFill>
                          <a:schemeClr val="accent6"/>
                        </a:solidFill>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alpha val="0"/>
                        </a:schemeClr>
                      </a:solidFill>
                      <a:prstDash val="solid"/>
                      <a:round/>
                      <a:headEnd len="sm" w="sm" type="none"/>
                      <a:tailEnd len="sm" w="sm" type="none"/>
                    </a:lnT>
                    <a:lnB cap="flat" cmpd="sng" w="9525">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sz="2600">
                          <a:solidFill>
                            <a:schemeClr val="accent6"/>
                          </a:solidFill>
                          <a:latin typeface="Spicy Rice"/>
                          <a:ea typeface="Spicy Rice"/>
                          <a:cs typeface="Spicy Rice"/>
                          <a:sym typeface="Spicy Rice"/>
                        </a:rPr>
                        <a:t>$200</a:t>
                      </a:r>
                      <a:endParaRPr sz="2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lang="en" sz="2600">
                          <a:solidFill>
                            <a:schemeClr val="accent6"/>
                          </a:solidFill>
                          <a:latin typeface="Spicy Rice"/>
                          <a:ea typeface="Spicy Rice"/>
                          <a:cs typeface="Spicy Rice"/>
                          <a:sym typeface="Spicy Rice"/>
                        </a:rPr>
                        <a:t>$300</a:t>
                      </a:r>
                      <a:endParaRPr sz="2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rgbClr val="000000"/>
                        </a:buClr>
                        <a:buSzPts val="1100"/>
                        <a:buFont typeface="Arial"/>
                        <a:buNone/>
                      </a:pPr>
                      <a:r>
                        <a:rPr lang="en" sz="2600">
                          <a:solidFill>
                            <a:schemeClr val="accent6"/>
                          </a:solidFill>
                          <a:latin typeface="Spicy Rice"/>
                          <a:ea typeface="Spicy Rice"/>
                          <a:cs typeface="Spicy Rice"/>
                          <a:sym typeface="Spicy Rice"/>
                        </a:rPr>
                        <a:t>$500</a:t>
                      </a:r>
                      <a:endParaRPr sz="2600">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367350">
                <a:tc>
                  <a:txBody>
                    <a:bodyPr/>
                    <a:lstStyle/>
                    <a:p>
                      <a:pPr indent="0" lvl="0" marL="0" rtl="0" algn="ctr">
                        <a:spcBef>
                          <a:spcPts val="0"/>
                        </a:spcBef>
                        <a:spcAft>
                          <a:spcPts val="0"/>
                        </a:spcAft>
                        <a:buNone/>
                      </a:pPr>
                      <a:r>
                        <a:rPr b="1" lang="en" sz="1300">
                          <a:solidFill>
                            <a:schemeClr val="accent6"/>
                          </a:solidFill>
                          <a:latin typeface="Arimo"/>
                          <a:ea typeface="Arimo"/>
                          <a:cs typeface="Arimo"/>
                          <a:sym typeface="Arimo"/>
                        </a:rPr>
                        <a:t>Mercury</a:t>
                      </a:r>
                      <a:endParaRPr b="1" sz="13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150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200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467750">
                <a:tc>
                  <a:txBody>
                    <a:bodyPr/>
                    <a:lstStyle/>
                    <a:p>
                      <a:pPr indent="0" lvl="0" marL="0" rtl="0" algn="ctr">
                        <a:spcBef>
                          <a:spcPts val="0"/>
                        </a:spcBef>
                        <a:spcAft>
                          <a:spcPts val="0"/>
                        </a:spcAft>
                        <a:buNone/>
                      </a:pPr>
                      <a:r>
                        <a:rPr b="1" lang="en" sz="1300">
                          <a:solidFill>
                            <a:schemeClr val="accent6"/>
                          </a:solidFill>
                          <a:latin typeface="Arimo"/>
                          <a:ea typeface="Arimo"/>
                          <a:cs typeface="Arimo"/>
                          <a:sym typeface="Arimo"/>
                        </a:rPr>
                        <a:t>Venus</a:t>
                      </a:r>
                      <a:endParaRPr b="1" sz="13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Every two days</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Except for weekends</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Everyday</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367350">
                <a:tc>
                  <a:txBody>
                    <a:bodyPr/>
                    <a:lstStyle/>
                    <a:p>
                      <a:pPr indent="0" lvl="0" marL="0" rtl="0" algn="ctr">
                        <a:spcBef>
                          <a:spcPts val="0"/>
                        </a:spcBef>
                        <a:spcAft>
                          <a:spcPts val="0"/>
                        </a:spcAft>
                        <a:buNone/>
                      </a:pPr>
                      <a:r>
                        <a:rPr b="1" lang="en" sz="1300">
                          <a:solidFill>
                            <a:schemeClr val="accent6"/>
                          </a:solidFill>
                          <a:latin typeface="Arimo"/>
                          <a:ea typeface="Arimo"/>
                          <a:cs typeface="Arimo"/>
                          <a:sym typeface="Arimo"/>
                        </a:rPr>
                        <a:t>Earth</a:t>
                      </a:r>
                      <a:endParaRPr b="1" sz="13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3</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10</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367350">
                <a:tc>
                  <a:txBody>
                    <a:bodyPr/>
                    <a:lstStyle/>
                    <a:p>
                      <a:pPr indent="0" lvl="0" marL="0" rtl="0" algn="ctr">
                        <a:spcBef>
                          <a:spcPts val="0"/>
                        </a:spcBef>
                        <a:spcAft>
                          <a:spcPts val="0"/>
                        </a:spcAft>
                        <a:buNone/>
                      </a:pPr>
                      <a:r>
                        <a:rPr b="1" lang="en" sz="1300">
                          <a:solidFill>
                            <a:schemeClr val="accent6"/>
                          </a:solidFill>
                          <a:latin typeface="Arimo"/>
                          <a:ea typeface="Arimo"/>
                          <a:cs typeface="Arimo"/>
                          <a:sym typeface="Arimo"/>
                        </a:rPr>
                        <a:t>Mars</a:t>
                      </a:r>
                      <a:endParaRPr b="1" sz="1300">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2</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6</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accent6"/>
                          </a:solidFill>
                          <a:latin typeface="Arimo"/>
                          <a:ea typeface="Arimo"/>
                          <a:cs typeface="Arimo"/>
                          <a:sym typeface="Arimo"/>
                        </a:rPr>
                        <a:t>12</a:t>
                      </a:r>
                      <a:endParaRPr>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370900">
                <a:tc>
                  <a:txBody>
                    <a:bodyPr/>
                    <a:lstStyle/>
                    <a:p>
                      <a:pPr indent="0" lvl="0" marL="0" rtl="0" algn="l">
                        <a:spcBef>
                          <a:spcPts val="0"/>
                        </a:spcBef>
                        <a:spcAft>
                          <a:spcPts val="0"/>
                        </a:spcAft>
                        <a:buNone/>
                      </a:pPr>
                      <a:r>
                        <a:t/>
                      </a:r>
                      <a:endParaRPr>
                        <a:solidFill>
                          <a:schemeClr val="accent6"/>
                        </a:solidFill>
                        <a:latin typeface="Roboto"/>
                        <a:ea typeface="Roboto"/>
                        <a:cs typeface="Roboto"/>
                        <a:sym typeface="Roboto"/>
                      </a:endParaRPr>
                    </a:p>
                  </a:txBody>
                  <a:tcPr marT="91425" marB="91425" marR="91425" marL="91425" anchor="ctr">
                    <a:lnL cap="flat" cmpd="sng" w="9525">
                      <a:solidFill>
                        <a:schemeClr val="accent6">
                          <a:alpha val="0"/>
                        </a:schemeClr>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accent6"/>
                          </a:solidFill>
                          <a:latin typeface="Arimo"/>
                          <a:ea typeface="Arimo"/>
                          <a:cs typeface="Arimo"/>
                          <a:sym typeface="Arimo"/>
                        </a:rPr>
                        <a:t>Start now</a:t>
                      </a:r>
                      <a:endParaRPr b="1">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a:solidFill>
                            <a:schemeClr val="accent6"/>
                          </a:solidFill>
                          <a:latin typeface="Arimo"/>
                          <a:ea typeface="Arimo"/>
                          <a:cs typeface="Arimo"/>
                          <a:sym typeface="Arimo"/>
                        </a:rPr>
                        <a:t>Start now</a:t>
                      </a:r>
                      <a:endParaRPr b="1">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Clr>
                          <a:srgbClr val="000000"/>
                        </a:buClr>
                        <a:buSzPts val="1100"/>
                        <a:buFont typeface="Arial"/>
                        <a:buNone/>
                      </a:pPr>
                      <a:r>
                        <a:rPr b="1" lang="en">
                          <a:solidFill>
                            <a:schemeClr val="accent6"/>
                          </a:solidFill>
                          <a:latin typeface="Arimo"/>
                          <a:ea typeface="Arimo"/>
                          <a:cs typeface="Arimo"/>
                          <a:sym typeface="Arimo"/>
                        </a:rPr>
                        <a:t>Start now</a:t>
                      </a:r>
                      <a:endParaRPr b="1">
                        <a:solidFill>
                          <a:schemeClr val="accent6"/>
                        </a:solidFill>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462" name="Shape 1462"/>
        <p:cNvGrpSpPr/>
        <p:nvPr/>
      </p:nvGrpSpPr>
      <p:grpSpPr>
        <a:xfrm>
          <a:off x="0" y="0"/>
          <a:ext cx="0" cy="0"/>
          <a:chOff x="0" y="0"/>
          <a:chExt cx="0" cy="0"/>
        </a:xfrm>
      </p:grpSpPr>
      <p:sp>
        <p:nvSpPr>
          <p:cNvPr id="1463" name="Google Shape;1463;p45"/>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5"/>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465" name="Google Shape;1465;p45"/>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1466" name="Google Shape;1466;p45"/>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Extras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70" name="Shape 1470"/>
        <p:cNvGrpSpPr/>
        <p:nvPr/>
      </p:nvGrpSpPr>
      <p:grpSpPr>
        <a:xfrm>
          <a:off x="0" y="0"/>
          <a:ext cx="0" cy="0"/>
          <a:chOff x="0" y="0"/>
          <a:chExt cx="0" cy="0"/>
        </a:xfrm>
      </p:grpSpPr>
      <p:sp>
        <p:nvSpPr>
          <p:cNvPr id="1471" name="Google Shape;1471;p46"/>
          <p:cNvSpPr/>
          <p:nvPr/>
        </p:nvSpPr>
        <p:spPr>
          <a:xfrm>
            <a:off x="862350" y="1087825"/>
            <a:ext cx="3012000" cy="4872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900"/>
          </a:p>
        </p:txBody>
      </p:sp>
      <p:sp>
        <p:nvSpPr>
          <p:cNvPr id="1472" name="Google Shape;1472;p46"/>
          <p:cNvSpPr/>
          <p:nvPr/>
        </p:nvSpPr>
        <p:spPr>
          <a:xfrm>
            <a:off x="4624525" y="1087825"/>
            <a:ext cx="3012000" cy="487200"/>
          </a:xfrm>
          <a:prstGeom prst="roundRect">
            <a:avLst>
              <a:gd fmla="val 50000" name="adj"/>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900"/>
          </a:p>
        </p:txBody>
      </p:sp>
      <p:sp>
        <p:nvSpPr>
          <p:cNvPr id="1473" name="Google Shape;1473;p46"/>
          <p:cNvSpPr txBox="1"/>
          <p:nvPr>
            <p:ph type="title"/>
          </p:nvPr>
        </p:nvSpPr>
        <p:spPr>
          <a:xfrm>
            <a:off x="720000" y="44075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Today’s checklist</a:t>
            </a:r>
            <a:endParaRPr/>
          </a:p>
        </p:txBody>
      </p:sp>
      <p:grpSp>
        <p:nvGrpSpPr>
          <p:cNvPr id="1474" name="Google Shape;1474;p46"/>
          <p:cNvGrpSpPr/>
          <p:nvPr/>
        </p:nvGrpSpPr>
        <p:grpSpPr>
          <a:xfrm>
            <a:off x="858600" y="1649392"/>
            <a:ext cx="3633875" cy="2959100"/>
            <a:chOff x="806075" y="1663600"/>
            <a:chExt cx="3633875" cy="2783725"/>
          </a:xfrm>
        </p:grpSpPr>
        <p:sp>
          <p:nvSpPr>
            <p:cNvPr id="1475" name="Google Shape;1475;p46"/>
            <p:cNvSpPr/>
            <p:nvPr/>
          </p:nvSpPr>
          <p:spPr>
            <a:xfrm>
              <a:off x="806075" y="1663600"/>
              <a:ext cx="3019500" cy="2783700"/>
            </a:xfrm>
            <a:prstGeom prst="rect">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6"/>
            <p:cNvSpPr/>
            <p:nvPr/>
          </p:nvSpPr>
          <p:spPr>
            <a:xfrm>
              <a:off x="3984850" y="1663650"/>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6"/>
            <p:cNvSpPr/>
            <p:nvPr/>
          </p:nvSpPr>
          <p:spPr>
            <a:xfrm>
              <a:off x="3984850" y="2024375"/>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6"/>
            <p:cNvSpPr/>
            <p:nvPr/>
          </p:nvSpPr>
          <p:spPr>
            <a:xfrm>
              <a:off x="3984850" y="2385100"/>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6"/>
            <p:cNvSpPr/>
            <p:nvPr/>
          </p:nvSpPr>
          <p:spPr>
            <a:xfrm>
              <a:off x="3984850" y="2745825"/>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6"/>
            <p:cNvSpPr/>
            <p:nvPr/>
          </p:nvSpPr>
          <p:spPr>
            <a:xfrm>
              <a:off x="3984850" y="3106550"/>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6"/>
            <p:cNvSpPr/>
            <p:nvPr/>
          </p:nvSpPr>
          <p:spPr>
            <a:xfrm>
              <a:off x="3984850" y="3467275"/>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6"/>
            <p:cNvSpPr/>
            <p:nvPr/>
          </p:nvSpPr>
          <p:spPr>
            <a:xfrm>
              <a:off x="3984850" y="3828000"/>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6"/>
            <p:cNvSpPr/>
            <p:nvPr/>
          </p:nvSpPr>
          <p:spPr>
            <a:xfrm>
              <a:off x="3984763" y="4188725"/>
              <a:ext cx="455100" cy="258600"/>
            </a:xfrm>
            <a:prstGeom prst="rect">
              <a:avLst/>
            </a:prstGeom>
            <a:solidFill>
              <a:schemeClr val="accen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 name="Google Shape;1484;p46"/>
          <p:cNvGrpSpPr/>
          <p:nvPr/>
        </p:nvGrpSpPr>
        <p:grpSpPr>
          <a:xfrm>
            <a:off x="4624526" y="1649392"/>
            <a:ext cx="3633875" cy="2959100"/>
            <a:chOff x="806075" y="1663600"/>
            <a:chExt cx="3633875" cy="2783725"/>
          </a:xfrm>
        </p:grpSpPr>
        <p:sp>
          <p:nvSpPr>
            <p:cNvPr id="1485" name="Google Shape;1485;p46"/>
            <p:cNvSpPr/>
            <p:nvPr/>
          </p:nvSpPr>
          <p:spPr>
            <a:xfrm>
              <a:off x="806075" y="1663600"/>
              <a:ext cx="3019500" cy="2783700"/>
            </a:xfrm>
            <a:prstGeom prst="rect">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6"/>
            <p:cNvSpPr/>
            <p:nvPr/>
          </p:nvSpPr>
          <p:spPr>
            <a:xfrm>
              <a:off x="3984850" y="1663650"/>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6"/>
            <p:cNvSpPr/>
            <p:nvPr/>
          </p:nvSpPr>
          <p:spPr>
            <a:xfrm>
              <a:off x="3984850" y="2024375"/>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6"/>
            <p:cNvSpPr/>
            <p:nvPr/>
          </p:nvSpPr>
          <p:spPr>
            <a:xfrm>
              <a:off x="3984850" y="2385100"/>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6"/>
            <p:cNvSpPr/>
            <p:nvPr/>
          </p:nvSpPr>
          <p:spPr>
            <a:xfrm>
              <a:off x="3984850" y="2745825"/>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6"/>
            <p:cNvSpPr/>
            <p:nvPr/>
          </p:nvSpPr>
          <p:spPr>
            <a:xfrm>
              <a:off x="3984850" y="3106550"/>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6"/>
            <p:cNvSpPr/>
            <p:nvPr/>
          </p:nvSpPr>
          <p:spPr>
            <a:xfrm>
              <a:off x="3984850" y="3467275"/>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6"/>
            <p:cNvSpPr/>
            <p:nvPr/>
          </p:nvSpPr>
          <p:spPr>
            <a:xfrm>
              <a:off x="3984850" y="3828000"/>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a:off x="3984763" y="4188725"/>
              <a:ext cx="455100" cy="258600"/>
            </a:xfrm>
            <a:prstGeom prst="rect">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4" name="Google Shape;1494;p46"/>
          <p:cNvSpPr txBox="1"/>
          <p:nvPr/>
        </p:nvSpPr>
        <p:spPr>
          <a:xfrm>
            <a:off x="913950" y="1087825"/>
            <a:ext cx="2908800" cy="48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Content management</a:t>
            </a:r>
            <a:endParaRPr sz="2000">
              <a:solidFill>
                <a:schemeClr val="accent6"/>
              </a:solidFill>
              <a:latin typeface="Spicy Rice"/>
              <a:ea typeface="Spicy Rice"/>
              <a:cs typeface="Spicy Rice"/>
              <a:sym typeface="Spicy Rice"/>
            </a:endParaRPr>
          </a:p>
        </p:txBody>
      </p:sp>
      <p:sp>
        <p:nvSpPr>
          <p:cNvPr id="1495" name="Google Shape;1495;p46"/>
          <p:cNvSpPr txBox="1"/>
          <p:nvPr/>
        </p:nvSpPr>
        <p:spPr>
          <a:xfrm>
            <a:off x="858775" y="164945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Direct messages</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
        <p:nvSpPr>
          <p:cNvPr id="1496" name="Google Shape;1496;p46"/>
          <p:cNvSpPr txBox="1"/>
          <p:nvPr/>
        </p:nvSpPr>
        <p:spPr>
          <a:xfrm>
            <a:off x="4696375" y="1087825"/>
            <a:ext cx="2868300" cy="48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Production</a:t>
            </a:r>
            <a:endParaRPr sz="2000">
              <a:solidFill>
                <a:schemeClr val="accent6"/>
              </a:solidFill>
              <a:latin typeface="Spicy Rice"/>
              <a:ea typeface="Spicy Rice"/>
              <a:cs typeface="Spicy Rice"/>
              <a:sym typeface="Spicy Rice"/>
            </a:endParaRPr>
          </a:p>
        </p:txBody>
      </p:sp>
      <p:grpSp>
        <p:nvGrpSpPr>
          <p:cNvPr id="1497" name="Google Shape;1497;p46"/>
          <p:cNvGrpSpPr/>
          <p:nvPr/>
        </p:nvGrpSpPr>
        <p:grpSpPr>
          <a:xfrm>
            <a:off x="4161859" y="2838045"/>
            <a:ext cx="192621" cy="190439"/>
            <a:chOff x="5778658" y="3703488"/>
            <a:chExt cx="312140" cy="308603"/>
          </a:xfrm>
        </p:grpSpPr>
        <p:sp>
          <p:nvSpPr>
            <p:cNvPr id="1498" name="Google Shape;1498;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 name="Google Shape;1501;p46"/>
          <p:cNvGrpSpPr/>
          <p:nvPr/>
        </p:nvGrpSpPr>
        <p:grpSpPr>
          <a:xfrm>
            <a:off x="4161846" y="2468457"/>
            <a:ext cx="192621" cy="190439"/>
            <a:chOff x="5778658" y="3703488"/>
            <a:chExt cx="312140" cy="308603"/>
          </a:xfrm>
        </p:grpSpPr>
        <p:sp>
          <p:nvSpPr>
            <p:cNvPr id="1502" name="Google Shape;1502;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 name="Google Shape;1505;p46"/>
          <p:cNvGrpSpPr/>
          <p:nvPr/>
        </p:nvGrpSpPr>
        <p:grpSpPr>
          <a:xfrm>
            <a:off x="4161859" y="1695295"/>
            <a:ext cx="192621" cy="190439"/>
            <a:chOff x="5778658" y="3703488"/>
            <a:chExt cx="312140" cy="308603"/>
          </a:xfrm>
        </p:grpSpPr>
        <p:sp>
          <p:nvSpPr>
            <p:cNvPr id="1506" name="Google Shape;1506;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46"/>
          <p:cNvGrpSpPr/>
          <p:nvPr/>
        </p:nvGrpSpPr>
        <p:grpSpPr>
          <a:xfrm>
            <a:off x="7932034" y="3214820"/>
            <a:ext cx="192621" cy="190439"/>
            <a:chOff x="5778658" y="3703488"/>
            <a:chExt cx="312140" cy="308603"/>
          </a:xfrm>
        </p:grpSpPr>
        <p:sp>
          <p:nvSpPr>
            <p:cNvPr id="1510" name="Google Shape;1510;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 name="Google Shape;1513;p46"/>
          <p:cNvGrpSpPr/>
          <p:nvPr/>
        </p:nvGrpSpPr>
        <p:grpSpPr>
          <a:xfrm>
            <a:off x="7932021" y="2845232"/>
            <a:ext cx="192621" cy="190439"/>
            <a:chOff x="5778658" y="3703488"/>
            <a:chExt cx="312140" cy="308603"/>
          </a:xfrm>
        </p:grpSpPr>
        <p:sp>
          <p:nvSpPr>
            <p:cNvPr id="1514" name="Google Shape;1514;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46"/>
          <p:cNvGrpSpPr/>
          <p:nvPr/>
        </p:nvGrpSpPr>
        <p:grpSpPr>
          <a:xfrm>
            <a:off x="7932034" y="2072070"/>
            <a:ext cx="192621" cy="190439"/>
            <a:chOff x="5778658" y="3703488"/>
            <a:chExt cx="312140" cy="308603"/>
          </a:xfrm>
        </p:grpSpPr>
        <p:sp>
          <p:nvSpPr>
            <p:cNvPr id="1518" name="Google Shape;1518;p46"/>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6"/>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6"/>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46"/>
          <p:cNvSpPr txBox="1"/>
          <p:nvPr/>
        </p:nvSpPr>
        <p:spPr>
          <a:xfrm>
            <a:off x="858550" y="2072076"/>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Answer comments</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
        <p:nvSpPr>
          <p:cNvPr id="1522" name="Google Shape;1522;p46"/>
          <p:cNvSpPr txBox="1"/>
          <p:nvPr/>
        </p:nvSpPr>
        <p:spPr>
          <a:xfrm>
            <a:off x="858325" y="249470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Correct hashtags</a:t>
            </a:r>
            <a:endParaRPr sz="1200">
              <a:solidFill>
                <a:schemeClr val="accent6"/>
              </a:solidFill>
              <a:latin typeface="Arimo"/>
              <a:ea typeface="Arimo"/>
              <a:cs typeface="Arimo"/>
              <a:sym typeface="Arimo"/>
            </a:endParaRPr>
          </a:p>
        </p:txBody>
      </p:sp>
      <p:sp>
        <p:nvSpPr>
          <p:cNvPr id="1523" name="Google Shape;1523;p46"/>
          <p:cNvSpPr txBox="1"/>
          <p:nvPr/>
        </p:nvSpPr>
        <p:spPr>
          <a:xfrm>
            <a:off x="858100" y="2917326"/>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Make stories survey</a:t>
            </a:r>
            <a:endParaRPr sz="1200">
              <a:solidFill>
                <a:schemeClr val="accent6"/>
              </a:solidFill>
              <a:latin typeface="Arimo"/>
              <a:ea typeface="Arimo"/>
              <a:cs typeface="Arimo"/>
              <a:sym typeface="Arimo"/>
            </a:endParaRPr>
          </a:p>
        </p:txBody>
      </p:sp>
      <p:sp>
        <p:nvSpPr>
          <p:cNvPr id="1524" name="Google Shape;1524;p46"/>
          <p:cNvSpPr txBox="1"/>
          <p:nvPr/>
        </p:nvSpPr>
        <p:spPr>
          <a:xfrm>
            <a:off x="857875" y="333995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Review weekly campaign</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
        <p:nvSpPr>
          <p:cNvPr id="1525" name="Google Shape;1525;p46"/>
          <p:cNvSpPr txBox="1"/>
          <p:nvPr/>
        </p:nvSpPr>
        <p:spPr>
          <a:xfrm>
            <a:off x="4633950" y="164945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Compare prices</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
        <p:nvSpPr>
          <p:cNvPr id="1526" name="Google Shape;1526;p46"/>
          <p:cNvSpPr txBox="1"/>
          <p:nvPr/>
        </p:nvSpPr>
        <p:spPr>
          <a:xfrm>
            <a:off x="4633725" y="2072076"/>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Find product photography items</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
        <p:nvSpPr>
          <p:cNvPr id="1527" name="Google Shape;1527;p46"/>
          <p:cNvSpPr txBox="1"/>
          <p:nvPr/>
        </p:nvSpPr>
        <p:spPr>
          <a:xfrm>
            <a:off x="4633500" y="249470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Hire campaign models</a:t>
            </a:r>
            <a:endParaRPr sz="1200">
              <a:solidFill>
                <a:schemeClr val="accent6"/>
              </a:solidFill>
              <a:latin typeface="Arimo"/>
              <a:ea typeface="Arimo"/>
              <a:cs typeface="Arimo"/>
              <a:sym typeface="Arimo"/>
            </a:endParaRPr>
          </a:p>
        </p:txBody>
      </p:sp>
      <p:sp>
        <p:nvSpPr>
          <p:cNvPr id="1528" name="Google Shape;1528;p46"/>
          <p:cNvSpPr txBox="1"/>
          <p:nvPr/>
        </p:nvSpPr>
        <p:spPr>
          <a:xfrm>
            <a:off x="4633275" y="2917326"/>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Record promo video</a:t>
            </a:r>
            <a:endParaRPr sz="1200">
              <a:solidFill>
                <a:schemeClr val="accent6"/>
              </a:solidFill>
              <a:latin typeface="Arimo"/>
              <a:ea typeface="Arimo"/>
              <a:cs typeface="Arimo"/>
              <a:sym typeface="Arimo"/>
            </a:endParaRPr>
          </a:p>
        </p:txBody>
      </p:sp>
      <p:sp>
        <p:nvSpPr>
          <p:cNvPr id="1529" name="Google Shape;1529;p46"/>
          <p:cNvSpPr txBox="1"/>
          <p:nvPr/>
        </p:nvSpPr>
        <p:spPr>
          <a:xfrm>
            <a:off x="4633050" y="3339951"/>
            <a:ext cx="3019500" cy="422700"/>
          </a:xfrm>
          <a:prstGeom prst="rect">
            <a:avLst/>
          </a:prstGeom>
          <a:noFill/>
          <a:ln>
            <a:noFill/>
          </a:ln>
        </p:spPr>
        <p:txBody>
          <a:bodyPr anchorCtr="0" anchor="t" bIns="91425" lIns="91425" spcFirstLastPara="1" rIns="91425" wrap="square" tIns="91425">
            <a:noAutofit/>
          </a:bodyPr>
          <a:lstStyle/>
          <a:p>
            <a:pPr indent="-304800" lvl="0" marL="457200" rtl="0" algn="l">
              <a:lnSpc>
                <a:spcPct val="200000"/>
              </a:lnSpc>
              <a:spcBef>
                <a:spcPts val="0"/>
              </a:spcBef>
              <a:spcAft>
                <a:spcPts val="0"/>
              </a:spcAft>
              <a:buClr>
                <a:schemeClr val="accent6"/>
              </a:buClr>
              <a:buSzPts val="1200"/>
              <a:buFont typeface="Arimo"/>
              <a:buChar char="●"/>
            </a:pPr>
            <a:r>
              <a:rPr lang="en" sz="1200">
                <a:solidFill>
                  <a:schemeClr val="accent6"/>
                </a:solidFill>
                <a:latin typeface="Arimo"/>
                <a:ea typeface="Arimo"/>
                <a:cs typeface="Arimo"/>
                <a:sym typeface="Arimo"/>
              </a:rPr>
              <a:t>Interview with the specialist</a:t>
            </a:r>
            <a:endParaRPr sz="1200">
              <a:solidFill>
                <a:schemeClr val="accent6"/>
              </a:solidFill>
              <a:latin typeface="Arimo"/>
              <a:ea typeface="Arimo"/>
              <a:cs typeface="Arimo"/>
              <a:sym typeface="Arimo"/>
            </a:endParaRPr>
          </a:p>
          <a:p>
            <a:pPr indent="0" lvl="0" marL="457200" rtl="0" algn="l">
              <a:spcBef>
                <a:spcPts val="0"/>
              </a:spcBef>
              <a:spcAft>
                <a:spcPts val="0"/>
              </a:spcAft>
              <a:buNone/>
            </a:pPr>
            <a:r>
              <a:t/>
            </a:r>
            <a:endParaRPr sz="1200">
              <a:solidFill>
                <a:schemeClr val="accent6"/>
              </a:solidFill>
              <a:latin typeface="Arimo"/>
              <a:ea typeface="Arimo"/>
              <a:cs typeface="Arimo"/>
              <a:sym typeface="Arim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533" name="Shape 1533"/>
        <p:cNvGrpSpPr/>
        <p:nvPr/>
      </p:nvGrpSpPr>
      <p:grpSpPr>
        <a:xfrm>
          <a:off x="0" y="0"/>
          <a:ext cx="0" cy="0"/>
          <a:chOff x="0" y="0"/>
          <a:chExt cx="0" cy="0"/>
        </a:xfrm>
      </p:grpSpPr>
      <p:sp>
        <p:nvSpPr>
          <p:cNvPr id="1534" name="Google Shape;1534;p47"/>
          <p:cNvSpPr/>
          <p:nvPr/>
        </p:nvSpPr>
        <p:spPr>
          <a:xfrm>
            <a:off x="4950000" y="1702850"/>
            <a:ext cx="3019500" cy="2737200"/>
          </a:xfrm>
          <a:prstGeom prst="round2SameRect">
            <a:avLst>
              <a:gd fmla="val 50000" name="adj1"/>
              <a:gd fmla="val 0" name="adj2"/>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7"/>
          <p:cNvSpPr/>
          <p:nvPr/>
        </p:nvSpPr>
        <p:spPr>
          <a:xfrm>
            <a:off x="5049150" y="1789850"/>
            <a:ext cx="2821500" cy="2563200"/>
          </a:xfrm>
          <a:prstGeom prst="round2SameRect">
            <a:avLst>
              <a:gd fmla="val 50000" name="adj1"/>
              <a:gd fmla="val 0" name="adj2"/>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7"/>
          <p:cNvSpPr/>
          <p:nvPr/>
        </p:nvSpPr>
        <p:spPr>
          <a:xfrm>
            <a:off x="1182875" y="1702850"/>
            <a:ext cx="1428900" cy="2737200"/>
          </a:xfrm>
          <a:prstGeom prst="round2SameRect">
            <a:avLst>
              <a:gd fmla="val 50000" name="adj1"/>
              <a:gd fmla="val 0" name="adj2"/>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7"/>
          <p:cNvSpPr/>
          <p:nvPr/>
        </p:nvSpPr>
        <p:spPr>
          <a:xfrm>
            <a:off x="2950100" y="1702850"/>
            <a:ext cx="1653300" cy="2737200"/>
          </a:xfrm>
          <a:prstGeom prst="round2SameRect">
            <a:avLst>
              <a:gd fmla="val 50000" name="adj1"/>
              <a:gd fmla="val 0" name="adj2"/>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7"/>
          <p:cNvSpPr/>
          <p:nvPr/>
        </p:nvSpPr>
        <p:spPr>
          <a:xfrm>
            <a:off x="3043473" y="1789850"/>
            <a:ext cx="1466700" cy="2563200"/>
          </a:xfrm>
          <a:prstGeom prst="round2SameRect">
            <a:avLst>
              <a:gd fmla="val 50000" name="adj1"/>
              <a:gd fmla="val 0" name="adj2"/>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7"/>
          <p:cNvSpPr/>
          <p:nvPr/>
        </p:nvSpPr>
        <p:spPr>
          <a:xfrm>
            <a:off x="1263575" y="1789850"/>
            <a:ext cx="1267500" cy="2563200"/>
          </a:xfrm>
          <a:prstGeom prst="round2SameRect">
            <a:avLst>
              <a:gd fmla="val 50000" name="adj1"/>
              <a:gd fmla="val 0" name="adj2"/>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7"/>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Notes</a:t>
            </a:r>
            <a:endParaRPr/>
          </a:p>
        </p:txBody>
      </p:sp>
      <p:sp>
        <p:nvSpPr>
          <p:cNvPr id="1541" name="Google Shape;1541;p47"/>
          <p:cNvSpPr txBox="1"/>
          <p:nvPr/>
        </p:nvSpPr>
        <p:spPr>
          <a:xfrm>
            <a:off x="1255150" y="2377025"/>
            <a:ext cx="1267800" cy="1081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a:ea typeface="Arimo"/>
                <a:cs typeface="Arimo"/>
                <a:sym typeface="Arimo"/>
              </a:rPr>
              <a:t>Despite being red, Mars is a cold place</a:t>
            </a:r>
            <a:endParaRPr>
              <a:solidFill>
                <a:schemeClr val="accent6"/>
              </a:solidFill>
              <a:latin typeface="Arimo"/>
              <a:ea typeface="Arimo"/>
              <a:cs typeface="Arimo"/>
              <a:sym typeface="Arimo"/>
            </a:endParaRPr>
          </a:p>
        </p:txBody>
      </p:sp>
      <p:sp>
        <p:nvSpPr>
          <p:cNvPr id="1542" name="Google Shape;1542;p47"/>
          <p:cNvSpPr txBox="1"/>
          <p:nvPr/>
        </p:nvSpPr>
        <p:spPr>
          <a:xfrm>
            <a:off x="3066425" y="2377025"/>
            <a:ext cx="1428900" cy="572700"/>
          </a:xfrm>
          <a:prstGeom prst="rect">
            <a:avLst/>
          </a:prstGeom>
          <a:noFill/>
          <a:ln>
            <a:noFill/>
          </a:ln>
        </p:spPr>
        <p:txBody>
          <a:bodyPr anchorCtr="0" anchor="t" bIns="91425" lIns="91425" spcFirstLastPara="1" rIns="91425" wrap="square" tIns="91425">
            <a:noAutofit/>
          </a:bodyPr>
          <a:lstStyle/>
          <a:p>
            <a:pPr indent="0" lvl="0" marL="0" marR="0" rtl="0" algn="ctr">
              <a:spcBef>
                <a:spcPts val="0"/>
              </a:spcBef>
              <a:spcAft>
                <a:spcPts val="1000"/>
              </a:spcAft>
              <a:buNone/>
            </a:pPr>
            <a:r>
              <a:rPr lang="en">
                <a:solidFill>
                  <a:schemeClr val="accent6"/>
                </a:solidFill>
                <a:latin typeface="Arimo"/>
                <a:ea typeface="Arimo"/>
                <a:cs typeface="Arimo"/>
                <a:sym typeface="Arimo"/>
              </a:rPr>
              <a:t>Write a reminder</a:t>
            </a:r>
            <a:endParaRPr>
              <a:solidFill>
                <a:schemeClr val="accent6"/>
              </a:solidFill>
              <a:latin typeface="Arimo"/>
              <a:ea typeface="Arimo"/>
              <a:cs typeface="Arimo"/>
              <a:sym typeface="Arimo"/>
            </a:endParaRPr>
          </a:p>
        </p:txBody>
      </p:sp>
      <p:sp>
        <p:nvSpPr>
          <p:cNvPr id="1543" name="Google Shape;1543;p47"/>
          <p:cNvSpPr txBox="1"/>
          <p:nvPr/>
        </p:nvSpPr>
        <p:spPr>
          <a:xfrm>
            <a:off x="5097450" y="2745125"/>
            <a:ext cx="2724600" cy="132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6"/>
                </a:solidFill>
                <a:latin typeface="Arimo"/>
                <a:ea typeface="Arimo"/>
                <a:cs typeface="Arimo"/>
                <a:sym typeface="Arimo"/>
              </a:rPr>
              <a:t>Venus is the second planet from the Sun. It has a beautiful name, but it’s terribly hot, even hotter than Mercury</a:t>
            </a:r>
            <a:endParaRPr>
              <a:solidFill>
                <a:schemeClr val="accent6"/>
              </a:solidFill>
              <a:latin typeface="Arimo"/>
              <a:ea typeface="Arimo"/>
              <a:cs typeface="Arimo"/>
              <a:sym typeface="Arimo"/>
            </a:endParaRPr>
          </a:p>
        </p:txBody>
      </p:sp>
      <p:sp>
        <p:nvSpPr>
          <p:cNvPr id="1544" name="Google Shape;1544;p47"/>
          <p:cNvSpPr/>
          <p:nvPr/>
        </p:nvSpPr>
        <p:spPr>
          <a:xfrm>
            <a:off x="1174600" y="1129969"/>
            <a:ext cx="1428900" cy="4461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0"/>
          </a:p>
        </p:txBody>
      </p:sp>
      <p:sp>
        <p:nvSpPr>
          <p:cNvPr id="1545" name="Google Shape;1545;p47"/>
          <p:cNvSpPr/>
          <p:nvPr/>
        </p:nvSpPr>
        <p:spPr>
          <a:xfrm>
            <a:off x="2950100" y="1129969"/>
            <a:ext cx="1653300" cy="446100"/>
          </a:xfrm>
          <a:prstGeom prst="roundRect">
            <a:avLst>
              <a:gd fmla="val 50000" name="adj"/>
            </a:avLst>
          </a:prstGeom>
          <a:solidFill>
            <a:schemeClr val="dk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0"/>
          </a:p>
        </p:txBody>
      </p:sp>
      <p:sp>
        <p:nvSpPr>
          <p:cNvPr id="1546" name="Google Shape;1546;p47"/>
          <p:cNvSpPr/>
          <p:nvPr/>
        </p:nvSpPr>
        <p:spPr>
          <a:xfrm>
            <a:off x="4950000" y="1129969"/>
            <a:ext cx="3019500" cy="446100"/>
          </a:xfrm>
          <a:prstGeom prst="roundRect">
            <a:avLst>
              <a:gd fmla="val 50000" name="adj"/>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0"/>
          </a:p>
        </p:txBody>
      </p:sp>
      <p:sp>
        <p:nvSpPr>
          <p:cNvPr id="1547" name="Google Shape;1547;p47"/>
          <p:cNvSpPr txBox="1"/>
          <p:nvPr/>
        </p:nvSpPr>
        <p:spPr>
          <a:xfrm>
            <a:off x="1174600" y="1129969"/>
            <a:ext cx="1428900" cy="44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Do </a:t>
            </a:r>
            <a:r>
              <a:rPr lang="en" sz="2000">
                <a:solidFill>
                  <a:schemeClr val="accent6"/>
                </a:solidFill>
                <a:latin typeface="Spicy Rice"/>
                <a:ea typeface="Spicy Rice"/>
                <a:cs typeface="Spicy Rice"/>
                <a:sym typeface="Spicy Rice"/>
              </a:rPr>
              <a:t>k</a:t>
            </a:r>
            <a:r>
              <a:rPr lang="en" sz="2000">
                <a:solidFill>
                  <a:schemeClr val="accent6"/>
                </a:solidFill>
                <a:latin typeface="Spicy Rice"/>
                <a:ea typeface="Spicy Rice"/>
                <a:cs typeface="Spicy Rice"/>
                <a:sym typeface="Spicy Rice"/>
              </a:rPr>
              <a:t>now</a:t>
            </a:r>
            <a:endParaRPr sz="2000">
              <a:solidFill>
                <a:schemeClr val="accent6"/>
              </a:solidFill>
              <a:latin typeface="Spicy Rice"/>
              <a:ea typeface="Spicy Rice"/>
              <a:cs typeface="Spicy Rice"/>
              <a:sym typeface="Spicy Rice"/>
            </a:endParaRPr>
          </a:p>
        </p:txBody>
      </p:sp>
      <p:sp>
        <p:nvSpPr>
          <p:cNvPr id="1548" name="Google Shape;1548;p47"/>
          <p:cNvSpPr txBox="1"/>
          <p:nvPr/>
        </p:nvSpPr>
        <p:spPr>
          <a:xfrm>
            <a:off x="5726400" y="1129969"/>
            <a:ext cx="1466700" cy="44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Notes</a:t>
            </a:r>
            <a:endParaRPr sz="2000">
              <a:solidFill>
                <a:schemeClr val="accent6"/>
              </a:solidFill>
              <a:latin typeface="Spicy Rice"/>
              <a:ea typeface="Spicy Rice"/>
              <a:cs typeface="Spicy Rice"/>
              <a:sym typeface="Spicy Rice"/>
            </a:endParaRPr>
          </a:p>
        </p:txBody>
      </p:sp>
      <p:sp>
        <p:nvSpPr>
          <p:cNvPr id="1549" name="Google Shape;1549;p47"/>
          <p:cNvSpPr txBox="1"/>
          <p:nvPr/>
        </p:nvSpPr>
        <p:spPr>
          <a:xfrm>
            <a:off x="2950100" y="1115612"/>
            <a:ext cx="1653300" cy="46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Reminders</a:t>
            </a:r>
            <a:endParaRPr sz="2000">
              <a:solidFill>
                <a:schemeClr val="accent6"/>
              </a:solidFill>
              <a:latin typeface="Spicy Rice"/>
              <a:ea typeface="Spicy Rice"/>
              <a:cs typeface="Spicy Rice"/>
              <a:sym typeface="Spicy Rice"/>
            </a:endParaRPr>
          </a:p>
        </p:txBody>
      </p:sp>
      <p:sp>
        <p:nvSpPr>
          <p:cNvPr id="1550" name="Google Shape;1550;p47"/>
          <p:cNvSpPr txBox="1"/>
          <p:nvPr/>
        </p:nvSpPr>
        <p:spPr>
          <a:xfrm>
            <a:off x="3066425" y="2949725"/>
            <a:ext cx="1428900" cy="572700"/>
          </a:xfrm>
          <a:prstGeom prst="rect">
            <a:avLst/>
          </a:prstGeom>
          <a:noFill/>
          <a:ln>
            <a:noFill/>
          </a:ln>
        </p:spPr>
        <p:txBody>
          <a:bodyPr anchorCtr="0" anchor="t" bIns="91425" lIns="91425" spcFirstLastPara="1" rIns="91425" wrap="square" tIns="91425">
            <a:noAutofit/>
          </a:bodyPr>
          <a:lstStyle/>
          <a:p>
            <a:pPr indent="0" lvl="0" marL="0" marR="0" rtl="0" algn="ctr">
              <a:spcBef>
                <a:spcPts val="0"/>
              </a:spcBef>
              <a:spcAft>
                <a:spcPts val="1000"/>
              </a:spcAft>
              <a:buNone/>
            </a:pPr>
            <a:r>
              <a:rPr lang="en">
                <a:solidFill>
                  <a:schemeClr val="accent6"/>
                </a:solidFill>
                <a:latin typeface="Arimo"/>
                <a:ea typeface="Arimo"/>
                <a:cs typeface="Arimo"/>
                <a:sym typeface="Arimo"/>
              </a:rPr>
              <a:t>Write a reminder</a:t>
            </a:r>
            <a:endParaRPr>
              <a:solidFill>
                <a:schemeClr val="accent6"/>
              </a:solidFill>
              <a:latin typeface="Arimo"/>
              <a:ea typeface="Arimo"/>
              <a:cs typeface="Arimo"/>
              <a:sym typeface="Arimo"/>
            </a:endParaRPr>
          </a:p>
        </p:txBody>
      </p:sp>
      <p:sp>
        <p:nvSpPr>
          <p:cNvPr id="1551" name="Google Shape;1551;p47"/>
          <p:cNvSpPr txBox="1"/>
          <p:nvPr/>
        </p:nvSpPr>
        <p:spPr>
          <a:xfrm>
            <a:off x="3066425" y="3522425"/>
            <a:ext cx="1428900" cy="572700"/>
          </a:xfrm>
          <a:prstGeom prst="rect">
            <a:avLst/>
          </a:prstGeom>
          <a:noFill/>
          <a:ln>
            <a:noFill/>
          </a:ln>
        </p:spPr>
        <p:txBody>
          <a:bodyPr anchorCtr="0" anchor="t" bIns="91425" lIns="91425" spcFirstLastPara="1" rIns="91425" wrap="square" tIns="91425">
            <a:noAutofit/>
          </a:bodyPr>
          <a:lstStyle/>
          <a:p>
            <a:pPr indent="0" lvl="0" marL="0" marR="0" rtl="0" algn="ctr">
              <a:spcBef>
                <a:spcPts val="0"/>
              </a:spcBef>
              <a:spcAft>
                <a:spcPts val="1000"/>
              </a:spcAft>
              <a:buNone/>
            </a:pPr>
            <a:r>
              <a:rPr lang="en">
                <a:solidFill>
                  <a:schemeClr val="accent6"/>
                </a:solidFill>
                <a:latin typeface="Arimo"/>
                <a:ea typeface="Arimo"/>
                <a:cs typeface="Arimo"/>
                <a:sym typeface="Arimo"/>
              </a:rPr>
              <a:t>Write a reminder</a:t>
            </a:r>
            <a:endParaRPr>
              <a:solidFill>
                <a:schemeClr val="accent6"/>
              </a:solidFill>
              <a:latin typeface="Arimo"/>
              <a:ea typeface="Arimo"/>
              <a:cs typeface="Arimo"/>
              <a:sym typeface="Arim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555" name="Shape 1555"/>
        <p:cNvGrpSpPr/>
        <p:nvPr/>
      </p:nvGrpSpPr>
      <p:grpSpPr>
        <a:xfrm>
          <a:off x="0" y="0"/>
          <a:ext cx="0" cy="0"/>
          <a:chOff x="0" y="0"/>
          <a:chExt cx="0" cy="0"/>
        </a:xfrm>
      </p:grpSpPr>
      <p:sp>
        <p:nvSpPr>
          <p:cNvPr id="1556" name="Google Shape;1556;p48"/>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Account passwords</a:t>
            </a:r>
            <a:endParaRPr/>
          </a:p>
        </p:txBody>
      </p:sp>
      <p:graphicFrame>
        <p:nvGraphicFramePr>
          <p:cNvPr id="1557" name="Google Shape;1557;p48"/>
          <p:cNvGraphicFramePr/>
          <p:nvPr/>
        </p:nvGraphicFramePr>
        <p:xfrm>
          <a:off x="707350" y="1843925"/>
          <a:ext cx="3000000" cy="3000000"/>
        </p:xfrm>
        <a:graphic>
          <a:graphicData uri="http://schemas.openxmlformats.org/drawingml/2006/table">
            <a:tbl>
              <a:tblPr>
                <a:noFill/>
                <a:tableStyleId>{3B945DB4-2FA8-48CA-B349-54C946BA4587}</a:tableStyleId>
              </a:tblPr>
              <a:tblGrid>
                <a:gridCol w="1630950"/>
                <a:gridCol w="2233700"/>
                <a:gridCol w="1932325"/>
                <a:gridCol w="1932325"/>
              </a:tblGrid>
              <a:tr h="531500">
                <a:tc>
                  <a:txBody>
                    <a:bodyPr/>
                    <a:lstStyle/>
                    <a:p>
                      <a:pPr indent="0" lvl="0" marL="0" rtl="0" algn="ctr">
                        <a:spcBef>
                          <a:spcPts val="0"/>
                        </a:spcBef>
                        <a:spcAft>
                          <a:spcPts val="0"/>
                        </a:spcAft>
                        <a:buNone/>
                      </a:pPr>
                      <a:r>
                        <a:rPr lang="en">
                          <a:solidFill>
                            <a:schemeClr val="accent6"/>
                          </a:solidFill>
                          <a:latin typeface="Spicy Rice"/>
                          <a:ea typeface="Spicy Rice"/>
                          <a:cs typeface="Spicy Rice"/>
                          <a:sym typeface="Spicy Rice"/>
                        </a:rPr>
                        <a:t>Instagram</a:t>
                      </a:r>
                      <a:endParaRPr>
                        <a:solidFill>
                          <a:schemeClr val="accent6"/>
                        </a:solidFill>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200">
                          <a:solidFill>
                            <a:srgbClr val="000000"/>
                          </a:solidFill>
                          <a:latin typeface="Arimo"/>
                          <a:ea typeface="Arimo"/>
                          <a:cs typeface="Arimo"/>
                          <a:sym typeface="Arimo"/>
                        </a:rPr>
                        <a:t>instagram@slidesgo.com</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200">
                          <a:latin typeface="Fira Sans Condensed SemiBold"/>
                          <a:ea typeface="Fira Sans Condensed SemiBold"/>
                          <a:cs typeface="Fira Sans Condensed SemiBold"/>
                          <a:sym typeface="Fira Sans Condensed SemiBold"/>
                        </a:rPr>
                        <a:t>123456abc*</a:t>
                      </a:r>
                      <a:endParaRPr sz="1200">
                        <a:latin typeface="Fira Sans Condensed SemiBold"/>
                        <a:ea typeface="Fira Sans Condensed SemiBold"/>
                        <a:cs typeface="Fira Sans Condensed SemiBold"/>
                        <a:sym typeface="Fira Sans Condensed SemiBold"/>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200">
                          <a:latin typeface="Arimo"/>
                          <a:ea typeface="Arimo"/>
                          <a:cs typeface="Arimo"/>
                          <a:sym typeface="Arimo"/>
                        </a:rPr>
                        <a:t>It has a beautiful name</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531500">
                <a:tc>
                  <a:txBody>
                    <a:bodyPr/>
                    <a:lstStyle/>
                    <a:p>
                      <a:pPr indent="0" lvl="0" marL="0" rtl="0" algn="ctr">
                        <a:spcBef>
                          <a:spcPts val="0"/>
                        </a:spcBef>
                        <a:spcAft>
                          <a:spcPts val="0"/>
                        </a:spcAft>
                        <a:buNone/>
                      </a:pPr>
                      <a:r>
                        <a:rPr lang="en">
                          <a:latin typeface="Spicy Rice"/>
                          <a:ea typeface="Spicy Rice"/>
                          <a:cs typeface="Spicy Rice"/>
                          <a:sym typeface="Spicy Rice"/>
                        </a:rPr>
                        <a:t>Facebook</a:t>
                      </a:r>
                      <a:endParaRPr>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latin typeface="Arimo"/>
                          <a:ea typeface="Arimo"/>
                          <a:cs typeface="Arimo"/>
                          <a:sym typeface="Arimo"/>
                        </a:rPr>
                        <a:t>facebook@slidesgo.com</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latin typeface="Fira Sans Condensed SemiBold"/>
                          <a:ea typeface="Fira Sans Condensed SemiBold"/>
                          <a:cs typeface="Fira Sans Condensed SemiBold"/>
                          <a:sym typeface="Fira Sans Condensed SemiBold"/>
                        </a:rPr>
                        <a:t>bcdefg234567</a:t>
                      </a:r>
                      <a:endParaRPr sz="1200">
                        <a:latin typeface="Roboto"/>
                        <a:ea typeface="Roboto"/>
                        <a:cs typeface="Roboto"/>
                        <a:sym typeface="Robot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200">
                          <a:latin typeface="Arimo"/>
                          <a:ea typeface="Arimo"/>
                          <a:cs typeface="Arimo"/>
                          <a:sym typeface="Arimo"/>
                        </a:rPr>
                        <a:t>It’s a really hot planet</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531500">
                <a:tc>
                  <a:txBody>
                    <a:bodyPr/>
                    <a:lstStyle/>
                    <a:p>
                      <a:pPr indent="0" lvl="0" marL="0" rtl="0" algn="ctr">
                        <a:spcBef>
                          <a:spcPts val="0"/>
                        </a:spcBef>
                        <a:spcAft>
                          <a:spcPts val="0"/>
                        </a:spcAft>
                        <a:buClr>
                          <a:srgbClr val="000000"/>
                        </a:buClr>
                        <a:buSzPts val="1100"/>
                        <a:buFont typeface="Arial"/>
                        <a:buNone/>
                      </a:pPr>
                      <a:r>
                        <a:rPr lang="en">
                          <a:latin typeface="Spicy Rice"/>
                          <a:ea typeface="Spicy Rice"/>
                          <a:cs typeface="Spicy Rice"/>
                          <a:sym typeface="Spicy Rice"/>
                        </a:rPr>
                        <a:t>LinkedIn</a:t>
                      </a:r>
                      <a:endParaRPr>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latin typeface="Arimo"/>
                          <a:ea typeface="Arimo"/>
                          <a:cs typeface="Arimo"/>
                          <a:sym typeface="Arimo"/>
                        </a:rPr>
                        <a:t>linkedin@slidesgo.com</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latin typeface="Fira Sans Condensed SemiBold"/>
                          <a:ea typeface="Fira Sans Condensed SemiBold"/>
                          <a:cs typeface="Fira Sans Condensed SemiBold"/>
                          <a:sym typeface="Fira Sans Condensed SemiBold"/>
                        </a:rPr>
                        <a:t>123abczxy</a:t>
                      </a:r>
                      <a:r>
                        <a:rPr lang="en" sz="1200">
                          <a:solidFill>
                            <a:srgbClr val="000000"/>
                          </a:solidFill>
                          <a:latin typeface="Fira Sans Condensed SemiBold"/>
                          <a:ea typeface="Fira Sans Condensed SemiBold"/>
                          <a:cs typeface="Fira Sans Condensed SemiBold"/>
                          <a:sym typeface="Fira Sans Condensed SemiBold"/>
                        </a:rPr>
                        <a:t>*</a:t>
                      </a:r>
                      <a:endParaRPr sz="1200">
                        <a:latin typeface="Roboto"/>
                        <a:ea typeface="Roboto"/>
                        <a:cs typeface="Roboto"/>
                        <a:sym typeface="Robot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latin typeface="Arimo"/>
                          <a:ea typeface="Arimo"/>
                          <a:cs typeface="Arimo"/>
                          <a:sym typeface="Arimo"/>
                        </a:rPr>
                        <a:t>It’s the coldest planet</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r h="531500">
                <a:tc>
                  <a:txBody>
                    <a:bodyPr/>
                    <a:lstStyle/>
                    <a:p>
                      <a:pPr indent="0" lvl="0" marL="0" rtl="0" algn="ctr">
                        <a:spcBef>
                          <a:spcPts val="0"/>
                        </a:spcBef>
                        <a:spcAft>
                          <a:spcPts val="0"/>
                        </a:spcAft>
                        <a:buClr>
                          <a:srgbClr val="000000"/>
                        </a:buClr>
                        <a:buSzPts val="1100"/>
                        <a:buFont typeface="Arial"/>
                        <a:buNone/>
                      </a:pPr>
                      <a:r>
                        <a:rPr lang="en">
                          <a:latin typeface="Spicy Rice"/>
                          <a:ea typeface="Spicy Rice"/>
                          <a:cs typeface="Spicy Rice"/>
                          <a:sym typeface="Spicy Rice"/>
                        </a:rPr>
                        <a:t>Twitter</a:t>
                      </a:r>
                      <a:endParaRPr>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lang="en" sz="1200">
                          <a:latin typeface="Arimo"/>
                          <a:ea typeface="Arimo"/>
                          <a:cs typeface="Arimo"/>
                          <a:sym typeface="Arimo"/>
                        </a:rPr>
                        <a:t>twitter@slidesgo.com</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lang="en" sz="1200">
                          <a:latin typeface="Fira Sans Condensed SemiBold"/>
                          <a:ea typeface="Fira Sans Condensed SemiBold"/>
                          <a:cs typeface="Fira Sans Condensed SemiBold"/>
                          <a:sym typeface="Fira Sans Condensed SemiBold"/>
                        </a:rPr>
                        <a:t>5678cdef</a:t>
                      </a:r>
                      <a:r>
                        <a:rPr lang="en" sz="1200">
                          <a:solidFill>
                            <a:srgbClr val="000000"/>
                          </a:solidFill>
                          <a:latin typeface="Fira Sans Condensed SemiBold"/>
                          <a:ea typeface="Fira Sans Condensed SemiBold"/>
                          <a:cs typeface="Fira Sans Condensed SemiBold"/>
                          <a:sym typeface="Fira Sans Condensed SemiBold"/>
                        </a:rPr>
                        <a:t>@</a:t>
                      </a:r>
                      <a:endParaRPr sz="1200">
                        <a:latin typeface="Roboto"/>
                        <a:ea typeface="Roboto"/>
                        <a:cs typeface="Roboto"/>
                        <a:sym typeface="Robot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lang="en" sz="1200">
                          <a:latin typeface="Arimo"/>
                          <a:ea typeface="Arimo"/>
                          <a:cs typeface="Arimo"/>
                          <a:sym typeface="Arimo"/>
                        </a:rPr>
                        <a:t>It’s the smallest planet</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accent3"/>
                    </a:solidFill>
                  </a:tcPr>
                </a:tc>
              </a:tr>
              <a:tr h="531500">
                <a:tc>
                  <a:txBody>
                    <a:bodyPr/>
                    <a:lstStyle/>
                    <a:p>
                      <a:pPr indent="0" lvl="0" marL="0" rtl="0" algn="ctr">
                        <a:spcBef>
                          <a:spcPts val="0"/>
                        </a:spcBef>
                        <a:spcAft>
                          <a:spcPts val="0"/>
                        </a:spcAft>
                        <a:buClr>
                          <a:srgbClr val="000000"/>
                        </a:buClr>
                        <a:buSzPts val="1100"/>
                        <a:buFont typeface="Arial"/>
                        <a:buNone/>
                      </a:pPr>
                      <a:r>
                        <a:rPr lang="en">
                          <a:latin typeface="Spicy Rice"/>
                          <a:ea typeface="Spicy Rice"/>
                          <a:cs typeface="Spicy Rice"/>
                          <a:sym typeface="Spicy Rice"/>
                        </a:rPr>
                        <a:t>Tik Tok</a:t>
                      </a:r>
                      <a:endParaRPr>
                        <a:latin typeface="Spicy Rice"/>
                        <a:ea typeface="Spicy Rice"/>
                        <a:cs typeface="Spicy Rice"/>
                        <a:sym typeface="Spicy Rice"/>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latin typeface="Arimo"/>
                          <a:ea typeface="Arimo"/>
                          <a:cs typeface="Arimo"/>
                          <a:sym typeface="Arimo"/>
                        </a:rPr>
                        <a:t>tiktok@slidesgo.com</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latin typeface="Fira Sans Condensed SemiBold"/>
                          <a:ea typeface="Fira Sans Condensed SemiBold"/>
                          <a:cs typeface="Fira Sans Condensed SemiBold"/>
                          <a:sym typeface="Fira Sans Condensed SemiBold"/>
                        </a:rPr>
                        <a:t>1357aceg</a:t>
                      </a:r>
                      <a:r>
                        <a:rPr lang="en" sz="1200">
                          <a:solidFill>
                            <a:srgbClr val="000000"/>
                          </a:solidFill>
                          <a:latin typeface="Fira Sans Condensed SemiBold"/>
                          <a:ea typeface="Fira Sans Condensed SemiBold"/>
                          <a:cs typeface="Fira Sans Condensed SemiBold"/>
                          <a:sym typeface="Fira Sans Condensed SemiBold"/>
                        </a:rPr>
                        <a:t>*</a:t>
                      </a:r>
                      <a:endParaRPr sz="1200">
                        <a:latin typeface="Roboto"/>
                        <a:ea typeface="Roboto"/>
                        <a:cs typeface="Roboto"/>
                        <a:sym typeface="Robot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Clr>
                          <a:srgbClr val="000000"/>
                        </a:buClr>
                        <a:buSzPts val="1100"/>
                        <a:buFont typeface="Arial"/>
                        <a:buNone/>
                      </a:pPr>
                      <a:r>
                        <a:rPr lang="en" sz="1200">
                          <a:solidFill>
                            <a:srgbClr val="000000"/>
                          </a:solidFill>
                          <a:latin typeface="Arimo"/>
                          <a:ea typeface="Arimo"/>
                          <a:cs typeface="Arimo"/>
                          <a:sym typeface="Arimo"/>
                        </a:rPr>
                        <a:t>It’s the biggest planet</a:t>
                      </a:r>
                      <a:endParaRPr sz="1200">
                        <a:latin typeface="Arimo"/>
                        <a:ea typeface="Arimo"/>
                        <a:cs typeface="Arimo"/>
                        <a:sym typeface="Arimo"/>
                      </a:endParaRPr>
                    </a:p>
                  </a:txBody>
                  <a:tcPr marT="91425" marB="91425" marR="91425" marL="91425" anchor="ctr">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chemeClr val="accent6"/>
                      </a:solidFill>
                      <a:prstDash val="solid"/>
                      <a:round/>
                      <a:headEnd len="sm" w="sm" type="none"/>
                      <a:tailEnd len="sm" w="sm" type="none"/>
                    </a:lnT>
                    <a:lnB cap="flat" cmpd="sng" w="9525">
                      <a:solidFill>
                        <a:schemeClr val="accent6"/>
                      </a:solidFill>
                      <a:prstDash val="solid"/>
                      <a:round/>
                      <a:headEnd len="sm" w="sm" type="none"/>
                      <a:tailEnd len="sm" w="sm" type="none"/>
                    </a:lnB>
                    <a:solidFill>
                      <a:schemeClr val="lt2"/>
                    </a:solidFill>
                  </a:tcPr>
                </a:tc>
              </a:tr>
            </a:tbl>
          </a:graphicData>
        </a:graphic>
      </p:graphicFrame>
      <p:grpSp>
        <p:nvGrpSpPr>
          <p:cNvPr id="1558" name="Google Shape;1558;p48"/>
          <p:cNvGrpSpPr/>
          <p:nvPr/>
        </p:nvGrpSpPr>
        <p:grpSpPr>
          <a:xfrm>
            <a:off x="3250901" y="1282843"/>
            <a:ext cx="414745" cy="385328"/>
            <a:chOff x="3250901" y="1282843"/>
            <a:chExt cx="414745" cy="385328"/>
          </a:xfrm>
        </p:grpSpPr>
        <p:grpSp>
          <p:nvGrpSpPr>
            <p:cNvPr id="1559" name="Google Shape;1559;p48"/>
            <p:cNvGrpSpPr/>
            <p:nvPr/>
          </p:nvGrpSpPr>
          <p:grpSpPr>
            <a:xfrm>
              <a:off x="3250901" y="1282843"/>
              <a:ext cx="414745" cy="385328"/>
              <a:chOff x="3664651" y="1286093"/>
              <a:chExt cx="414745" cy="385328"/>
            </a:xfrm>
          </p:grpSpPr>
          <p:sp>
            <p:nvSpPr>
              <p:cNvPr id="1560" name="Google Shape;1560;p48"/>
              <p:cNvSpPr/>
              <p:nvPr/>
            </p:nvSpPr>
            <p:spPr>
              <a:xfrm>
                <a:off x="3670205" y="1291830"/>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8"/>
              <p:cNvSpPr/>
              <p:nvPr/>
            </p:nvSpPr>
            <p:spPr>
              <a:xfrm>
                <a:off x="3684219" y="1304010"/>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8"/>
              <p:cNvSpPr/>
              <p:nvPr/>
            </p:nvSpPr>
            <p:spPr>
              <a:xfrm>
                <a:off x="3664651" y="1286093"/>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 name="Google Shape;1563;p48"/>
            <p:cNvGrpSpPr/>
            <p:nvPr/>
          </p:nvGrpSpPr>
          <p:grpSpPr>
            <a:xfrm>
              <a:off x="3336773" y="1327078"/>
              <a:ext cx="243016" cy="261489"/>
              <a:chOff x="3700246" y="1367611"/>
              <a:chExt cx="331445" cy="356593"/>
            </a:xfrm>
          </p:grpSpPr>
          <p:sp>
            <p:nvSpPr>
              <p:cNvPr id="1564" name="Google Shape;1564;p48"/>
              <p:cNvSpPr/>
              <p:nvPr/>
            </p:nvSpPr>
            <p:spPr>
              <a:xfrm>
                <a:off x="3705459" y="1519673"/>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8"/>
              <p:cNvSpPr/>
              <p:nvPr/>
            </p:nvSpPr>
            <p:spPr>
              <a:xfrm>
                <a:off x="3805734" y="1372824"/>
                <a:ext cx="127308" cy="63680"/>
              </a:xfrm>
              <a:custGeom>
                <a:rect b="b" l="l" r="r" t="t"/>
                <a:pathLst>
                  <a:path extrusionOk="0" h="2431" w="4860">
                    <a:moveTo>
                      <a:pt x="2430" y="1"/>
                    </a:moveTo>
                    <a:lnTo>
                      <a:pt x="990" y="1440"/>
                    </a:lnTo>
                    <a:lnTo>
                      <a:pt x="0" y="2430"/>
                    </a:lnTo>
                    <a:lnTo>
                      <a:pt x="4859" y="2430"/>
                    </a:lnTo>
                    <a:lnTo>
                      <a:pt x="24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a:off x="3805734" y="1410518"/>
                <a:ext cx="127308" cy="25985"/>
              </a:xfrm>
              <a:custGeom>
                <a:rect b="b" l="l" r="r" t="t"/>
                <a:pathLst>
                  <a:path extrusionOk="0" h="992" w="4860">
                    <a:moveTo>
                      <a:pt x="990" y="1"/>
                    </a:moveTo>
                    <a:lnTo>
                      <a:pt x="0" y="991"/>
                    </a:lnTo>
                    <a:lnTo>
                      <a:pt x="4859" y="991"/>
                    </a:lnTo>
                    <a:lnTo>
                      <a:pt x="38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a:off x="3728432" y="1427493"/>
                <a:ext cx="275152" cy="257575"/>
              </a:xfrm>
              <a:custGeom>
                <a:rect b="b" l="l" r="r" t="t"/>
                <a:pathLst>
                  <a:path extrusionOk="0" h="9833" w="10504">
                    <a:moveTo>
                      <a:pt x="1" y="1"/>
                    </a:moveTo>
                    <a:lnTo>
                      <a:pt x="1" y="9832"/>
                    </a:lnTo>
                    <a:lnTo>
                      <a:pt x="10504" y="9832"/>
                    </a:lnTo>
                    <a:lnTo>
                      <a:pt x="105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8"/>
              <p:cNvSpPr/>
              <p:nvPr/>
            </p:nvSpPr>
            <p:spPr>
              <a:xfrm>
                <a:off x="3984357" y="1427493"/>
                <a:ext cx="19227" cy="257575"/>
              </a:xfrm>
              <a:custGeom>
                <a:rect b="b" l="l" r="r" t="t"/>
                <a:pathLst>
                  <a:path extrusionOk="0" h="9833" w="734">
                    <a:moveTo>
                      <a:pt x="0" y="1"/>
                    </a:moveTo>
                    <a:lnTo>
                      <a:pt x="0" y="9832"/>
                    </a:lnTo>
                    <a:lnTo>
                      <a:pt x="734" y="9832"/>
                    </a:lnTo>
                    <a:lnTo>
                      <a:pt x="734"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8"/>
              <p:cNvSpPr/>
              <p:nvPr/>
            </p:nvSpPr>
            <p:spPr>
              <a:xfrm>
                <a:off x="3728432" y="1513936"/>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8"/>
              <p:cNvSpPr/>
              <p:nvPr/>
            </p:nvSpPr>
            <p:spPr>
              <a:xfrm>
                <a:off x="3705459" y="1519673"/>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8"/>
              <p:cNvSpPr/>
              <p:nvPr/>
            </p:nvSpPr>
            <p:spPr>
              <a:xfrm>
                <a:off x="4009400" y="1519673"/>
                <a:ext cx="17079" cy="199213"/>
              </a:xfrm>
              <a:custGeom>
                <a:rect b="b" l="l" r="r" t="t"/>
                <a:pathLst>
                  <a:path extrusionOk="0" h="7605" w="652">
                    <a:moveTo>
                      <a:pt x="652" y="1"/>
                    </a:moveTo>
                    <a:lnTo>
                      <a:pt x="0" y="470"/>
                    </a:lnTo>
                    <a:lnTo>
                      <a:pt x="0" y="7605"/>
                    </a:lnTo>
                    <a:lnTo>
                      <a:pt x="652" y="7605"/>
                    </a:lnTo>
                    <a:lnTo>
                      <a:pt x="652" y="1"/>
                    </a:ln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8"/>
              <p:cNvSpPr/>
              <p:nvPr/>
            </p:nvSpPr>
            <p:spPr>
              <a:xfrm>
                <a:off x="3765236" y="1465476"/>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8"/>
              <p:cNvSpPr/>
              <p:nvPr/>
            </p:nvSpPr>
            <p:spPr>
              <a:xfrm>
                <a:off x="3700246" y="1367611"/>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8"/>
              <p:cNvSpPr/>
              <p:nvPr/>
            </p:nvSpPr>
            <p:spPr>
              <a:xfrm>
                <a:off x="3760023" y="1460158"/>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8"/>
              <p:cNvSpPr/>
              <p:nvPr/>
            </p:nvSpPr>
            <p:spPr>
              <a:xfrm>
                <a:off x="3818281" y="1460158"/>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8"/>
              <p:cNvSpPr/>
              <p:nvPr/>
            </p:nvSpPr>
            <p:spPr>
              <a:xfrm>
                <a:off x="3818281" y="1487898"/>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8"/>
              <p:cNvSpPr/>
              <p:nvPr/>
            </p:nvSpPr>
            <p:spPr>
              <a:xfrm>
                <a:off x="3770816" y="1531435"/>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8"/>
              <p:cNvSpPr/>
              <p:nvPr/>
            </p:nvSpPr>
            <p:spPr>
              <a:xfrm>
                <a:off x="3733540" y="1683497"/>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8"/>
              <p:cNvSpPr/>
              <p:nvPr/>
            </p:nvSpPr>
            <p:spPr>
              <a:xfrm>
                <a:off x="3748812" y="1468724"/>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0" name="Google Shape;1580;p48"/>
          <p:cNvGrpSpPr/>
          <p:nvPr/>
        </p:nvGrpSpPr>
        <p:grpSpPr>
          <a:xfrm>
            <a:off x="7256801" y="1282855"/>
            <a:ext cx="414745" cy="385328"/>
            <a:chOff x="7256801" y="1286093"/>
            <a:chExt cx="414745" cy="385328"/>
          </a:xfrm>
        </p:grpSpPr>
        <p:sp>
          <p:nvSpPr>
            <p:cNvPr id="1581" name="Google Shape;1581;p48"/>
            <p:cNvSpPr/>
            <p:nvPr/>
          </p:nvSpPr>
          <p:spPr>
            <a:xfrm>
              <a:off x="7262355" y="1291830"/>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8"/>
            <p:cNvSpPr/>
            <p:nvPr/>
          </p:nvSpPr>
          <p:spPr>
            <a:xfrm>
              <a:off x="7276369" y="1304010"/>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8"/>
            <p:cNvSpPr/>
            <p:nvPr/>
          </p:nvSpPr>
          <p:spPr>
            <a:xfrm>
              <a:off x="7392963" y="1351056"/>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8"/>
            <p:cNvSpPr/>
            <p:nvPr/>
          </p:nvSpPr>
          <p:spPr>
            <a:xfrm>
              <a:off x="7417770" y="1547283"/>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8"/>
            <p:cNvSpPr/>
            <p:nvPr/>
          </p:nvSpPr>
          <p:spPr>
            <a:xfrm>
              <a:off x="7387043" y="1345425"/>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8"/>
            <p:cNvSpPr/>
            <p:nvPr/>
          </p:nvSpPr>
          <p:spPr>
            <a:xfrm>
              <a:off x="7256801" y="1286093"/>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 name="Google Shape;1587;p48"/>
          <p:cNvGrpSpPr/>
          <p:nvPr/>
        </p:nvGrpSpPr>
        <p:grpSpPr>
          <a:xfrm>
            <a:off x="5330776" y="1282855"/>
            <a:ext cx="414745" cy="385328"/>
            <a:chOff x="5330776" y="1279618"/>
            <a:chExt cx="414745" cy="385328"/>
          </a:xfrm>
        </p:grpSpPr>
        <p:sp>
          <p:nvSpPr>
            <p:cNvPr id="1588" name="Google Shape;1588;p48"/>
            <p:cNvSpPr/>
            <p:nvPr/>
          </p:nvSpPr>
          <p:spPr>
            <a:xfrm>
              <a:off x="5336330" y="128535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8"/>
            <p:cNvSpPr/>
            <p:nvPr/>
          </p:nvSpPr>
          <p:spPr>
            <a:xfrm>
              <a:off x="5350344" y="1297535"/>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 name="Google Shape;1590;p48"/>
            <p:cNvGrpSpPr/>
            <p:nvPr/>
          </p:nvGrpSpPr>
          <p:grpSpPr>
            <a:xfrm>
              <a:off x="5410587" y="1350174"/>
              <a:ext cx="255115" cy="244179"/>
              <a:chOff x="7407254" y="2296345"/>
              <a:chExt cx="373357" cy="357352"/>
            </a:xfrm>
          </p:grpSpPr>
          <p:sp>
            <p:nvSpPr>
              <p:cNvPr id="1591" name="Google Shape;1591;p48"/>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8"/>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8"/>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8"/>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8"/>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8"/>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8"/>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8"/>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8"/>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8"/>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1" name="Google Shape;1601;p48"/>
            <p:cNvSpPr/>
            <p:nvPr/>
          </p:nvSpPr>
          <p:spPr>
            <a:xfrm>
              <a:off x="5330776" y="1279618"/>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605" name="Shape 1605"/>
        <p:cNvGrpSpPr/>
        <p:nvPr/>
      </p:nvGrpSpPr>
      <p:grpSpPr>
        <a:xfrm>
          <a:off x="0" y="0"/>
          <a:ext cx="0" cy="0"/>
          <a:chOff x="0" y="0"/>
          <a:chExt cx="0" cy="0"/>
        </a:xfrm>
      </p:grpSpPr>
      <p:sp>
        <p:nvSpPr>
          <p:cNvPr id="1606" name="Google Shape;1606;p49"/>
          <p:cNvSpPr txBox="1"/>
          <p:nvPr>
            <p:ph type="ctrTitle"/>
          </p:nvPr>
        </p:nvSpPr>
        <p:spPr>
          <a:xfrm>
            <a:off x="2430000" y="669825"/>
            <a:ext cx="42840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607" name="Google Shape;1607;p49"/>
          <p:cNvSpPr txBox="1"/>
          <p:nvPr>
            <p:ph idx="1" type="subTitle"/>
          </p:nvPr>
        </p:nvSpPr>
        <p:spPr>
          <a:xfrm>
            <a:off x="2425050" y="1704550"/>
            <a:ext cx="4293900" cy="113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Do you have any questions?</a:t>
            </a:r>
            <a:endParaRPr b="1"/>
          </a:p>
          <a:p>
            <a:pPr indent="0" lvl="0" marL="0" rtl="0" algn="ctr">
              <a:spcBef>
                <a:spcPts val="0"/>
              </a:spcBef>
              <a:spcAft>
                <a:spcPts val="0"/>
              </a:spcAft>
              <a:buNone/>
            </a:pPr>
            <a:r>
              <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grpSp>
        <p:nvGrpSpPr>
          <p:cNvPr id="1608" name="Google Shape;1608;p49"/>
          <p:cNvGrpSpPr/>
          <p:nvPr/>
        </p:nvGrpSpPr>
        <p:grpSpPr>
          <a:xfrm>
            <a:off x="3779322" y="2880271"/>
            <a:ext cx="431101" cy="406028"/>
            <a:chOff x="4117557" y="1128165"/>
            <a:chExt cx="283936" cy="267440"/>
          </a:xfrm>
        </p:grpSpPr>
        <p:sp>
          <p:nvSpPr>
            <p:cNvPr id="1609" name="Google Shape;1609;p49"/>
            <p:cNvSpPr/>
            <p:nvPr/>
          </p:nvSpPr>
          <p:spPr>
            <a:xfrm>
              <a:off x="4127753" y="1136548"/>
              <a:ext cx="259055" cy="258976"/>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9"/>
            <p:cNvSpPr/>
            <p:nvPr/>
          </p:nvSpPr>
          <p:spPr>
            <a:xfrm>
              <a:off x="4240369" y="1136548"/>
              <a:ext cx="151004" cy="259055"/>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9"/>
            <p:cNvSpPr/>
            <p:nvPr/>
          </p:nvSpPr>
          <p:spPr>
            <a:xfrm>
              <a:off x="4172831" y="1192865"/>
              <a:ext cx="140767" cy="202657"/>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9"/>
            <p:cNvSpPr/>
            <p:nvPr/>
          </p:nvSpPr>
          <p:spPr>
            <a:xfrm>
              <a:off x="4117557" y="1128165"/>
              <a:ext cx="283936" cy="26744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 name="Google Shape;1613;p49"/>
          <p:cNvGrpSpPr/>
          <p:nvPr/>
        </p:nvGrpSpPr>
        <p:grpSpPr>
          <a:xfrm>
            <a:off x="4359492" y="2880272"/>
            <a:ext cx="428138" cy="406028"/>
            <a:chOff x="4499675" y="1128166"/>
            <a:chExt cx="281985" cy="267440"/>
          </a:xfrm>
        </p:grpSpPr>
        <p:sp>
          <p:nvSpPr>
            <p:cNvPr id="1614" name="Google Shape;1614;p49"/>
            <p:cNvSpPr/>
            <p:nvPr/>
          </p:nvSpPr>
          <p:spPr>
            <a:xfrm>
              <a:off x="4518099" y="1136529"/>
              <a:ext cx="258976" cy="258976"/>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4630715" y="1136529"/>
              <a:ext cx="150945" cy="259055"/>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4499675" y="1128166"/>
              <a:ext cx="281771" cy="26744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4564575" y="1183004"/>
              <a:ext cx="166102" cy="166102"/>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4599830" y="1222294"/>
              <a:ext cx="96555" cy="87401"/>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9"/>
            <p:cNvSpPr/>
            <p:nvPr/>
          </p:nvSpPr>
          <p:spPr>
            <a:xfrm>
              <a:off x="4681344" y="1204047"/>
              <a:ext cx="22520" cy="22598"/>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 name="Google Shape;1620;p49"/>
          <p:cNvGrpSpPr/>
          <p:nvPr/>
        </p:nvGrpSpPr>
        <p:grpSpPr>
          <a:xfrm>
            <a:off x="4936689" y="2886572"/>
            <a:ext cx="428138" cy="406028"/>
            <a:chOff x="4879835" y="1132316"/>
            <a:chExt cx="281985" cy="267440"/>
          </a:xfrm>
        </p:grpSpPr>
        <p:sp>
          <p:nvSpPr>
            <p:cNvPr id="1621" name="Google Shape;1621;p49"/>
            <p:cNvSpPr/>
            <p:nvPr/>
          </p:nvSpPr>
          <p:spPr>
            <a:xfrm>
              <a:off x="4898259" y="1136529"/>
              <a:ext cx="258976" cy="258976"/>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9"/>
            <p:cNvSpPr/>
            <p:nvPr/>
          </p:nvSpPr>
          <p:spPr>
            <a:xfrm>
              <a:off x="5010796" y="1136529"/>
              <a:ext cx="151023" cy="25905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19191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9"/>
            <p:cNvSpPr/>
            <p:nvPr/>
          </p:nvSpPr>
          <p:spPr>
            <a:xfrm>
              <a:off x="4953731" y="1203752"/>
              <a:ext cx="165059" cy="135807"/>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9"/>
            <p:cNvSpPr/>
            <p:nvPr/>
          </p:nvSpPr>
          <p:spPr>
            <a:xfrm>
              <a:off x="4879835" y="1132316"/>
              <a:ext cx="281712" cy="26744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9"/>
            <p:cNvSpPr/>
            <p:nvPr/>
          </p:nvSpPr>
          <p:spPr>
            <a:xfrm>
              <a:off x="4948750" y="1199854"/>
              <a:ext cx="175098" cy="143602"/>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6" name="Google Shape;1626;p49"/>
          <p:cNvSpPr txBox="1"/>
          <p:nvPr/>
        </p:nvSpPr>
        <p:spPr>
          <a:xfrm>
            <a:off x="3072000" y="4173788"/>
            <a:ext cx="30000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accent6"/>
                </a:solidFill>
                <a:latin typeface="Arimo"/>
                <a:ea typeface="Arimo"/>
                <a:cs typeface="Arimo"/>
                <a:sym typeface="Arimo"/>
              </a:rPr>
              <a:t>Please keep this slide for attribution</a:t>
            </a:r>
            <a:endParaRPr sz="1200">
              <a:solidFill>
                <a:schemeClr val="accent6"/>
              </a:solidFill>
              <a:latin typeface="Arimo"/>
              <a:ea typeface="Arimo"/>
              <a:cs typeface="Arimo"/>
              <a:sym typeface="Arim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630" name="Shape 1630"/>
        <p:cNvGrpSpPr/>
        <p:nvPr/>
      </p:nvGrpSpPr>
      <p:grpSpPr>
        <a:xfrm>
          <a:off x="0" y="0"/>
          <a:ext cx="0" cy="0"/>
          <a:chOff x="0" y="0"/>
          <a:chExt cx="0" cy="0"/>
        </a:xfrm>
      </p:grpSpPr>
      <p:sp>
        <p:nvSpPr>
          <p:cNvPr id="1631" name="Google Shape;1631;p50"/>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632" name="Google Shape;1632;p50"/>
          <p:cNvSpPr txBox="1"/>
          <p:nvPr>
            <p:ph idx="1" type="body"/>
          </p:nvPr>
        </p:nvSpPr>
        <p:spPr>
          <a:xfrm>
            <a:off x="720000" y="1088350"/>
            <a:ext cx="7704000" cy="352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accent6"/>
                </a:solidFill>
                <a:latin typeface="Spicy Rice"/>
                <a:ea typeface="Spicy Rice"/>
                <a:cs typeface="Spicy Rice"/>
                <a:sym typeface="Spicy Rice"/>
              </a:rPr>
              <a:t>Photos:</a:t>
            </a:r>
            <a:endParaRPr sz="1400">
              <a:solidFill>
                <a:schemeClr val="accent6"/>
              </a:solidFill>
              <a:latin typeface="Spicy Rice"/>
              <a:ea typeface="Spicy Rice"/>
              <a:cs typeface="Spicy Rice"/>
              <a:sym typeface="Spicy Rice"/>
            </a:endParaRPr>
          </a:p>
          <a:p>
            <a:pPr indent="-304800" lvl="0" marL="457200" rtl="0" algn="l">
              <a:spcBef>
                <a:spcPts val="0"/>
              </a:spcBef>
              <a:spcAft>
                <a:spcPts val="0"/>
              </a:spcAft>
              <a:buSzPts val="1200"/>
              <a:buChar char="●"/>
            </a:pPr>
            <a:r>
              <a:rPr lang="en">
                <a:solidFill>
                  <a:schemeClr val="hlink"/>
                </a:solidFill>
                <a:uFill>
                  <a:noFill/>
                </a:uFill>
                <a:hlinkClick r:id="rId3"/>
              </a:rPr>
              <a:t>Full shot friends traveling together</a:t>
            </a:r>
            <a:r>
              <a:rPr lang="en">
                <a:solidFill>
                  <a:schemeClr val="accent6"/>
                </a:solidFill>
              </a:rPr>
              <a:t> </a:t>
            </a:r>
            <a:endParaRPr>
              <a:solidFill>
                <a:schemeClr val="accent6"/>
              </a:solidFill>
            </a:endParaRPr>
          </a:p>
          <a:p>
            <a:pPr indent="-304800" lvl="0" marL="457200" rtl="0" algn="l">
              <a:spcBef>
                <a:spcPts val="0"/>
              </a:spcBef>
              <a:spcAft>
                <a:spcPts val="0"/>
              </a:spcAft>
              <a:buSzPts val="1200"/>
              <a:buChar char="●"/>
            </a:pPr>
            <a:r>
              <a:rPr lang="en">
                <a:solidFill>
                  <a:schemeClr val="hlink"/>
                </a:solidFill>
                <a:uFill>
                  <a:noFill/>
                </a:uFill>
                <a:hlinkClick r:id="rId4"/>
              </a:rPr>
              <a:t>Full shot people with guitar on van</a:t>
            </a:r>
            <a:endParaRPr>
              <a:solidFill>
                <a:schemeClr val="accent6"/>
              </a:solidFill>
            </a:endParaRPr>
          </a:p>
          <a:p>
            <a:pPr indent="0" lvl="0" marL="0" rtl="0" algn="l">
              <a:spcBef>
                <a:spcPts val="0"/>
              </a:spcBef>
              <a:spcAft>
                <a:spcPts val="0"/>
              </a:spcAft>
              <a:buNone/>
            </a:pPr>
            <a:r>
              <a:t/>
            </a:r>
            <a:endParaRPr>
              <a:solidFill>
                <a:schemeClr val="accent6"/>
              </a:solidFill>
            </a:endParaRPr>
          </a:p>
          <a:p>
            <a:pPr indent="0" lvl="0" marL="0" rtl="0" algn="l">
              <a:spcBef>
                <a:spcPts val="0"/>
              </a:spcBef>
              <a:spcAft>
                <a:spcPts val="0"/>
              </a:spcAft>
              <a:buNone/>
            </a:pPr>
            <a:r>
              <a:rPr lang="en" sz="1400">
                <a:solidFill>
                  <a:schemeClr val="accent6"/>
                </a:solidFill>
                <a:latin typeface="Spicy Rice"/>
                <a:ea typeface="Spicy Rice"/>
                <a:cs typeface="Spicy Rice"/>
                <a:sym typeface="Spicy Rice"/>
              </a:rPr>
              <a:t>Vectors:</a:t>
            </a:r>
            <a:endParaRPr sz="1400">
              <a:solidFill>
                <a:schemeClr val="accent6"/>
              </a:solidFill>
              <a:latin typeface="Spicy Rice"/>
              <a:ea typeface="Spicy Rice"/>
              <a:cs typeface="Spicy Rice"/>
              <a:sym typeface="Spicy Rice"/>
            </a:endParaRPr>
          </a:p>
          <a:p>
            <a:pPr indent="-304800" lvl="0" marL="457200" rtl="0" algn="l">
              <a:spcBef>
                <a:spcPts val="0"/>
              </a:spcBef>
              <a:spcAft>
                <a:spcPts val="0"/>
              </a:spcAft>
              <a:buSzPts val="1200"/>
              <a:buChar char="●"/>
            </a:pPr>
            <a:r>
              <a:rPr lang="en">
                <a:solidFill>
                  <a:schemeClr val="hlink"/>
                </a:solidFill>
                <a:uFill>
                  <a:noFill/>
                </a:uFill>
                <a:hlinkClick r:id="rId5"/>
              </a:rPr>
              <a:t>Sale instagram post collection</a:t>
            </a:r>
            <a:endParaRPr>
              <a:solidFill>
                <a:schemeClr val="accent6"/>
              </a:solidFill>
            </a:endParaRPr>
          </a:p>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32" name="Shape 532"/>
        <p:cNvGrpSpPr/>
        <p:nvPr/>
      </p:nvGrpSpPr>
      <p:grpSpPr>
        <a:xfrm>
          <a:off x="0" y="0"/>
          <a:ext cx="0" cy="0"/>
          <a:chOff x="0" y="0"/>
          <a:chExt cx="0" cy="0"/>
        </a:xfrm>
      </p:grpSpPr>
      <p:sp>
        <p:nvSpPr>
          <p:cNvPr id="533" name="Google Shape;533;p24"/>
          <p:cNvSpPr/>
          <p:nvPr/>
        </p:nvSpPr>
        <p:spPr>
          <a:xfrm>
            <a:off x="6885533" y="3101524"/>
            <a:ext cx="742500" cy="4701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4" name="Google Shape;534;p24"/>
          <p:cNvSpPr/>
          <p:nvPr/>
        </p:nvSpPr>
        <p:spPr>
          <a:xfrm>
            <a:off x="4199289" y="3101524"/>
            <a:ext cx="742500" cy="470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5" name="Google Shape;535;p24"/>
          <p:cNvSpPr/>
          <p:nvPr/>
        </p:nvSpPr>
        <p:spPr>
          <a:xfrm>
            <a:off x="1508120" y="3101524"/>
            <a:ext cx="742500" cy="4701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6" name="Google Shape;536;p24"/>
          <p:cNvSpPr/>
          <p:nvPr/>
        </p:nvSpPr>
        <p:spPr>
          <a:xfrm>
            <a:off x="6883563" y="1329813"/>
            <a:ext cx="742500" cy="470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7" name="Google Shape;537;p24"/>
          <p:cNvSpPr/>
          <p:nvPr/>
        </p:nvSpPr>
        <p:spPr>
          <a:xfrm>
            <a:off x="4197319" y="1329813"/>
            <a:ext cx="742500" cy="4701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8" name="Google Shape;538;p24"/>
          <p:cNvSpPr/>
          <p:nvPr/>
        </p:nvSpPr>
        <p:spPr>
          <a:xfrm>
            <a:off x="1506150" y="1329813"/>
            <a:ext cx="742500" cy="470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39" name="Google Shape;539;p24"/>
          <p:cNvSpPr txBox="1"/>
          <p:nvPr>
            <p:ph type="title"/>
          </p:nvPr>
        </p:nvSpPr>
        <p:spPr>
          <a:xfrm>
            <a:off x="715100" y="1800025"/>
            <a:ext cx="2336400" cy="46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Branding</a:t>
            </a:r>
            <a:endParaRPr/>
          </a:p>
        </p:txBody>
      </p:sp>
      <p:sp>
        <p:nvSpPr>
          <p:cNvPr id="540" name="Google Shape;540;p24"/>
          <p:cNvSpPr txBox="1"/>
          <p:nvPr>
            <p:ph idx="2" type="title"/>
          </p:nvPr>
        </p:nvSpPr>
        <p:spPr>
          <a:xfrm>
            <a:off x="1611773" y="1329931"/>
            <a:ext cx="531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41" name="Google Shape;541;p24"/>
          <p:cNvSpPr txBox="1"/>
          <p:nvPr>
            <p:ph idx="1" type="subTitle"/>
          </p:nvPr>
        </p:nvSpPr>
        <p:spPr>
          <a:xfrm>
            <a:off x="715100" y="22267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2" name="Google Shape;542;p24"/>
          <p:cNvSpPr txBox="1"/>
          <p:nvPr>
            <p:ph idx="3" type="title"/>
          </p:nvPr>
        </p:nvSpPr>
        <p:spPr>
          <a:xfrm>
            <a:off x="3398900" y="1799925"/>
            <a:ext cx="2336400" cy="46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Goals</a:t>
            </a:r>
            <a:endParaRPr/>
          </a:p>
        </p:txBody>
      </p:sp>
      <p:sp>
        <p:nvSpPr>
          <p:cNvPr id="543" name="Google Shape;543;p24"/>
          <p:cNvSpPr txBox="1"/>
          <p:nvPr>
            <p:ph idx="4" type="title"/>
          </p:nvPr>
        </p:nvSpPr>
        <p:spPr>
          <a:xfrm>
            <a:off x="4298409" y="1329931"/>
            <a:ext cx="540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44" name="Google Shape;544;p24"/>
          <p:cNvSpPr txBox="1"/>
          <p:nvPr>
            <p:ph idx="5" type="subTitle"/>
          </p:nvPr>
        </p:nvSpPr>
        <p:spPr>
          <a:xfrm>
            <a:off x="3398900" y="22267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5" name="Google Shape;545;p24"/>
          <p:cNvSpPr txBox="1"/>
          <p:nvPr>
            <p:ph idx="6" type="title"/>
          </p:nvPr>
        </p:nvSpPr>
        <p:spPr>
          <a:xfrm>
            <a:off x="6087600" y="1799925"/>
            <a:ext cx="2336400" cy="46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Organization</a:t>
            </a:r>
            <a:endParaRPr/>
          </a:p>
        </p:txBody>
      </p:sp>
      <p:sp>
        <p:nvSpPr>
          <p:cNvPr id="546" name="Google Shape;546;p24"/>
          <p:cNvSpPr txBox="1"/>
          <p:nvPr>
            <p:ph idx="7" type="title"/>
          </p:nvPr>
        </p:nvSpPr>
        <p:spPr>
          <a:xfrm>
            <a:off x="6989107" y="1329931"/>
            <a:ext cx="531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547" name="Google Shape;547;p24"/>
          <p:cNvSpPr txBox="1"/>
          <p:nvPr>
            <p:ph idx="8" type="subTitle"/>
          </p:nvPr>
        </p:nvSpPr>
        <p:spPr>
          <a:xfrm>
            <a:off x="6087600" y="22267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8" name="Google Shape;548;p24"/>
          <p:cNvSpPr txBox="1"/>
          <p:nvPr>
            <p:ph idx="9" type="title"/>
          </p:nvPr>
        </p:nvSpPr>
        <p:spPr>
          <a:xfrm>
            <a:off x="715100" y="357162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Growth tracker</a:t>
            </a:r>
            <a:endParaRPr/>
          </a:p>
        </p:txBody>
      </p:sp>
      <p:sp>
        <p:nvSpPr>
          <p:cNvPr id="549" name="Google Shape;549;p24"/>
          <p:cNvSpPr txBox="1"/>
          <p:nvPr>
            <p:ph idx="13" type="title"/>
          </p:nvPr>
        </p:nvSpPr>
        <p:spPr>
          <a:xfrm>
            <a:off x="1611733" y="3101643"/>
            <a:ext cx="531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50" name="Google Shape;550;p24"/>
          <p:cNvSpPr txBox="1"/>
          <p:nvPr>
            <p:ph idx="14" type="subTitle"/>
          </p:nvPr>
        </p:nvSpPr>
        <p:spPr>
          <a:xfrm>
            <a:off x="715100" y="40161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51" name="Google Shape;551;p24"/>
          <p:cNvSpPr txBox="1"/>
          <p:nvPr>
            <p:ph idx="15" type="title"/>
          </p:nvPr>
        </p:nvSpPr>
        <p:spPr>
          <a:xfrm>
            <a:off x="3398900" y="357162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Product pricing</a:t>
            </a:r>
            <a:endParaRPr/>
          </a:p>
        </p:txBody>
      </p:sp>
      <p:sp>
        <p:nvSpPr>
          <p:cNvPr id="552" name="Google Shape;552;p24"/>
          <p:cNvSpPr txBox="1"/>
          <p:nvPr>
            <p:ph idx="16" type="title"/>
          </p:nvPr>
        </p:nvSpPr>
        <p:spPr>
          <a:xfrm>
            <a:off x="4296449" y="3101643"/>
            <a:ext cx="540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553" name="Google Shape;553;p24"/>
          <p:cNvSpPr txBox="1"/>
          <p:nvPr>
            <p:ph idx="17" type="subTitle"/>
          </p:nvPr>
        </p:nvSpPr>
        <p:spPr>
          <a:xfrm>
            <a:off x="3398900" y="40161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54" name="Google Shape;554;p24"/>
          <p:cNvSpPr txBox="1"/>
          <p:nvPr>
            <p:ph idx="18" type="title"/>
          </p:nvPr>
        </p:nvSpPr>
        <p:spPr>
          <a:xfrm>
            <a:off x="6087600" y="357162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Extras</a:t>
            </a:r>
            <a:endParaRPr/>
          </a:p>
        </p:txBody>
      </p:sp>
      <p:sp>
        <p:nvSpPr>
          <p:cNvPr id="555" name="Google Shape;555;p24"/>
          <p:cNvSpPr txBox="1"/>
          <p:nvPr>
            <p:ph idx="19" type="title"/>
          </p:nvPr>
        </p:nvSpPr>
        <p:spPr>
          <a:xfrm>
            <a:off x="6989147" y="3101643"/>
            <a:ext cx="531300" cy="46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556" name="Google Shape;556;p24"/>
          <p:cNvSpPr txBox="1"/>
          <p:nvPr>
            <p:ph idx="20" type="subTitle"/>
          </p:nvPr>
        </p:nvSpPr>
        <p:spPr>
          <a:xfrm>
            <a:off x="6087600" y="4016115"/>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57" name="Google Shape;557;p24"/>
          <p:cNvSpPr txBox="1"/>
          <p:nvPr>
            <p:ph idx="21"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636" name="Shape 1636"/>
        <p:cNvGrpSpPr/>
        <p:nvPr/>
      </p:nvGrpSpPr>
      <p:grpSpPr>
        <a:xfrm>
          <a:off x="0" y="0"/>
          <a:ext cx="0" cy="0"/>
          <a:chOff x="0" y="0"/>
          <a:chExt cx="0" cy="0"/>
        </a:xfrm>
      </p:grpSpPr>
      <p:sp>
        <p:nvSpPr>
          <p:cNvPr id="1637" name="Google Shape;1637;p51"/>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638" name="Google Shape;1638;p51"/>
          <p:cNvSpPr txBox="1"/>
          <p:nvPr>
            <p:ph idx="1" type="body"/>
          </p:nvPr>
        </p:nvSpPr>
        <p:spPr>
          <a:xfrm>
            <a:off x="720000" y="1088350"/>
            <a:ext cx="7704000" cy="352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accent6"/>
                </a:solidFill>
                <a:latin typeface="Spicy Rice"/>
                <a:ea typeface="Spicy Rice"/>
                <a:cs typeface="Spicy Rice"/>
                <a:sym typeface="Spicy Rice"/>
              </a:rPr>
              <a:t>Photos:</a:t>
            </a:r>
            <a:endParaRPr sz="1400">
              <a:solidFill>
                <a:schemeClr val="accent6"/>
              </a:solidFill>
              <a:latin typeface="Spicy Rice"/>
              <a:ea typeface="Spicy Rice"/>
              <a:cs typeface="Spicy Rice"/>
              <a:sym typeface="Spicy Rice"/>
            </a:endParaRPr>
          </a:p>
          <a:p>
            <a:pPr indent="-304800" lvl="0" marL="457200" rtl="0" algn="l">
              <a:spcBef>
                <a:spcPts val="0"/>
              </a:spcBef>
              <a:spcAft>
                <a:spcPts val="0"/>
              </a:spcAft>
              <a:buSzPts val="1200"/>
              <a:buChar char="●"/>
            </a:pPr>
            <a:r>
              <a:rPr lang="en">
                <a:solidFill>
                  <a:schemeClr val="hlink"/>
                </a:solidFill>
                <a:uFill>
                  <a:noFill/>
                </a:uFill>
                <a:hlinkClick r:id="rId3"/>
              </a:rPr>
              <a:t>Full shot woman in van</a:t>
            </a:r>
            <a:endParaRPr>
              <a:solidFill>
                <a:schemeClr val="accent6"/>
              </a:solidFill>
            </a:endParaRPr>
          </a:p>
          <a:p>
            <a:pPr indent="-304800" lvl="0" marL="457200" rtl="0" algn="l">
              <a:spcBef>
                <a:spcPts val="0"/>
              </a:spcBef>
              <a:spcAft>
                <a:spcPts val="0"/>
              </a:spcAft>
              <a:buSzPts val="1200"/>
              <a:buChar char="●"/>
            </a:pPr>
            <a:r>
              <a:rPr lang="en">
                <a:solidFill>
                  <a:schemeClr val="hlink"/>
                </a:solidFill>
                <a:uFill>
                  <a:noFill/>
                </a:uFill>
                <a:hlinkClick r:id="rId4"/>
              </a:rPr>
              <a:t>Medium shot friends traveling together</a:t>
            </a:r>
            <a:endParaRPr>
              <a:solidFill>
                <a:schemeClr val="accent6"/>
              </a:solidFill>
            </a:endParaRPr>
          </a:p>
          <a:p>
            <a:pPr indent="0" lvl="0" marL="0" rtl="0" algn="l">
              <a:spcBef>
                <a:spcPts val="0"/>
              </a:spcBef>
              <a:spcAft>
                <a:spcPts val="0"/>
              </a:spcAft>
              <a:buNone/>
            </a:pPr>
            <a:r>
              <a:t/>
            </a:r>
            <a:endParaRPr>
              <a:solidFill>
                <a:schemeClr val="accent6"/>
              </a:solidFill>
            </a:endParaRPr>
          </a:p>
          <a:p>
            <a:pPr indent="0" lvl="0" marL="0" rtl="0" algn="l">
              <a:spcBef>
                <a:spcPts val="0"/>
              </a:spcBef>
              <a:spcAft>
                <a:spcPts val="0"/>
              </a:spcAft>
              <a:buNone/>
            </a:pPr>
            <a:r>
              <a:rPr lang="en" sz="1400">
                <a:solidFill>
                  <a:schemeClr val="accent6"/>
                </a:solidFill>
                <a:latin typeface="Spicy Rice"/>
                <a:ea typeface="Spicy Rice"/>
                <a:cs typeface="Spicy Rice"/>
                <a:sym typeface="Spicy Rice"/>
              </a:rPr>
              <a:t>Vectors:</a:t>
            </a:r>
            <a:endParaRPr sz="1400">
              <a:solidFill>
                <a:schemeClr val="accent6"/>
              </a:solidFill>
              <a:latin typeface="Spicy Rice"/>
              <a:ea typeface="Spicy Rice"/>
              <a:cs typeface="Spicy Rice"/>
              <a:sym typeface="Spicy Rice"/>
            </a:endParaRPr>
          </a:p>
          <a:p>
            <a:pPr indent="-304800" lvl="0" marL="457200" rtl="0" algn="l">
              <a:spcBef>
                <a:spcPts val="0"/>
              </a:spcBef>
              <a:spcAft>
                <a:spcPts val="0"/>
              </a:spcAft>
              <a:buSzPts val="1200"/>
              <a:buChar char="●"/>
            </a:pPr>
            <a:r>
              <a:rPr lang="en">
                <a:solidFill>
                  <a:schemeClr val="hlink"/>
                </a:solidFill>
                <a:uFill>
                  <a:noFill/>
                </a:uFill>
                <a:hlinkClick r:id="rId5"/>
              </a:rPr>
              <a:t>Hand-drawn groovy sale instagram post collection</a:t>
            </a:r>
            <a:endParaRPr>
              <a:solidFill>
                <a:schemeClr val="accent6"/>
              </a:solidFill>
            </a:endParaRPr>
          </a:p>
          <a:p>
            <a:pPr indent="0" lvl="0" marL="0" rtl="0" algn="l">
              <a:spcBef>
                <a:spcPts val="0"/>
              </a:spcBef>
              <a:spcAft>
                <a:spcPts val="0"/>
              </a:spcAft>
              <a:buNone/>
            </a:pPr>
            <a:r>
              <a:t/>
            </a:r>
            <a:endParaRPr>
              <a:solidFill>
                <a:schemeClr val="accent6"/>
              </a:solidFill>
            </a:endParaRPr>
          </a:p>
          <a:p>
            <a:pPr indent="0" lvl="0" marL="0" rtl="0" algn="l">
              <a:spcBef>
                <a:spcPts val="0"/>
              </a:spcBef>
              <a:spcAft>
                <a:spcPts val="0"/>
              </a:spcAft>
              <a:buNone/>
            </a:pPr>
            <a:r>
              <a:rPr lang="en" sz="1400">
                <a:solidFill>
                  <a:schemeClr val="accent6"/>
                </a:solidFill>
                <a:latin typeface="Spicy Rice"/>
                <a:ea typeface="Spicy Rice"/>
                <a:cs typeface="Spicy Rice"/>
                <a:sym typeface="Spicy Rice"/>
              </a:rPr>
              <a:t>Icons:</a:t>
            </a:r>
            <a:endParaRPr sz="1400">
              <a:solidFill>
                <a:schemeClr val="accent6"/>
              </a:solidFill>
              <a:latin typeface="Spicy Rice"/>
              <a:ea typeface="Spicy Rice"/>
              <a:cs typeface="Spicy Rice"/>
              <a:sym typeface="Spicy Rice"/>
            </a:endParaRPr>
          </a:p>
          <a:p>
            <a:pPr indent="-304800" lvl="0" marL="457200" rtl="0" algn="l">
              <a:spcBef>
                <a:spcPts val="0"/>
              </a:spcBef>
              <a:spcAft>
                <a:spcPts val="0"/>
              </a:spcAft>
              <a:buSzPts val="1200"/>
              <a:buChar char="●"/>
            </a:pPr>
            <a:r>
              <a:rPr lang="en">
                <a:solidFill>
                  <a:schemeClr val="hlink"/>
                </a:solidFill>
                <a:uFill>
                  <a:noFill/>
                </a:uFill>
                <a:hlinkClick r:id="rId6"/>
              </a:rPr>
              <a:t>Icon Pack: Hippies</a:t>
            </a:r>
            <a:endParaRPr>
              <a:solidFill>
                <a:schemeClr val="accent6"/>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642" name="Shape 1642"/>
        <p:cNvGrpSpPr/>
        <p:nvPr/>
      </p:nvGrpSpPr>
      <p:grpSpPr>
        <a:xfrm>
          <a:off x="0" y="0"/>
          <a:ext cx="0" cy="0"/>
          <a:chOff x="0" y="0"/>
          <a:chExt cx="0" cy="0"/>
        </a:xfrm>
      </p:grpSpPr>
      <p:sp>
        <p:nvSpPr>
          <p:cNvPr id="1643" name="Google Shape;1643;p52"/>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Hippies icon pack</a:t>
            </a:r>
            <a:endParaRPr/>
          </a:p>
        </p:txBody>
      </p:sp>
      <p:grpSp>
        <p:nvGrpSpPr>
          <p:cNvPr id="1644" name="Google Shape;1644;p52"/>
          <p:cNvGrpSpPr/>
          <p:nvPr/>
        </p:nvGrpSpPr>
        <p:grpSpPr>
          <a:xfrm>
            <a:off x="1100413" y="1599650"/>
            <a:ext cx="231500" cy="347025"/>
            <a:chOff x="1100413" y="1599650"/>
            <a:chExt cx="231500" cy="347025"/>
          </a:xfrm>
        </p:grpSpPr>
        <p:sp>
          <p:nvSpPr>
            <p:cNvPr id="1645" name="Google Shape;1645;p52"/>
            <p:cNvSpPr/>
            <p:nvPr/>
          </p:nvSpPr>
          <p:spPr>
            <a:xfrm>
              <a:off x="1125113" y="1605250"/>
              <a:ext cx="182100" cy="169775"/>
            </a:xfrm>
            <a:custGeom>
              <a:rect b="b" l="l" r="r" t="t"/>
              <a:pathLst>
                <a:path extrusionOk="0" h="6791" w="7284">
                  <a:moveTo>
                    <a:pt x="3653" y="1"/>
                  </a:moveTo>
                  <a:cubicBezTo>
                    <a:pt x="3210" y="1"/>
                    <a:pt x="2762" y="232"/>
                    <a:pt x="2531" y="695"/>
                  </a:cubicBezTo>
                  <a:cubicBezTo>
                    <a:pt x="2389" y="646"/>
                    <a:pt x="2247" y="623"/>
                    <a:pt x="2110" y="623"/>
                  </a:cubicBezTo>
                  <a:cubicBezTo>
                    <a:pt x="1295" y="623"/>
                    <a:pt x="640" y="1424"/>
                    <a:pt x="957" y="2269"/>
                  </a:cubicBezTo>
                  <a:cubicBezTo>
                    <a:pt x="0" y="2732"/>
                    <a:pt x="0" y="4059"/>
                    <a:pt x="957" y="4522"/>
                  </a:cubicBezTo>
                  <a:cubicBezTo>
                    <a:pt x="639" y="5344"/>
                    <a:pt x="1300" y="6166"/>
                    <a:pt x="2119" y="6166"/>
                  </a:cubicBezTo>
                  <a:cubicBezTo>
                    <a:pt x="2253" y="6166"/>
                    <a:pt x="2392" y="6144"/>
                    <a:pt x="2531" y="6096"/>
                  </a:cubicBezTo>
                  <a:cubicBezTo>
                    <a:pt x="2747" y="6559"/>
                    <a:pt x="3187" y="6790"/>
                    <a:pt x="3630" y="6790"/>
                  </a:cubicBezTo>
                  <a:cubicBezTo>
                    <a:pt x="4074" y="6790"/>
                    <a:pt x="4521" y="6559"/>
                    <a:pt x="4753" y="6096"/>
                  </a:cubicBezTo>
                  <a:cubicBezTo>
                    <a:pt x="4895" y="6145"/>
                    <a:pt x="5036" y="6167"/>
                    <a:pt x="5172" y="6167"/>
                  </a:cubicBezTo>
                  <a:cubicBezTo>
                    <a:pt x="5981" y="6167"/>
                    <a:pt x="6617" y="5367"/>
                    <a:pt x="6327" y="4522"/>
                  </a:cubicBezTo>
                  <a:lnTo>
                    <a:pt x="6358" y="4522"/>
                  </a:lnTo>
                  <a:cubicBezTo>
                    <a:pt x="7284" y="4059"/>
                    <a:pt x="7284" y="2732"/>
                    <a:pt x="6358" y="2269"/>
                  </a:cubicBezTo>
                  <a:cubicBezTo>
                    <a:pt x="6623" y="1447"/>
                    <a:pt x="5977" y="625"/>
                    <a:pt x="5163" y="625"/>
                  </a:cubicBezTo>
                  <a:cubicBezTo>
                    <a:pt x="5030" y="625"/>
                    <a:pt x="4892" y="647"/>
                    <a:pt x="4753" y="695"/>
                  </a:cubicBezTo>
                  <a:cubicBezTo>
                    <a:pt x="4537" y="232"/>
                    <a:pt x="4097" y="1"/>
                    <a:pt x="3653"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2"/>
            <p:cNvSpPr/>
            <p:nvPr/>
          </p:nvSpPr>
          <p:spPr>
            <a:xfrm>
              <a:off x="1105038" y="1779225"/>
              <a:ext cx="111125" cy="74100"/>
            </a:xfrm>
            <a:custGeom>
              <a:rect b="b" l="l" r="r" t="t"/>
              <a:pathLst>
                <a:path extrusionOk="0" h="2964" w="4445">
                  <a:moveTo>
                    <a:pt x="1508" y="0"/>
                  </a:moveTo>
                  <a:cubicBezTo>
                    <a:pt x="1489" y="0"/>
                    <a:pt x="1470" y="1"/>
                    <a:pt x="1451" y="1"/>
                  </a:cubicBezTo>
                  <a:lnTo>
                    <a:pt x="1" y="1"/>
                  </a:lnTo>
                  <a:cubicBezTo>
                    <a:pt x="1" y="1637"/>
                    <a:pt x="1328" y="2964"/>
                    <a:pt x="2964" y="2964"/>
                  </a:cubicBezTo>
                  <a:lnTo>
                    <a:pt x="4445" y="2964"/>
                  </a:lnTo>
                  <a:cubicBezTo>
                    <a:pt x="4445" y="1316"/>
                    <a:pt x="3148" y="0"/>
                    <a:pt x="1508"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2"/>
            <p:cNvSpPr/>
            <p:nvPr/>
          </p:nvSpPr>
          <p:spPr>
            <a:xfrm>
              <a:off x="1216138" y="1820900"/>
              <a:ext cx="111150" cy="74100"/>
            </a:xfrm>
            <a:custGeom>
              <a:rect b="b" l="l" r="r" t="t"/>
              <a:pathLst>
                <a:path extrusionOk="0" h="2964" w="4446">
                  <a:moveTo>
                    <a:pt x="2964" y="0"/>
                  </a:moveTo>
                  <a:cubicBezTo>
                    <a:pt x="1328" y="0"/>
                    <a:pt x="1" y="1327"/>
                    <a:pt x="1" y="2963"/>
                  </a:cubicBezTo>
                  <a:lnTo>
                    <a:pt x="1482" y="2963"/>
                  </a:lnTo>
                  <a:cubicBezTo>
                    <a:pt x="3118" y="2963"/>
                    <a:pt x="4445" y="1636"/>
                    <a:pt x="4445"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2"/>
            <p:cNvSpPr/>
            <p:nvPr/>
          </p:nvSpPr>
          <p:spPr>
            <a:xfrm>
              <a:off x="1193013" y="1667350"/>
              <a:ext cx="48625" cy="45825"/>
            </a:xfrm>
            <a:custGeom>
              <a:rect b="b" l="l" r="r" t="t"/>
              <a:pathLst>
                <a:path extrusionOk="0" h="1833" w="1945">
                  <a:moveTo>
                    <a:pt x="919" y="1"/>
                  </a:moveTo>
                  <a:cubicBezTo>
                    <a:pt x="447" y="1"/>
                    <a:pt x="0" y="366"/>
                    <a:pt x="0" y="927"/>
                  </a:cubicBezTo>
                  <a:cubicBezTo>
                    <a:pt x="0" y="1472"/>
                    <a:pt x="457" y="1832"/>
                    <a:pt x="933" y="1832"/>
                  </a:cubicBezTo>
                  <a:cubicBezTo>
                    <a:pt x="1158" y="1832"/>
                    <a:pt x="1386" y="1753"/>
                    <a:pt x="1574" y="1575"/>
                  </a:cubicBezTo>
                  <a:cubicBezTo>
                    <a:pt x="1944" y="1205"/>
                    <a:pt x="1944" y="618"/>
                    <a:pt x="1574" y="279"/>
                  </a:cubicBezTo>
                  <a:cubicBezTo>
                    <a:pt x="1382" y="87"/>
                    <a:pt x="1148" y="1"/>
                    <a:pt x="919"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2"/>
            <p:cNvSpPr/>
            <p:nvPr/>
          </p:nvSpPr>
          <p:spPr>
            <a:xfrm>
              <a:off x="1189138" y="1605625"/>
              <a:ext cx="33975" cy="17000"/>
            </a:xfrm>
            <a:custGeom>
              <a:rect b="b" l="l" r="r" t="t"/>
              <a:pathLst>
                <a:path extrusionOk="0" h="680" w="1359">
                  <a:moveTo>
                    <a:pt x="1074" y="0"/>
                  </a:moveTo>
                  <a:cubicBezTo>
                    <a:pt x="629" y="0"/>
                    <a:pt x="230" y="235"/>
                    <a:pt x="1" y="618"/>
                  </a:cubicBezTo>
                  <a:cubicBezTo>
                    <a:pt x="155" y="618"/>
                    <a:pt x="340" y="618"/>
                    <a:pt x="495" y="680"/>
                  </a:cubicBezTo>
                  <a:cubicBezTo>
                    <a:pt x="680" y="341"/>
                    <a:pt x="988" y="94"/>
                    <a:pt x="1359" y="32"/>
                  </a:cubicBezTo>
                  <a:cubicBezTo>
                    <a:pt x="1263" y="11"/>
                    <a:pt x="1168" y="0"/>
                    <a:pt x="1074"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2"/>
            <p:cNvSpPr/>
            <p:nvPr/>
          </p:nvSpPr>
          <p:spPr>
            <a:xfrm>
              <a:off x="1257038" y="1621075"/>
              <a:ext cx="3875" cy="1550"/>
            </a:xfrm>
            <a:custGeom>
              <a:rect b="b" l="l" r="r" t="t"/>
              <a:pathLst>
                <a:path extrusionOk="0" h="62" w="155">
                  <a:moveTo>
                    <a:pt x="1" y="0"/>
                  </a:moveTo>
                  <a:lnTo>
                    <a:pt x="31" y="62"/>
                  </a:lnTo>
                  <a:lnTo>
                    <a:pt x="155" y="31"/>
                  </a:lnTo>
                  <a:cubicBezTo>
                    <a:pt x="93" y="31"/>
                    <a:pt x="62" y="0"/>
                    <a:pt x="1"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2"/>
            <p:cNvSpPr/>
            <p:nvPr/>
          </p:nvSpPr>
          <p:spPr>
            <a:xfrm>
              <a:off x="1257038" y="1757625"/>
              <a:ext cx="3875" cy="1575"/>
            </a:xfrm>
            <a:custGeom>
              <a:rect b="b" l="l" r="r" t="t"/>
              <a:pathLst>
                <a:path extrusionOk="0" h="63" w="155">
                  <a:moveTo>
                    <a:pt x="31" y="1"/>
                  </a:moveTo>
                  <a:lnTo>
                    <a:pt x="1" y="62"/>
                  </a:lnTo>
                  <a:lnTo>
                    <a:pt x="155" y="32"/>
                  </a:lnTo>
                  <a:lnTo>
                    <a:pt x="31"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2"/>
            <p:cNvSpPr/>
            <p:nvPr/>
          </p:nvSpPr>
          <p:spPr>
            <a:xfrm>
              <a:off x="1125113" y="1621050"/>
              <a:ext cx="59425" cy="138175"/>
            </a:xfrm>
            <a:custGeom>
              <a:rect b="b" l="l" r="r" t="t"/>
              <a:pathLst>
                <a:path extrusionOk="0" h="5527" w="2377">
                  <a:moveTo>
                    <a:pt x="2103" y="0"/>
                  </a:moveTo>
                  <a:cubicBezTo>
                    <a:pt x="1296" y="0"/>
                    <a:pt x="651" y="831"/>
                    <a:pt x="957" y="1637"/>
                  </a:cubicBezTo>
                  <a:cubicBezTo>
                    <a:pt x="0" y="2100"/>
                    <a:pt x="0" y="3427"/>
                    <a:pt x="957" y="3890"/>
                  </a:cubicBezTo>
                  <a:cubicBezTo>
                    <a:pt x="651" y="4696"/>
                    <a:pt x="1271" y="5526"/>
                    <a:pt x="2096" y="5526"/>
                  </a:cubicBezTo>
                  <a:cubicBezTo>
                    <a:pt x="2187" y="5526"/>
                    <a:pt x="2281" y="5516"/>
                    <a:pt x="2377" y="5495"/>
                  </a:cubicBezTo>
                  <a:cubicBezTo>
                    <a:pt x="1667" y="5340"/>
                    <a:pt x="1235" y="4569"/>
                    <a:pt x="1482" y="3890"/>
                  </a:cubicBezTo>
                  <a:cubicBezTo>
                    <a:pt x="556" y="3427"/>
                    <a:pt x="556" y="2100"/>
                    <a:pt x="1482" y="1637"/>
                  </a:cubicBezTo>
                  <a:cubicBezTo>
                    <a:pt x="1235" y="958"/>
                    <a:pt x="1667" y="186"/>
                    <a:pt x="2377" y="32"/>
                  </a:cubicBezTo>
                  <a:cubicBezTo>
                    <a:pt x="2284" y="11"/>
                    <a:pt x="2193" y="0"/>
                    <a:pt x="2103"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2"/>
            <p:cNvSpPr/>
            <p:nvPr/>
          </p:nvSpPr>
          <p:spPr>
            <a:xfrm>
              <a:off x="1189138" y="1757625"/>
              <a:ext cx="33975" cy="17800"/>
            </a:xfrm>
            <a:custGeom>
              <a:rect b="b" l="l" r="r" t="t"/>
              <a:pathLst>
                <a:path extrusionOk="0" h="712" w="1359">
                  <a:moveTo>
                    <a:pt x="495" y="1"/>
                  </a:moveTo>
                  <a:cubicBezTo>
                    <a:pt x="340" y="62"/>
                    <a:pt x="155" y="62"/>
                    <a:pt x="1" y="62"/>
                  </a:cubicBezTo>
                  <a:cubicBezTo>
                    <a:pt x="205" y="472"/>
                    <a:pt x="622" y="711"/>
                    <a:pt x="1074" y="711"/>
                  </a:cubicBezTo>
                  <a:cubicBezTo>
                    <a:pt x="1168" y="711"/>
                    <a:pt x="1263" y="701"/>
                    <a:pt x="1359" y="680"/>
                  </a:cubicBezTo>
                  <a:cubicBezTo>
                    <a:pt x="988" y="587"/>
                    <a:pt x="680" y="340"/>
                    <a:pt x="495"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2"/>
            <p:cNvSpPr/>
            <p:nvPr/>
          </p:nvSpPr>
          <p:spPr>
            <a:xfrm>
              <a:off x="1105038" y="1779225"/>
              <a:ext cx="88000" cy="74100"/>
            </a:xfrm>
            <a:custGeom>
              <a:rect b="b" l="l" r="r" t="t"/>
              <a:pathLst>
                <a:path extrusionOk="0" h="2964" w="3520">
                  <a:moveTo>
                    <a:pt x="1" y="1"/>
                  </a:moveTo>
                  <a:cubicBezTo>
                    <a:pt x="1" y="1637"/>
                    <a:pt x="1328" y="2964"/>
                    <a:pt x="2964" y="2964"/>
                  </a:cubicBezTo>
                  <a:lnTo>
                    <a:pt x="3519" y="2964"/>
                  </a:lnTo>
                  <a:cubicBezTo>
                    <a:pt x="1883" y="2964"/>
                    <a:pt x="556" y="1637"/>
                    <a:pt x="556"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2"/>
            <p:cNvSpPr/>
            <p:nvPr/>
          </p:nvSpPr>
          <p:spPr>
            <a:xfrm>
              <a:off x="1216138" y="1820900"/>
              <a:ext cx="87225" cy="74100"/>
            </a:xfrm>
            <a:custGeom>
              <a:rect b="b" l="l" r="r" t="t"/>
              <a:pathLst>
                <a:path extrusionOk="0" h="2964" w="3489">
                  <a:moveTo>
                    <a:pt x="2964" y="0"/>
                  </a:moveTo>
                  <a:cubicBezTo>
                    <a:pt x="1328" y="0"/>
                    <a:pt x="1" y="1327"/>
                    <a:pt x="1" y="2963"/>
                  </a:cubicBezTo>
                  <a:lnTo>
                    <a:pt x="556" y="2963"/>
                  </a:lnTo>
                  <a:cubicBezTo>
                    <a:pt x="526" y="1327"/>
                    <a:pt x="1853" y="0"/>
                    <a:pt x="3488"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2"/>
            <p:cNvSpPr/>
            <p:nvPr/>
          </p:nvSpPr>
          <p:spPr>
            <a:xfrm>
              <a:off x="1193013" y="1667100"/>
              <a:ext cx="30100" cy="46125"/>
            </a:xfrm>
            <a:custGeom>
              <a:rect b="b" l="l" r="r" t="t"/>
              <a:pathLst>
                <a:path extrusionOk="0" h="1845" w="1204">
                  <a:moveTo>
                    <a:pt x="937" y="1"/>
                  </a:moveTo>
                  <a:cubicBezTo>
                    <a:pt x="444" y="1"/>
                    <a:pt x="0" y="413"/>
                    <a:pt x="0" y="937"/>
                  </a:cubicBezTo>
                  <a:cubicBezTo>
                    <a:pt x="0" y="1456"/>
                    <a:pt x="437" y="1844"/>
                    <a:pt x="925" y="1844"/>
                  </a:cubicBezTo>
                  <a:cubicBezTo>
                    <a:pt x="1017" y="1844"/>
                    <a:pt x="1111" y="1830"/>
                    <a:pt x="1204" y="1801"/>
                  </a:cubicBezTo>
                  <a:cubicBezTo>
                    <a:pt x="1049" y="1770"/>
                    <a:pt x="926" y="1677"/>
                    <a:pt x="802" y="1585"/>
                  </a:cubicBezTo>
                  <a:lnTo>
                    <a:pt x="833" y="1585"/>
                  </a:lnTo>
                  <a:cubicBezTo>
                    <a:pt x="340" y="1091"/>
                    <a:pt x="556" y="258"/>
                    <a:pt x="1204" y="42"/>
                  </a:cubicBezTo>
                  <a:cubicBezTo>
                    <a:pt x="1115" y="14"/>
                    <a:pt x="1025" y="1"/>
                    <a:pt x="937"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2"/>
            <p:cNvSpPr/>
            <p:nvPr/>
          </p:nvSpPr>
          <p:spPr>
            <a:xfrm>
              <a:off x="1100413" y="1599650"/>
              <a:ext cx="210650" cy="347025"/>
            </a:xfrm>
            <a:custGeom>
              <a:rect b="b" l="l" r="r" t="t"/>
              <a:pathLst>
                <a:path extrusionOk="0" h="13881" w="8426">
                  <a:moveTo>
                    <a:pt x="4630" y="441"/>
                  </a:moveTo>
                  <a:cubicBezTo>
                    <a:pt x="4977" y="441"/>
                    <a:pt x="5324" y="610"/>
                    <a:pt x="5525" y="950"/>
                  </a:cubicBezTo>
                  <a:lnTo>
                    <a:pt x="5093" y="1968"/>
                  </a:lnTo>
                  <a:lnTo>
                    <a:pt x="5463" y="2123"/>
                  </a:lnTo>
                  <a:lnTo>
                    <a:pt x="5895" y="1104"/>
                  </a:lnTo>
                  <a:cubicBezTo>
                    <a:pt x="5991" y="1077"/>
                    <a:pt x="6085" y="1065"/>
                    <a:pt x="6177" y="1065"/>
                  </a:cubicBezTo>
                  <a:cubicBezTo>
                    <a:pt x="6828" y="1065"/>
                    <a:pt x="7350" y="1693"/>
                    <a:pt x="7161" y="2369"/>
                  </a:cubicBezTo>
                  <a:lnTo>
                    <a:pt x="6111" y="2802"/>
                  </a:lnTo>
                  <a:lnTo>
                    <a:pt x="6266" y="3172"/>
                  </a:lnTo>
                  <a:lnTo>
                    <a:pt x="7346" y="2740"/>
                  </a:lnTo>
                  <a:cubicBezTo>
                    <a:pt x="7994" y="3141"/>
                    <a:pt x="7994" y="4129"/>
                    <a:pt x="7346" y="4530"/>
                  </a:cubicBezTo>
                  <a:lnTo>
                    <a:pt x="6296" y="4098"/>
                  </a:lnTo>
                  <a:lnTo>
                    <a:pt x="6142" y="4499"/>
                  </a:lnTo>
                  <a:lnTo>
                    <a:pt x="7161" y="4931"/>
                  </a:lnTo>
                  <a:cubicBezTo>
                    <a:pt x="7353" y="5591"/>
                    <a:pt x="6811" y="6226"/>
                    <a:pt x="6167" y="6226"/>
                  </a:cubicBezTo>
                  <a:cubicBezTo>
                    <a:pt x="6088" y="6226"/>
                    <a:pt x="6007" y="6217"/>
                    <a:pt x="5926" y="6196"/>
                  </a:cubicBezTo>
                  <a:lnTo>
                    <a:pt x="5494" y="5147"/>
                  </a:lnTo>
                  <a:lnTo>
                    <a:pt x="5093" y="5301"/>
                  </a:lnTo>
                  <a:lnTo>
                    <a:pt x="5525" y="6351"/>
                  </a:lnTo>
                  <a:cubicBezTo>
                    <a:pt x="5324" y="6675"/>
                    <a:pt x="4977" y="6837"/>
                    <a:pt x="4630" y="6837"/>
                  </a:cubicBezTo>
                  <a:cubicBezTo>
                    <a:pt x="4283" y="6837"/>
                    <a:pt x="3936" y="6675"/>
                    <a:pt x="3735" y="6351"/>
                  </a:cubicBezTo>
                  <a:lnTo>
                    <a:pt x="3735" y="6320"/>
                  </a:lnTo>
                  <a:lnTo>
                    <a:pt x="4167" y="5270"/>
                  </a:lnTo>
                  <a:lnTo>
                    <a:pt x="3797" y="5116"/>
                  </a:lnTo>
                  <a:lnTo>
                    <a:pt x="3365" y="6165"/>
                  </a:lnTo>
                  <a:cubicBezTo>
                    <a:pt x="3280" y="6186"/>
                    <a:pt x="3197" y="6195"/>
                    <a:pt x="3115" y="6195"/>
                  </a:cubicBezTo>
                  <a:cubicBezTo>
                    <a:pt x="2449" y="6195"/>
                    <a:pt x="1907" y="5560"/>
                    <a:pt x="2099" y="4900"/>
                  </a:cubicBezTo>
                  <a:lnTo>
                    <a:pt x="3149" y="4468"/>
                  </a:lnTo>
                  <a:lnTo>
                    <a:pt x="2994" y="4067"/>
                  </a:lnTo>
                  <a:lnTo>
                    <a:pt x="1945" y="4530"/>
                  </a:lnTo>
                  <a:cubicBezTo>
                    <a:pt x="1266" y="4098"/>
                    <a:pt x="1266" y="3141"/>
                    <a:pt x="1945" y="2740"/>
                  </a:cubicBezTo>
                  <a:lnTo>
                    <a:pt x="2963" y="3172"/>
                  </a:lnTo>
                  <a:lnTo>
                    <a:pt x="3118" y="2802"/>
                  </a:lnTo>
                  <a:lnTo>
                    <a:pt x="2099" y="2369"/>
                  </a:lnTo>
                  <a:cubicBezTo>
                    <a:pt x="1910" y="1693"/>
                    <a:pt x="2431" y="1065"/>
                    <a:pt x="3082" y="1065"/>
                  </a:cubicBezTo>
                  <a:cubicBezTo>
                    <a:pt x="3174" y="1065"/>
                    <a:pt x="3269" y="1077"/>
                    <a:pt x="3365" y="1104"/>
                  </a:cubicBezTo>
                  <a:lnTo>
                    <a:pt x="3797" y="2153"/>
                  </a:lnTo>
                  <a:lnTo>
                    <a:pt x="4167" y="1999"/>
                  </a:lnTo>
                  <a:lnTo>
                    <a:pt x="3735" y="950"/>
                  </a:lnTo>
                  <a:cubicBezTo>
                    <a:pt x="3936" y="610"/>
                    <a:pt x="4283" y="441"/>
                    <a:pt x="4630" y="441"/>
                  </a:cubicBezTo>
                  <a:close/>
                  <a:moveTo>
                    <a:pt x="1636" y="7369"/>
                  </a:moveTo>
                  <a:cubicBezTo>
                    <a:pt x="2994" y="7369"/>
                    <a:pt x="4167" y="8388"/>
                    <a:pt x="4352" y="9745"/>
                  </a:cubicBezTo>
                  <a:lnTo>
                    <a:pt x="2500" y="8480"/>
                  </a:lnTo>
                  <a:lnTo>
                    <a:pt x="2284" y="8820"/>
                  </a:lnTo>
                  <a:lnTo>
                    <a:pt x="3920" y="9931"/>
                  </a:lnTo>
                  <a:lnTo>
                    <a:pt x="3149" y="9931"/>
                  </a:lnTo>
                  <a:cubicBezTo>
                    <a:pt x="1698" y="9931"/>
                    <a:pt x="494" y="8820"/>
                    <a:pt x="402" y="7369"/>
                  </a:cubicBezTo>
                  <a:close/>
                  <a:moveTo>
                    <a:pt x="4626" y="1"/>
                  </a:moveTo>
                  <a:cubicBezTo>
                    <a:pt x="4159" y="1"/>
                    <a:pt x="3689" y="225"/>
                    <a:pt x="3395" y="672"/>
                  </a:cubicBezTo>
                  <a:cubicBezTo>
                    <a:pt x="3292" y="650"/>
                    <a:pt x="3189" y="640"/>
                    <a:pt x="3089" y="640"/>
                  </a:cubicBezTo>
                  <a:cubicBezTo>
                    <a:pt x="2201" y="640"/>
                    <a:pt x="1473" y="1458"/>
                    <a:pt x="1667" y="2400"/>
                  </a:cubicBezTo>
                  <a:cubicBezTo>
                    <a:pt x="803" y="2956"/>
                    <a:pt x="803" y="4252"/>
                    <a:pt x="1667" y="4808"/>
                  </a:cubicBezTo>
                  <a:cubicBezTo>
                    <a:pt x="1473" y="5750"/>
                    <a:pt x="2201" y="6568"/>
                    <a:pt x="3089" y="6568"/>
                  </a:cubicBezTo>
                  <a:cubicBezTo>
                    <a:pt x="3189" y="6568"/>
                    <a:pt x="3292" y="6558"/>
                    <a:pt x="3395" y="6536"/>
                  </a:cubicBezTo>
                  <a:cubicBezTo>
                    <a:pt x="3642" y="6906"/>
                    <a:pt x="4013" y="7122"/>
                    <a:pt x="4414" y="7184"/>
                  </a:cubicBezTo>
                  <a:lnTo>
                    <a:pt x="4414" y="8604"/>
                  </a:lnTo>
                  <a:cubicBezTo>
                    <a:pt x="3858" y="7585"/>
                    <a:pt x="2778" y="6968"/>
                    <a:pt x="1636" y="6937"/>
                  </a:cubicBezTo>
                  <a:lnTo>
                    <a:pt x="1" y="6937"/>
                  </a:lnTo>
                  <a:lnTo>
                    <a:pt x="1" y="7153"/>
                  </a:lnTo>
                  <a:cubicBezTo>
                    <a:pt x="1" y="8912"/>
                    <a:pt x="1420" y="10332"/>
                    <a:pt x="3179" y="10332"/>
                  </a:cubicBezTo>
                  <a:lnTo>
                    <a:pt x="4445" y="10332"/>
                  </a:lnTo>
                  <a:lnTo>
                    <a:pt x="4445" y="13881"/>
                  </a:lnTo>
                  <a:lnTo>
                    <a:pt x="4846" y="13881"/>
                  </a:lnTo>
                  <a:lnTo>
                    <a:pt x="4846" y="11998"/>
                  </a:lnTo>
                  <a:lnTo>
                    <a:pt x="6142" y="11998"/>
                  </a:lnTo>
                  <a:cubicBezTo>
                    <a:pt x="6975" y="11998"/>
                    <a:pt x="7778" y="11690"/>
                    <a:pt x="8364" y="11072"/>
                  </a:cubicBezTo>
                  <a:lnTo>
                    <a:pt x="8086" y="10795"/>
                  </a:lnTo>
                  <a:cubicBezTo>
                    <a:pt x="7562" y="11319"/>
                    <a:pt x="6852" y="11628"/>
                    <a:pt x="6111" y="11628"/>
                  </a:cubicBezTo>
                  <a:lnTo>
                    <a:pt x="4846" y="11628"/>
                  </a:lnTo>
                  <a:cubicBezTo>
                    <a:pt x="4908" y="10887"/>
                    <a:pt x="5247" y="10208"/>
                    <a:pt x="5803" y="9715"/>
                  </a:cubicBezTo>
                  <a:lnTo>
                    <a:pt x="5525" y="9406"/>
                  </a:lnTo>
                  <a:cubicBezTo>
                    <a:pt x="5247" y="9653"/>
                    <a:pt x="5000" y="9961"/>
                    <a:pt x="4815" y="10270"/>
                  </a:cubicBezTo>
                  <a:lnTo>
                    <a:pt x="4815" y="7184"/>
                  </a:lnTo>
                  <a:cubicBezTo>
                    <a:pt x="5247" y="7122"/>
                    <a:pt x="5618" y="6906"/>
                    <a:pt x="5834" y="6536"/>
                  </a:cubicBezTo>
                  <a:cubicBezTo>
                    <a:pt x="5937" y="6558"/>
                    <a:pt x="6040" y="6568"/>
                    <a:pt x="6140" y="6568"/>
                  </a:cubicBezTo>
                  <a:cubicBezTo>
                    <a:pt x="7028" y="6568"/>
                    <a:pt x="7756" y="5750"/>
                    <a:pt x="7562" y="4808"/>
                  </a:cubicBezTo>
                  <a:cubicBezTo>
                    <a:pt x="8426" y="4252"/>
                    <a:pt x="8426" y="2956"/>
                    <a:pt x="7562" y="2400"/>
                  </a:cubicBezTo>
                  <a:cubicBezTo>
                    <a:pt x="7756" y="1458"/>
                    <a:pt x="7028" y="640"/>
                    <a:pt x="6140" y="640"/>
                  </a:cubicBezTo>
                  <a:cubicBezTo>
                    <a:pt x="6040" y="640"/>
                    <a:pt x="5937" y="650"/>
                    <a:pt x="5834" y="672"/>
                  </a:cubicBezTo>
                  <a:cubicBezTo>
                    <a:pt x="5556" y="225"/>
                    <a:pt x="5093" y="1"/>
                    <a:pt x="4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2"/>
            <p:cNvSpPr/>
            <p:nvPr/>
          </p:nvSpPr>
          <p:spPr>
            <a:xfrm>
              <a:off x="1251638" y="1815500"/>
              <a:ext cx="80275" cy="49400"/>
            </a:xfrm>
            <a:custGeom>
              <a:rect b="b" l="l" r="r" t="t"/>
              <a:pathLst>
                <a:path extrusionOk="0" h="1976" w="3211">
                  <a:moveTo>
                    <a:pt x="1544" y="0"/>
                  </a:moveTo>
                  <a:cubicBezTo>
                    <a:pt x="1019" y="0"/>
                    <a:pt x="463" y="155"/>
                    <a:pt x="1" y="432"/>
                  </a:cubicBezTo>
                  <a:lnTo>
                    <a:pt x="217" y="772"/>
                  </a:lnTo>
                  <a:cubicBezTo>
                    <a:pt x="577" y="550"/>
                    <a:pt x="988" y="428"/>
                    <a:pt x="1426" y="428"/>
                  </a:cubicBezTo>
                  <a:cubicBezTo>
                    <a:pt x="1475" y="428"/>
                    <a:pt x="1525" y="429"/>
                    <a:pt x="1575" y="432"/>
                  </a:cubicBezTo>
                  <a:lnTo>
                    <a:pt x="2840" y="432"/>
                  </a:lnTo>
                  <a:cubicBezTo>
                    <a:pt x="2778" y="895"/>
                    <a:pt x="2624" y="1358"/>
                    <a:pt x="2377" y="1760"/>
                  </a:cubicBezTo>
                  <a:lnTo>
                    <a:pt x="2716" y="1976"/>
                  </a:lnTo>
                  <a:cubicBezTo>
                    <a:pt x="3056" y="1451"/>
                    <a:pt x="3210" y="865"/>
                    <a:pt x="3210" y="247"/>
                  </a:cubicBezTo>
                  <a:lnTo>
                    <a:pt x="32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2"/>
            <p:cNvSpPr/>
            <p:nvPr/>
          </p:nvSpPr>
          <p:spPr>
            <a:xfrm>
              <a:off x="1178338" y="1661950"/>
              <a:ext cx="74875" cy="55975"/>
            </a:xfrm>
            <a:custGeom>
              <a:rect b="b" l="l" r="r" t="t"/>
              <a:pathLst>
                <a:path extrusionOk="0" h="2239" w="2995">
                  <a:moveTo>
                    <a:pt x="1525" y="418"/>
                  </a:moveTo>
                  <a:cubicBezTo>
                    <a:pt x="1696" y="418"/>
                    <a:pt x="1869" y="480"/>
                    <a:pt x="2007" y="618"/>
                  </a:cubicBezTo>
                  <a:cubicBezTo>
                    <a:pt x="2470" y="1081"/>
                    <a:pt x="2161" y="1853"/>
                    <a:pt x="1513" y="1853"/>
                  </a:cubicBezTo>
                  <a:cubicBezTo>
                    <a:pt x="1112" y="1853"/>
                    <a:pt x="803" y="1513"/>
                    <a:pt x="803" y="1143"/>
                  </a:cubicBezTo>
                  <a:cubicBezTo>
                    <a:pt x="803" y="702"/>
                    <a:pt x="1161" y="418"/>
                    <a:pt x="1525" y="418"/>
                  </a:cubicBezTo>
                  <a:close/>
                  <a:moveTo>
                    <a:pt x="1513" y="1"/>
                  </a:moveTo>
                  <a:cubicBezTo>
                    <a:pt x="525" y="1"/>
                    <a:pt x="1" y="1205"/>
                    <a:pt x="711" y="1914"/>
                  </a:cubicBezTo>
                  <a:cubicBezTo>
                    <a:pt x="927" y="2130"/>
                    <a:pt x="1212" y="2238"/>
                    <a:pt x="1501" y="2238"/>
                  </a:cubicBezTo>
                  <a:cubicBezTo>
                    <a:pt x="1791" y="2238"/>
                    <a:pt x="2084" y="2130"/>
                    <a:pt x="2315" y="1914"/>
                  </a:cubicBezTo>
                  <a:cubicBezTo>
                    <a:pt x="2994" y="1205"/>
                    <a:pt x="2501" y="1"/>
                    <a:pt x="15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2"/>
            <p:cNvSpPr/>
            <p:nvPr/>
          </p:nvSpPr>
          <p:spPr>
            <a:xfrm>
              <a:off x="1257038" y="1844825"/>
              <a:ext cx="28575" cy="23925"/>
            </a:xfrm>
            <a:custGeom>
              <a:rect b="b" l="l" r="r" t="t"/>
              <a:pathLst>
                <a:path extrusionOk="0" h="957" w="1143">
                  <a:moveTo>
                    <a:pt x="896" y="0"/>
                  </a:moveTo>
                  <a:lnTo>
                    <a:pt x="587" y="247"/>
                  </a:lnTo>
                  <a:lnTo>
                    <a:pt x="803" y="587"/>
                  </a:lnTo>
                  <a:lnTo>
                    <a:pt x="1142" y="340"/>
                  </a:lnTo>
                  <a:lnTo>
                    <a:pt x="896" y="0"/>
                  </a:lnTo>
                  <a:close/>
                  <a:moveTo>
                    <a:pt x="340" y="401"/>
                  </a:moveTo>
                  <a:lnTo>
                    <a:pt x="1" y="617"/>
                  </a:lnTo>
                  <a:lnTo>
                    <a:pt x="247" y="957"/>
                  </a:lnTo>
                  <a:lnTo>
                    <a:pt x="587" y="741"/>
                  </a:lnTo>
                  <a:lnTo>
                    <a:pt x="340" y="40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52"/>
          <p:cNvGrpSpPr/>
          <p:nvPr/>
        </p:nvGrpSpPr>
        <p:grpSpPr>
          <a:xfrm>
            <a:off x="6991063" y="3828650"/>
            <a:ext cx="462300" cy="347025"/>
            <a:chOff x="6991063" y="3828650"/>
            <a:chExt cx="462300" cy="347025"/>
          </a:xfrm>
        </p:grpSpPr>
        <p:sp>
          <p:nvSpPr>
            <p:cNvPr id="1662" name="Google Shape;1662;p52"/>
            <p:cNvSpPr/>
            <p:nvPr/>
          </p:nvSpPr>
          <p:spPr>
            <a:xfrm>
              <a:off x="7052888" y="3833400"/>
              <a:ext cx="353400" cy="337700"/>
            </a:xfrm>
            <a:custGeom>
              <a:rect b="b" l="l" r="r" t="t"/>
              <a:pathLst>
                <a:path extrusionOk="0" h="13508" w="14136">
                  <a:moveTo>
                    <a:pt x="5865" y="1839"/>
                  </a:moveTo>
                  <a:lnTo>
                    <a:pt x="5865" y="6283"/>
                  </a:lnTo>
                  <a:lnTo>
                    <a:pt x="2254" y="8937"/>
                  </a:lnTo>
                  <a:cubicBezTo>
                    <a:pt x="803" y="5944"/>
                    <a:pt x="2624" y="2426"/>
                    <a:pt x="5865" y="1839"/>
                  </a:cubicBezTo>
                  <a:close/>
                  <a:moveTo>
                    <a:pt x="7655" y="1839"/>
                  </a:moveTo>
                  <a:cubicBezTo>
                    <a:pt x="10031" y="2271"/>
                    <a:pt x="11759" y="4339"/>
                    <a:pt x="11759" y="6746"/>
                  </a:cubicBezTo>
                  <a:cubicBezTo>
                    <a:pt x="11759" y="7518"/>
                    <a:pt x="11574" y="8258"/>
                    <a:pt x="11266" y="8937"/>
                  </a:cubicBezTo>
                  <a:lnTo>
                    <a:pt x="7655" y="6283"/>
                  </a:lnTo>
                  <a:lnTo>
                    <a:pt x="7655" y="1839"/>
                  </a:lnTo>
                  <a:close/>
                  <a:moveTo>
                    <a:pt x="5865" y="8444"/>
                  </a:moveTo>
                  <a:lnTo>
                    <a:pt x="5865" y="11684"/>
                  </a:lnTo>
                  <a:cubicBezTo>
                    <a:pt x="4877" y="11499"/>
                    <a:pt x="3982" y="11036"/>
                    <a:pt x="3272" y="10326"/>
                  </a:cubicBezTo>
                  <a:lnTo>
                    <a:pt x="5865" y="8444"/>
                  </a:lnTo>
                  <a:close/>
                  <a:moveTo>
                    <a:pt x="7655" y="8444"/>
                  </a:moveTo>
                  <a:lnTo>
                    <a:pt x="10247" y="10326"/>
                  </a:lnTo>
                  <a:cubicBezTo>
                    <a:pt x="9537" y="11036"/>
                    <a:pt x="8642" y="11499"/>
                    <a:pt x="7655" y="11684"/>
                  </a:cubicBezTo>
                  <a:lnTo>
                    <a:pt x="7655" y="8444"/>
                  </a:lnTo>
                  <a:close/>
                  <a:moveTo>
                    <a:pt x="6801" y="1"/>
                  </a:moveTo>
                  <a:cubicBezTo>
                    <a:pt x="3335" y="1"/>
                    <a:pt x="1" y="2695"/>
                    <a:pt x="1" y="6746"/>
                  </a:cubicBezTo>
                  <a:cubicBezTo>
                    <a:pt x="1" y="10820"/>
                    <a:pt x="3338" y="13508"/>
                    <a:pt x="6807" y="13508"/>
                  </a:cubicBezTo>
                  <a:cubicBezTo>
                    <a:pt x="8462" y="13508"/>
                    <a:pt x="10146" y="12896"/>
                    <a:pt x="11512" y="11530"/>
                  </a:cubicBezTo>
                  <a:cubicBezTo>
                    <a:pt x="14136" y="8876"/>
                    <a:pt x="14136" y="4617"/>
                    <a:pt x="11512" y="1994"/>
                  </a:cubicBezTo>
                  <a:cubicBezTo>
                    <a:pt x="10145" y="616"/>
                    <a:pt x="8458" y="1"/>
                    <a:pt x="6801"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2"/>
            <p:cNvSpPr/>
            <p:nvPr/>
          </p:nvSpPr>
          <p:spPr>
            <a:xfrm>
              <a:off x="7256588" y="3879375"/>
              <a:ext cx="126550" cy="177475"/>
            </a:xfrm>
            <a:custGeom>
              <a:rect b="b" l="l" r="r" t="t"/>
              <a:pathLst>
                <a:path extrusionOk="0" h="7099" w="5062">
                  <a:moveTo>
                    <a:pt x="0" y="0"/>
                  </a:moveTo>
                  <a:lnTo>
                    <a:pt x="0" y="124"/>
                  </a:lnTo>
                  <a:cubicBezTo>
                    <a:pt x="2840" y="957"/>
                    <a:pt x="4321" y="4043"/>
                    <a:pt x="3241" y="6790"/>
                  </a:cubicBezTo>
                  <a:lnTo>
                    <a:pt x="3642" y="7098"/>
                  </a:lnTo>
                  <a:cubicBezTo>
                    <a:pt x="5062" y="4105"/>
                    <a:pt x="3272" y="587"/>
                    <a:pt x="0"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2"/>
            <p:cNvSpPr/>
            <p:nvPr/>
          </p:nvSpPr>
          <p:spPr>
            <a:xfrm>
              <a:off x="7256588" y="4044475"/>
              <a:ext cx="65600" cy="81050"/>
            </a:xfrm>
            <a:custGeom>
              <a:rect b="b" l="l" r="r" t="t"/>
              <a:pathLst>
                <a:path extrusionOk="0" h="3242" w="2624">
                  <a:moveTo>
                    <a:pt x="0" y="1"/>
                  </a:moveTo>
                  <a:lnTo>
                    <a:pt x="0" y="371"/>
                  </a:lnTo>
                  <a:lnTo>
                    <a:pt x="2099" y="1883"/>
                  </a:lnTo>
                  <a:cubicBezTo>
                    <a:pt x="1513" y="2470"/>
                    <a:pt x="803" y="2871"/>
                    <a:pt x="0" y="3118"/>
                  </a:cubicBezTo>
                  <a:lnTo>
                    <a:pt x="0" y="3241"/>
                  </a:lnTo>
                  <a:cubicBezTo>
                    <a:pt x="1019" y="3056"/>
                    <a:pt x="1914" y="2593"/>
                    <a:pt x="2624" y="1883"/>
                  </a:cubicBezTo>
                  <a:lnTo>
                    <a:pt x="0"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2"/>
            <p:cNvSpPr/>
            <p:nvPr/>
          </p:nvSpPr>
          <p:spPr>
            <a:xfrm>
              <a:off x="7200263" y="4044475"/>
              <a:ext cx="13150" cy="81050"/>
            </a:xfrm>
            <a:custGeom>
              <a:rect b="b" l="l" r="r" t="t"/>
              <a:pathLst>
                <a:path extrusionOk="0" h="3242" w="526">
                  <a:moveTo>
                    <a:pt x="525" y="1"/>
                  </a:moveTo>
                  <a:lnTo>
                    <a:pt x="1" y="371"/>
                  </a:lnTo>
                  <a:lnTo>
                    <a:pt x="1" y="3118"/>
                  </a:lnTo>
                  <a:cubicBezTo>
                    <a:pt x="155" y="3148"/>
                    <a:pt x="340" y="3210"/>
                    <a:pt x="525" y="3241"/>
                  </a:cubicBezTo>
                  <a:lnTo>
                    <a:pt x="525"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2"/>
            <p:cNvSpPr/>
            <p:nvPr/>
          </p:nvSpPr>
          <p:spPr>
            <a:xfrm>
              <a:off x="7119263" y="3879375"/>
              <a:ext cx="94150" cy="177475"/>
            </a:xfrm>
            <a:custGeom>
              <a:rect b="b" l="l" r="r" t="t"/>
              <a:pathLst>
                <a:path extrusionOk="0" h="7099" w="3766">
                  <a:moveTo>
                    <a:pt x="3765" y="0"/>
                  </a:moveTo>
                  <a:cubicBezTo>
                    <a:pt x="3580" y="31"/>
                    <a:pt x="3395" y="62"/>
                    <a:pt x="3241" y="124"/>
                  </a:cubicBezTo>
                  <a:lnTo>
                    <a:pt x="3241" y="4444"/>
                  </a:lnTo>
                  <a:lnTo>
                    <a:pt x="0" y="6790"/>
                  </a:lnTo>
                  <a:cubicBezTo>
                    <a:pt x="31" y="6882"/>
                    <a:pt x="93" y="6975"/>
                    <a:pt x="123" y="7098"/>
                  </a:cubicBezTo>
                  <a:lnTo>
                    <a:pt x="3765" y="4444"/>
                  </a:lnTo>
                  <a:lnTo>
                    <a:pt x="376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2"/>
            <p:cNvSpPr/>
            <p:nvPr/>
          </p:nvSpPr>
          <p:spPr>
            <a:xfrm>
              <a:off x="7012013" y="3833700"/>
              <a:ext cx="216825" cy="337475"/>
            </a:xfrm>
            <a:custGeom>
              <a:rect b="b" l="l" r="r" t="t"/>
              <a:pathLst>
                <a:path extrusionOk="0" h="13499" w="8673">
                  <a:moveTo>
                    <a:pt x="8393" y="1"/>
                  </a:moveTo>
                  <a:cubicBezTo>
                    <a:pt x="4662" y="1"/>
                    <a:pt x="1636" y="3000"/>
                    <a:pt x="1636" y="6734"/>
                  </a:cubicBezTo>
                  <a:cubicBezTo>
                    <a:pt x="1636" y="10469"/>
                    <a:pt x="4664" y="13498"/>
                    <a:pt x="8396" y="13498"/>
                  </a:cubicBezTo>
                  <a:cubicBezTo>
                    <a:pt x="8487" y="13498"/>
                    <a:pt x="8580" y="13497"/>
                    <a:pt x="8672" y="13493"/>
                  </a:cubicBezTo>
                  <a:cubicBezTo>
                    <a:pt x="6975" y="13431"/>
                    <a:pt x="5370" y="12721"/>
                    <a:pt x="4167" y="11518"/>
                  </a:cubicBezTo>
                  <a:cubicBezTo>
                    <a:pt x="0" y="7351"/>
                    <a:pt x="2778" y="253"/>
                    <a:pt x="8672" y="6"/>
                  </a:cubicBezTo>
                  <a:cubicBezTo>
                    <a:pt x="8579" y="3"/>
                    <a:pt x="8486" y="1"/>
                    <a:pt x="8393"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2"/>
            <p:cNvSpPr/>
            <p:nvPr/>
          </p:nvSpPr>
          <p:spPr>
            <a:xfrm>
              <a:off x="7238063" y="3873200"/>
              <a:ext cx="115000" cy="191350"/>
            </a:xfrm>
            <a:custGeom>
              <a:rect b="b" l="l" r="r" t="t"/>
              <a:pathLst>
                <a:path extrusionOk="0" h="7654" w="4600">
                  <a:moveTo>
                    <a:pt x="1" y="0"/>
                  </a:moveTo>
                  <a:lnTo>
                    <a:pt x="1" y="4815"/>
                  </a:lnTo>
                  <a:lnTo>
                    <a:pt x="3920" y="7654"/>
                  </a:lnTo>
                  <a:lnTo>
                    <a:pt x="4013" y="7407"/>
                  </a:lnTo>
                  <a:cubicBezTo>
                    <a:pt x="4414" y="6574"/>
                    <a:pt x="4599" y="5648"/>
                    <a:pt x="4507" y="4722"/>
                  </a:cubicBezTo>
                  <a:lnTo>
                    <a:pt x="4507" y="4722"/>
                  </a:lnTo>
                  <a:lnTo>
                    <a:pt x="4136" y="4753"/>
                  </a:lnTo>
                  <a:cubicBezTo>
                    <a:pt x="4198" y="5525"/>
                    <a:pt x="4075" y="6296"/>
                    <a:pt x="3766" y="7006"/>
                  </a:cubicBezTo>
                  <a:lnTo>
                    <a:pt x="433" y="4568"/>
                  </a:lnTo>
                  <a:lnTo>
                    <a:pt x="433" y="494"/>
                  </a:lnTo>
                  <a:cubicBezTo>
                    <a:pt x="2254" y="926"/>
                    <a:pt x="3673" y="2377"/>
                    <a:pt x="4044" y="4228"/>
                  </a:cubicBezTo>
                  <a:lnTo>
                    <a:pt x="4445" y="4136"/>
                  </a:lnTo>
                  <a:cubicBezTo>
                    <a:pt x="4013" y="2037"/>
                    <a:pt x="2346" y="402"/>
                    <a:pt x="248" y="31"/>
                  </a:cubicBez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2"/>
            <p:cNvSpPr/>
            <p:nvPr/>
          </p:nvSpPr>
          <p:spPr>
            <a:xfrm>
              <a:off x="6991063" y="3828650"/>
              <a:ext cx="462300" cy="347025"/>
            </a:xfrm>
            <a:custGeom>
              <a:rect b="b" l="l" r="r" t="t"/>
              <a:pathLst>
                <a:path extrusionOk="0" h="13881" w="18492">
                  <a:moveTo>
                    <a:pt x="9240" y="1"/>
                  </a:moveTo>
                  <a:cubicBezTo>
                    <a:pt x="7599" y="1"/>
                    <a:pt x="5953" y="581"/>
                    <a:pt x="4634" y="1751"/>
                  </a:cubicBezTo>
                  <a:lnTo>
                    <a:pt x="4912" y="2029"/>
                  </a:lnTo>
                  <a:cubicBezTo>
                    <a:pt x="6182" y="862"/>
                    <a:pt x="7785" y="282"/>
                    <a:pt x="9385" y="282"/>
                  </a:cubicBezTo>
                  <a:cubicBezTo>
                    <a:pt x="11128" y="282"/>
                    <a:pt x="12867" y="970"/>
                    <a:pt x="14171" y="2338"/>
                  </a:cubicBezTo>
                  <a:cubicBezTo>
                    <a:pt x="16670" y="4930"/>
                    <a:pt x="16640" y="9066"/>
                    <a:pt x="14078" y="11596"/>
                  </a:cubicBezTo>
                  <a:cubicBezTo>
                    <a:pt x="12782" y="12893"/>
                    <a:pt x="11090" y="13541"/>
                    <a:pt x="9395" y="13541"/>
                  </a:cubicBezTo>
                  <a:cubicBezTo>
                    <a:pt x="7741" y="13541"/>
                    <a:pt x="6084" y="12924"/>
                    <a:pt x="4789" y="11689"/>
                  </a:cubicBezTo>
                  <a:cubicBezTo>
                    <a:pt x="2196" y="9189"/>
                    <a:pt x="2073" y="5085"/>
                    <a:pt x="4511" y="2430"/>
                  </a:cubicBezTo>
                  <a:lnTo>
                    <a:pt x="4233" y="2153"/>
                  </a:lnTo>
                  <a:lnTo>
                    <a:pt x="4233" y="2153"/>
                  </a:lnTo>
                  <a:cubicBezTo>
                    <a:pt x="1" y="6569"/>
                    <a:pt x="3114" y="13881"/>
                    <a:pt x="9210" y="13881"/>
                  </a:cubicBezTo>
                  <a:cubicBezTo>
                    <a:pt x="9249" y="13881"/>
                    <a:pt x="9287" y="13881"/>
                    <a:pt x="9325" y="13880"/>
                  </a:cubicBezTo>
                  <a:cubicBezTo>
                    <a:pt x="15467" y="13818"/>
                    <a:pt x="18491" y="6381"/>
                    <a:pt x="14140" y="2029"/>
                  </a:cubicBezTo>
                  <a:cubicBezTo>
                    <a:pt x="12792" y="681"/>
                    <a:pt x="11018" y="1"/>
                    <a:pt x="92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2"/>
            <p:cNvSpPr/>
            <p:nvPr/>
          </p:nvSpPr>
          <p:spPr>
            <a:xfrm>
              <a:off x="7067563" y="3873200"/>
              <a:ext cx="138125" cy="191350"/>
            </a:xfrm>
            <a:custGeom>
              <a:rect b="b" l="l" r="r" t="t"/>
              <a:pathLst>
                <a:path extrusionOk="0" h="7654" w="5525">
                  <a:moveTo>
                    <a:pt x="5093" y="494"/>
                  </a:moveTo>
                  <a:lnTo>
                    <a:pt x="5093" y="4599"/>
                  </a:lnTo>
                  <a:lnTo>
                    <a:pt x="1759" y="7006"/>
                  </a:lnTo>
                  <a:cubicBezTo>
                    <a:pt x="587" y="4290"/>
                    <a:pt x="2191" y="1142"/>
                    <a:pt x="5093" y="494"/>
                  </a:cubicBezTo>
                  <a:close/>
                  <a:moveTo>
                    <a:pt x="5525" y="0"/>
                  </a:moveTo>
                  <a:lnTo>
                    <a:pt x="5278" y="31"/>
                  </a:lnTo>
                  <a:cubicBezTo>
                    <a:pt x="1883" y="648"/>
                    <a:pt x="0" y="4321"/>
                    <a:pt x="1482" y="7407"/>
                  </a:cubicBezTo>
                  <a:lnTo>
                    <a:pt x="1574" y="7654"/>
                  </a:lnTo>
                  <a:lnTo>
                    <a:pt x="5525" y="4815"/>
                  </a:lnTo>
                  <a:lnTo>
                    <a:pt x="552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2"/>
            <p:cNvSpPr/>
            <p:nvPr/>
          </p:nvSpPr>
          <p:spPr>
            <a:xfrm>
              <a:off x="7238063" y="4034450"/>
              <a:ext cx="78725" cy="97225"/>
            </a:xfrm>
            <a:custGeom>
              <a:rect b="b" l="l" r="r" t="t"/>
              <a:pathLst>
                <a:path extrusionOk="0" h="3889" w="3149">
                  <a:moveTo>
                    <a:pt x="402" y="803"/>
                  </a:moveTo>
                  <a:lnTo>
                    <a:pt x="2501" y="2315"/>
                  </a:lnTo>
                  <a:cubicBezTo>
                    <a:pt x="1914" y="2840"/>
                    <a:pt x="1174" y="3210"/>
                    <a:pt x="402" y="3395"/>
                  </a:cubicBezTo>
                  <a:lnTo>
                    <a:pt x="402" y="803"/>
                  </a:lnTo>
                  <a:close/>
                  <a:moveTo>
                    <a:pt x="1" y="0"/>
                  </a:moveTo>
                  <a:lnTo>
                    <a:pt x="1" y="3889"/>
                  </a:lnTo>
                  <a:lnTo>
                    <a:pt x="248" y="3827"/>
                  </a:lnTo>
                  <a:cubicBezTo>
                    <a:pt x="1266" y="3673"/>
                    <a:pt x="2223" y="3179"/>
                    <a:pt x="2964" y="2438"/>
                  </a:cubicBezTo>
                  <a:lnTo>
                    <a:pt x="3149" y="2253"/>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2"/>
            <p:cNvSpPr/>
            <p:nvPr/>
          </p:nvSpPr>
          <p:spPr>
            <a:xfrm>
              <a:off x="7126188" y="4034450"/>
              <a:ext cx="78725" cy="97225"/>
            </a:xfrm>
            <a:custGeom>
              <a:rect b="b" l="l" r="r" t="t"/>
              <a:pathLst>
                <a:path extrusionOk="0" h="3889" w="3149">
                  <a:moveTo>
                    <a:pt x="2748" y="803"/>
                  </a:moveTo>
                  <a:lnTo>
                    <a:pt x="2748" y="3395"/>
                  </a:lnTo>
                  <a:cubicBezTo>
                    <a:pt x="1976" y="3210"/>
                    <a:pt x="1235" y="2840"/>
                    <a:pt x="649" y="2315"/>
                  </a:cubicBezTo>
                  <a:lnTo>
                    <a:pt x="2748" y="803"/>
                  </a:lnTo>
                  <a:close/>
                  <a:moveTo>
                    <a:pt x="3149" y="0"/>
                  </a:moveTo>
                  <a:lnTo>
                    <a:pt x="1" y="2253"/>
                  </a:lnTo>
                  <a:lnTo>
                    <a:pt x="186" y="2438"/>
                  </a:lnTo>
                  <a:cubicBezTo>
                    <a:pt x="927" y="3179"/>
                    <a:pt x="1883" y="3673"/>
                    <a:pt x="2902" y="3827"/>
                  </a:cubicBezTo>
                  <a:lnTo>
                    <a:pt x="3149" y="3889"/>
                  </a:lnTo>
                  <a:lnTo>
                    <a:pt x="31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2"/>
            <p:cNvSpPr/>
            <p:nvPr/>
          </p:nvSpPr>
          <p:spPr>
            <a:xfrm>
              <a:off x="7207988" y="4010525"/>
              <a:ext cx="27025" cy="10825"/>
            </a:xfrm>
            <a:custGeom>
              <a:rect b="b" l="l" r="r" t="t"/>
              <a:pathLst>
                <a:path extrusionOk="0" h="433" w="1081">
                  <a:moveTo>
                    <a:pt x="0" y="1"/>
                  </a:moveTo>
                  <a:lnTo>
                    <a:pt x="0" y="433"/>
                  </a:lnTo>
                  <a:lnTo>
                    <a:pt x="432" y="433"/>
                  </a:lnTo>
                  <a:lnTo>
                    <a:pt x="401" y="1"/>
                  </a:lnTo>
                  <a:close/>
                  <a:moveTo>
                    <a:pt x="679" y="1"/>
                  </a:moveTo>
                  <a:lnTo>
                    <a:pt x="679" y="433"/>
                  </a:lnTo>
                  <a:lnTo>
                    <a:pt x="1080" y="433"/>
                  </a:lnTo>
                  <a:lnTo>
                    <a:pt x="10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52"/>
          <p:cNvGrpSpPr/>
          <p:nvPr/>
        </p:nvGrpSpPr>
        <p:grpSpPr>
          <a:xfrm>
            <a:off x="7795138" y="3877050"/>
            <a:ext cx="347975" cy="286825"/>
            <a:chOff x="7795138" y="3877050"/>
            <a:chExt cx="347975" cy="286825"/>
          </a:xfrm>
        </p:grpSpPr>
        <p:sp>
          <p:nvSpPr>
            <p:cNvPr id="1675" name="Google Shape;1675;p52"/>
            <p:cNvSpPr/>
            <p:nvPr/>
          </p:nvSpPr>
          <p:spPr>
            <a:xfrm>
              <a:off x="7800538" y="3882450"/>
              <a:ext cx="328700" cy="276600"/>
            </a:xfrm>
            <a:custGeom>
              <a:rect b="b" l="l" r="r" t="t"/>
              <a:pathLst>
                <a:path extrusionOk="0" h="11064" w="13148">
                  <a:moveTo>
                    <a:pt x="0" y="1"/>
                  </a:moveTo>
                  <a:cubicBezTo>
                    <a:pt x="0" y="2655"/>
                    <a:pt x="2160" y="4815"/>
                    <a:pt x="4845" y="4815"/>
                  </a:cubicBezTo>
                  <a:lnTo>
                    <a:pt x="6821" y="4815"/>
                  </a:lnTo>
                  <a:cubicBezTo>
                    <a:pt x="6358" y="5278"/>
                    <a:pt x="5771" y="5617"/>
                    <a:pt x="5154" y="5772"/>
                  </a:cubicBezTo>
                  <a:lnTo>
                    <a:pt x="247" y="7099"/>
                  </a:lnTo>
                  <a:cubicBezTo>
                    <a:pt x="402" y="7666"/>
                    <a:pt x="900" y="8039"/>
                    <a:pt x="1456" y="8039"/>
                  </a:cubicBezTo>
                  <a:cubicBezTo>
                    <a:pt x="1566" y="8039"/>
                    <a:pt x="1678" y="8024"/>
                    <a:pt x="1790" y="7994"/>
                  </a:cubicBezTo>
                  <a:lnTo>
                    <a:pt x="4352" y="7315"/>
                  </a:lnTo>
                  <a:lnTo>
                    <a:pt x="2068" y="9599"/>
                  </a:lnTo>
                  <a:cubicBezTo>
                    <a:pt x="2315" y="9830"/>
                    <a:pt x="2639" y="9946"/>
                    <a:pt x="2963" y="9946"/>
                  </a:cubicBezTo>
                  <a:cubicBezTo>
                    <a:pt x="3287" y="9946"/>
                    <a:pt x="3611" y="9830"/>
                    <a:pt x="3858" y="9599"/>
                  </a:cubicBezTo>
                  <a:lnTo>
                    <a:pt x="5432" y="7994"/>
                  </a:lnTo>
                  <a:lnTo>
                    <a:pt x="4629" y="11018"/>
                  </a:lnTo>
                  <a:cubicBezTo>
                    <a:pt x="4737" y="11049"/>
                    <a:pt x="4846" y="11064"/>
                    <a:pt x="4954" y="11064"/>
                  </a:cubicBezTo>
                  <a:cubicBezTo>
                    <a:pt x="5498" y="11064"/>
                    <a:pt x="6018" y="10695"/>
                    <a:pt x="6172" y="10154"/>
                  </a:cubicBezTo>
                  <a:cubicBezTo>
                    <a:pt x="6944" y="7297"/>
                    <a:pt x="6975" y="7191"/>
                    <a:pt x="6975" y="7191"/>
                  </a:cubicBezTo>
                  <a:lnTo>
                    <a:pt x="6975" y="7191"/>
                  </a:lnTo>
                  <a:cubicBezTo>
                    <a:pt x="6975" y="7191"/>
                    <a:pt x="6975" y="7191"/>
                    <a:pt x="6975" y="7191"/>
                  </a:cubicBezTo>
                  <a:cubicBezTo>
                    <a:pt x="7382" y="7374"/>
                    <a:pt x="7812" y="7463"/>
                    <a:pt x="8238" y="7463"/>
                  </a:cubicBezTo>
                  <a:cubicBezTo>
                    <a:pt x="9039" y="7463"/>
                    <a:pt x="9827" y="7148"/>
                    <a:pt x="10431" y="6543"/>
                  </a:cubicBezTo>
                  <a:lnTo>
                    <a:pt x="11265" y="5710"/>
                  </a:lnTo>
                  <a:cubicBezTo>
                    <a:pt x="11944" y="5031"/>
                    <a:pt x="11944" y="3920"/>
                    <a:pt x="11265" y="3241"/>
                  </a:cubicBezTo>
                  <a:lnTo>
                    <a:pt x="12530" y="1976"/>
                  </a:lnTo>
                  <a:cubicBezTo>
                    <a:pt x="13147" y="1359"/>
                    <a:pt x="12684" y="278"/>
                    <a:pt x="11820" y="278"/>
                  </a:cubicBezTo>
                  <a:lnTo>
                    <a:pt x="11789" y="278"/>
                  </a:lnTo>
                  <a:cubicBezTo>
                    <a:pt x="11512" y="278"/>
                    <a:pt x="11265" y="371"/>
                    <a:pt x="11079" y="556"/>
                  </a:cubicBezTo>
                  <a:lnTo>
                    <a:pt x="9043" y="2593"/>
                  </a:lnTo>
                  <a:cubicBezTo>
                    <a:pt x="8939" y="2697"/>
                    <a:pt x="8805" y="2744"/>
                    <a:pt x="8674" y="2744"/>
                  </a:cubicBezTo>
                  <a:cubicBezTo>
                    <a:pt x="8452" y="2744"/>
                    <a:pt x="8237" y="2609"/>
                    <a:pt x="8178" y="2377"/>
                  </a:cubicBezTo>
                  <a:lnTo>
                    <a:pt x="7746" y="834"/>
                  </a:lnTo>
                  <a:cubicBezTo>
                    <a:pt x="7592" y="340"/>
                    <a:pt x="7129" y="1"/>
                    <a:pt x="6635" y="1"/>
                  </a:cubicBezTo>
                  <a:close/>
                </a:path>
              </a:pathLst>
            </a:custGeom>
            <a:solidFill>
              <a:srgbClr val="FEEE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2"/>
            <p:cNvSpPr/>
            <p:nvPr/>
          </p:nvSpPr>
          <p:spPr>
            <a:xfrm>
              <a:off x="8114538" y="3907150"/>
              <a:ext cx="23175" cy="22400"/>
            </a:xfrm>
            <a:custGeom>
              <a:rect b="b" l="l" r="r" t="t"/>
              <a:pathLst>
                <a:path extrusionOk="0" h="896" w="927">
                  <a:moveTo>
                    <a:pt x="155" y="0"/>
                  </a:moveTo>
                  <a:cubicBezTo>
                    <a:pt x="166" y="2"/>
                    <a:pt x="177" y="3"/>
                    <a:pt x="187" y="5"/>
                  </a:cubicBezTo>
                  <a:lnTo>
                    <a:pt x="187" y="5"/>
                  </a:lnTo>
                  <a:cubicBezTo>
                    <a:pt x="187" y="3"/>
                    <a:pt x="187" y="2"/>
                    <a:pt x="186" y="0"/>
                  </a:cubicBezTo>
                  <a:close/>
                  <a:moveTo>
                    <a:pt x="187" y="5"/>
                  </a:moveTo>
                  <a:cubicBezTo>
                    <a:pt x="278" y="312"/>
                    <a:pt x="216" y="650"/>
                    <a:pt x="1" y="895"/>
                  </a:cubicBezTo>
                  <a:lnTo>
                    <a:pt x="927" y="895"/>
                  </a:lnTo>
                  <a:cubicBezTo>
                    <a:pt x="927" y="443"/>
                    <a:pt x="632" y="79"/>
                    <a:pt x="187" y="5"/>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2"/>
            <p:cNvSpPr/>
            <p:nvPr/>
          </p:nvSpPr>
          <p:spPr>
            <a:xfrm>
              <a:off x="7800538" y="3882450"/>
              <a:ext cx="135025" cy="120400"/>
            </a:xfrm>
            <a:custGeom>
              <a:rect b="b" l="l" r="r" t="t"/>
              <a:pathLst>
                <a:path extrusionOk="0" h="4816" w="5401">
                  <a:moveTo>
                    <a:pt x="0" y="1"/>
                  </a:moveTo>
                  <a:cubicBezTo>
                    <a:pt x="0" y="2655"/>
                    <a:pt x="2160" y="4815"/>
                    <a:pt x="4845" y="4815"/>
                  </a:cubicBezTo>
                  <a:lnTo>
                    <a:pt x="5401" y="4815"/>
                  </a:lnTo>
                  <a:cubicBezTo>
                    <a:pt x="2716" y="4815"/>
                    <a:pt x="556" y="2655"/>
                    <a:pt x="556" y="1"/>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2"/>
            <p:cNvSpPr/>
            <p:nvPr/>
          </p:nvSpPr>
          <p:spPr>
            <a:xfrm>
              <a:off x="8021963" y="3889300"/>
              <a:ext cx="80275" cy="62625"/>
            </a:xfrm>
            <a:custGeom>
              <a:rect b="b" l="l" r="r" t="t"/>
              <a:pathLst>
                <a:path extrusionOk="0" h="2505" w="3211">
                  <a:moveTo>
                    <a:pt x="2928" y="0"/>
                  </a:moveTo>
                  <a:cubicBezTo>
                    <a:pt x="2659" y="0"/>
                    <a:pt x="2406" y="98"/>
                    <a:pt x="2222" y="282"/>
                  </a:cubicBezTo>
                  <a:cubicBezTo>
                    <a:pt x="0" y="2504"/>
                    <a:pt x="186" y="2350"/>
                    <a:pt x="93" y="2412"/>
                  </a:cubicBezTo>
                  <a:cubicBezTo>
                    <a:pt x="179" y="2461"/>
                    <a:pt x="271" y="2486"/>
                    <a:pt x="361" y="2486"/>
                  </a:cubicBezTo>
                  <a:cubicBezTo>
                    <a:pt x="497" y="2486"/>
                    <a:pt x="630" y="2430"/>
                    <a:pt x="741" y="2319"/>
                  </a:cubicBezTo>
                  <a:lnTo>
                    <a:pt x="2778" y="282"/>
                  </a:lnTo>
                  <a:cubicBezTo>
                    <a:pt x="2871" y="159"/>
                    <a:pt x="3025" y="66"/>
                    <a:pt x="3210" y="35"/>
                  </a:cubicBezTo>
                  <a:cubicBezTo>
                    <a:pt x="3115" y="12"/>
                    <a:pt x="3021" y="0"/>
                    <a:pt x="2928" y="0"/>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2"/>
            <p:cNvSpPr/>
            <p:nvPr/>
          </p:nvSpPr>
          <p:spPr>
            <a:xfrm>
              <a:off x="7806688" y="4003575"/>
              <a:ext cx="177500" cy="79550"/>
            </a:xfrm>
            <a:custGeom>
              <a:rect b="b" l="l" r="r" t="t"/>
              <a:pathLst>
                <a:path extrusionOk="0" h="3182" w="7100">
                  <a:moveTo>
                    <a:pt x="6575" y="1"/>
                  </a:moveTo>
                  <a:cubicBezTo>
                    <a:pt x="6112" y="464"/>
                    <a:pt x="5525" y="772"/>
                    <a:pt x="4908" y="958"/>
                  </a:cubicBezTo>
                  <a:lnTo>
                    <a:pt x="1" y="2254"/>
                  </a:lnTo>
                  <a:cubicBezTo>
                    <a:pt x="159" y="2808"/>
                    <a:pt x="656" y="3182"/>
                    <a:pt x="1202" y="3182"/>
                  </a:cubicBezTo>
                  <a:cubicBezTo>
                    <a:pt x="1295" y="3182"/>
                    <a:pt x="1389" y="3171"/>
                    <a:pt x="1482" y="3149"/>
                  </a:cubicBezTo>
                  <a:cubicBezTo>
                    <a:pt x="1019" y="3056"/>
                    <a:pt x="649" y="2717"/>
                    <a:pt x="556" y="2254"/>
                  </a:cubicBezTo>
                  <a:lnTo>
                    <a:pt x="5433" y="958"/>
                  </a:lnTo>
                  <a:cubicBezTo>
                    <a:pt x="6081" y="772"/>
                    <a:pt x="6636" y="464"/>
                    <a:pt x="7099" y="1"/>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2"/>
            <p:cNvSpPr/>
            <p:nvPr/>
          </p:nvSpPr>
          <p:spPr>
            <a:xfrm>
              <a:off x="7915488" y="4082275"/>
              <a:ext cx="33975" cy="76025"/>
            </a:xfrm>
            <a:custGeom>
              <a:rect b="b" l="l" r="r" t="t"/>
              <a:pathLst>
                <a:path extrusionOk="0" h="3041" w="1359">
                  <a:moveTo>
                    <a:pt x="1358" y="1"/>
                  </a:moveTo>
                  <a:lnTo>
                    <a:pt x="618" y="742"/>
                  </a:lnTo>
                  <a:lnTo>
                    <a:pt x="1" y="2994"/>
                  </a:lnTo>
                  <a:cubicBezTo>
                    <a:pt x="109" y="3025"/>
                    <a:pt x="209" y="3041"/>
                    <a:pt x="309" y="3041"/>
                  </a:cubicBezTo>
                  <a:cubicBezTo>
                    <a:pt x="409" y="3041"/>
                    <a:pt x="510" y="3025"/>
                    <a:pt x="618" y="2994"/>
                  </a:cubicBezTo>
                  <a:lnTo>
                    <a:pt x="556" y="2994"/>
                  </a:lnTo>
                  <a:lnTo>
                    <a:pt x="1358" y="1"/>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2"/>
            <p:cNvSpPr/>
            <p:nvPr/>
          </p:nvSpPr>
          <p:spPr>
            <a:xfrm>
              <a:off x="7852213" y="4064550"/>
              <a:ext cx="70250" cy="66350"/>
            </a:xfrm>
            <a:custGeom>
              <a:rect b="b" l="l" r="r" t="t"/>
              <a:pathLst>
                <a:path extrusionOk="0" h="2654" w="2810">
                  <a:moveTo>
                    <a:pt x="2809" y="0"/>
                  </a:moveTo>
                  <a:lnTo>
                    <a:pt x="2069" y="216"/>
                  </a:lnTo>
                  <a:lnTo>
                    <a:pt x="1" y="2284"/>
                  </a:lnTo>
                  <a:cubicBezTo>
                    <a:pt x="242" y="2525"/>
                    <a:pt x="559" y="2653"/>
                    <a:pt x="878" y="2653"/>
                  </a:cubicBezTo>
                  <a:cubicBezTo>
                    <a:pt x="967" y="2653"/>
                    <a:pt x="1055" y="2643"/>
                    <a:pt x="1143" y="2623"/>
                  </a:cubicBezTo>
                  <a:cubicBezTo>
                    <a:pt x="927" y="2562"/>
                    <a:pt x="711" y="2438"/>
                    <a:pt x="556" y="2284"/>
                  </a:cubicBezTo>
                  <a:lnTo>
                    <a:pt x="2809" y="0"/>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2"/>
            <p:cNvSpPr/>
            <p:nvPr/>
          </p:nvSpPr>
          <p:spPr>
            <a:xfrm>
              <a:off x="7986463" y="4062175"/>
              <a:ext cx="25500" cy="6525"/>
            </a:xfrm>
            <a:custGeom>
              <a:rect b="b" l="l" r="r" t="t"/>
              <a:pathLst>
                <a:path extrusionOk="0" h="261" w="1020">
                  <a:moveTo>
                    <a:pt x="31" y="0"/>
                  </a:moveTo>
                  <a:cubicBezTo>
                    <a:pt x="30" y="0"/>
                    <a:pt x="24" y="18"/>
                    <a:pt x="1" y="157"/>
                  </a:cubicBezTo>
                  <a:cubicBezTo>
                    <a:pt x="255" y="226"/>
                    <a:pt x="510" y="261"/>
                    <a:pt x="765" y="261"/>
                  </a:cubicBezTo>
                  <a:cubicBezTo>
                    <a:pt x="849" y="261"/>
                    <a:pt x="934" y="257"/>
                    <a:pt x="1019" y="249"/>
                  </a:cubicBezTo>
                  <a:cubicBezTo>
                    <a:pt x="680" y="218"/>
                    <a:pt x="340" y="126"/>
                    <a:pt x="32" y="2"/>
                  </a:cubicBezTo>
                  <a:cubicBezTo>
                    <a:pt x="32" y="2"/>
                    <a:pt x="32" y="0"/>
                    <a:pt x="31" y="0"/>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2"/>
            <p:cNvSpPr/>
            <p:nvPr/>
          </p:nvSpPr>
          <p:spPr>
            <a:xfrm>
              <a:off x="7795138" y="3877050"/>
              <a:ext cx="270050" cy="286825"/>
            </a:xfrm>
            <a:custGeom>
              <a:rect b="b" l="l" r="r" t="t"/>
              <a:pathLst>
                <a:path extrusionOk="0" h="11473" w="10802">
                  <a:moveTo>
                    <a:pt x="0" y="1"/>
                  </a:moveTo>
                  <a:lnTo>
                    <a:pt x="0" y="217"/>
                  </a:lnTo>
                  <a:cubicBezTo>
                    <a:pt x="0" y="2994"/>
                    <a:pt x="2253" y="5247"/>
                    <a:pt x="5061" y="5247"/>
                  </a:cubicBezTo>
                  <a:lnTo>
                    <a:pt x="6512" y="5247"/>
                  </a:lnTo>
                  <a:cubicBezTo>
                    <a:pt x="6142" y="5494"/>
                    <a:pt x="5771" y="5679"/>
                    <a:pt x="5339" y="5803"/>
                  </a:cubicBezTo>
                  <a:lnTo>
                    <a:pt x="247" y="7161"/>
                  </a:lnTo>
                  <a:lnTo>
                    <a:pt x="309" y="7346"/>
                  </a:lnTo>
                  <a:cubicBezTo>
                    <a:pt x="463" y="8015"/>
                    <a:pt x="1047" y="8448"/>
                    <a:pt x="1684" y="8448"/>
                  </a:cubicBezTo>
                  <a:cubicBezTo>
                    <a:pt x="1811" y="8448"/>
                    <a:pt x="1940" y="8431"/>
                    <a:pt x="2068" y="8395"/>
                  </a:cubicBezTo>
                  <a:lnTo>
                    <a:pt x="3920" y="7901"/>
                  </a:lnTo>
                  <a:lnTo>
                    <a:pt x="2037" y="9784"/>
                  </a:lnTo>
                  <a:lnTo>
                    <a:pt x="2160" y="9938"/>
                  </a:lnTo>
                  <a:cubicBezTo>
                    <a:pt x="2454" y="10216"/>
                    <a:pt x="2824" y="10355"/>
                    <a:pt x="3194" y="10355"/>
                  </a:cubicBezTo>
                  <a:cubicBezTo>
                    <a:pt x="3565" y="10355"/>
                    <a:pt x="3935" y="10216"/>
                    <a:pt x="4228" y="9938"/>
                  </a:cubicBezTo>
                  <a:lnTo>
                    <a:pt x="5277" y="8889"/>
                  </a:lnTo>
                  <a:lnTo>
                    <a:pt x="4568" y="11358"/>
                  </a:lnTo>
                  <a:lnTo>
                    <a:pt x="4753" y="11419"/>
                  </a:lnTo>
                  <a:cubicBezTo>
                    <a:pt x="4886" y="11455"/>
                    <a:pt x="5018" y="11472"/>
                    <a:pt x="5147" y="11472"/>
                  </a:cubicBezTo>
                  <a:cubicBezTo>
                    <a:pt x="5796" y="11472"/>
                    <a:pt x="6363" y="11039"/>
                    <a:pt x="6543" y="10370"/>
                  </a:cubicBezTo>
                  <a:lnTo>
                    <a:pt x="7283" y="7685"/>
                  </a:lnTo>
                  <a:cubicBezTo>
                    <a:pt x="7646" y="7815"/>
                    <a:pt x="8022" y="7878"/>
                    <a:pt x="8397" y="7878"/>
                  </a:cubicBezTo>
                  <a:cubicBezTo>
                    <a:pt x="9266" y="7878"/>
                    <a:pt x="10124" y="7539"/>
                    <a:pt x="10771" y="6914"/>
                  </a:cubicBezTo>
                  <a:lnTo>
                    <a:pt x="10802" y="6852"/>
                  </a:lnTo>
                  <a:lnTo>
                    <a:pt x="10524" y="6574"/>
                  </a:lnTo>
                  <a:cubicBezTo>
                    <a:pt x="9954" y="7165"/>
                    <a:pt x="9196" y="7486"/>
                    <a:pt x="8418" y="7486"/>
                  </a:cubicBezTo>
                  <a:cubicBezTo>
                    <a:pt x="8017" y="7486"/>
                    <a:pt x="7610" y="7401"/>
                    <a:pt x="7222" y="7222"/>
                  </a:cubicBezTo>
                  <a:cubicBezTo>
                    <a:pt x="7067" y="7130"/>
                    <a:pt x="6913" y="7068"/>
                    <a:pt x="6759" y="7006"/>
                  </a:cubicBezTo>
                  <a:lnTo>
                    <a:pt x="6604" y="7377"/>
                  </a:lnTo>
                  <a:lnTo>
                    <a:pt x="6913" y="7531"/>
                  </a:lnTo>
                  <a:lnTo>
                    <a:pt x="6142" y="10308"/>
                  </a:lnTo>
                  <a:cubicBezTo>
                    <a:pt x="6023" y="10752"/>
                    <a:pt x="5594" y="11082"/>
                    <a:pt x="5124" y="11082"/>
                  </a:cubicBezTo>
                  <a:cubicBezTo>
                    <a:pt x="5103" y="11082"/>
                    <a:pt x="5082" y="11081"/>
                    <a:pt x="5061" y="11080"/>
                  </a:cubicBezTo>
                  <a:cubicBezTo>
                    <a:pt x="5956" y="7747"/>
                    <a:pt x="5216" y="10524"/>
                    <a:pt x="6049" y="7346"/>
                  </a:cubicBezTo>
                  <a:lnTo>
                    <a:pt x="5679" y="7253"/>
                  </a:lnTo>
                  <a:lnTo>
                    <a:pt x="5432" y="8117"/>
                  </a:lnTo>
                  <a:lnTo>
                    <a:pt x="3889" y="9660"/>
                  </a:lnTo>
                  <a:cubicBezTo>
                    <a:pt x="3694" y="9855"/>
                    <a:pt x="3427" y="9959"/>
                    <a:pt x="3154" y="9959"/>
                  </a:cubicBezTo>
                  <a:cubicBezTo>
                    <a:pt x="2952" y="9959"/>
                    <a:pt x="2745" y="9902"/>
                    <a:pt x="2562" y="9784"/>
                  </a:cubicBezTo>
                  <a:lnTo>
                    <a:pt x="5216" y="7130"/>
                  </a:lnTo>
                  <a:lnTo>
                    <a:pt x="1944" y="8025"/>
                  </a:lnTo>
                  <a:cubicBezTo>
                    <a:pt x="1858" y="8046"/>
                    <a:pt x="1771" y="8056"/>
                    <a:pt x="1685" y="8056"/>
                  </a:cubicBezTo>
                  <a:cubicBezTo>
                    <a:pt x="1277" y="8056"/>
                    <a:pt x="888" y="7826"/>
                    <a:pt x="710" y="7469"/>
                  </a:cubicBezTo>
                  <a:lnTo>
                    <a:pt x="5401" y="6204"/>
                  </a:lnTo>
                  <a:cubicBezTo>
                    <a:pt x="6049" y="6050"/>
                    <a:pt x="6635" y="5710"/>
                    <a:pt x="7098" y="5247"/>
                  </a:cubicBezTo>
                  <a:lnTo>
                    <a:pt x="7808" y="5247"/>
                  </a:lnTo>
                  <a:lnTo>
                    <a:pt x="7808" y="4846"/>
                  </a:lnTo>
                  <a:lnTo>
                    <a:pt x="5061" y="4846"/>
                  </a:lnTo>
                  <a:cubicBezTo>
                    <a:pt x="2562" y="4846"/>
                    <a:pt x="525" y="2902"/>
                    <a:pt x="432" y="433"/>
                  </a:cubicBezTo>
                  <a:lnTo>
                    <a:pt x="1235" y="433"/>
                  </a:lnTo>
                  <a:lnTo>
                    <a:pt x="12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2"/>
            <p:cNvSpPr/>
            <p:nvPr/>
          </p:nvSpPr>
          <p:spPr>
            <a:xfrm>
              <a:off x="7840638" y="3877050"/>
              <a:ext cx="302475" cy="161275"/>
            </a:xfrm>
            <a:custGeom>
              <a:rect b="b" l="l" r="r" t="t"/>
              <a:pathLst>
                <a:path extrusionOk="0" h="6451" w="12099">
                  <a:moveTo>
                    <a:pt x="11389" y="1513"/>
                  </a:moveTo>
                  <a:cubicBezTo>
                    <a:pt x="11512" y="1605"/>
                    <a:pt x="11636" y="1729"/>
                    <a:pt x="11667" y="1883"/>
                  </a:cubicBezTo>
                  <a:lnTo>
                    <a:pt x="11327" y="1883"/>
                  </a:lnTo>
                  <a:cubicBezTo>
                    <a:pt x="11358" y="1760"/>
                    <a:pt x="11389" y="1636"/>
                    <a:pt x="11389" y="1513"/>
                  </a:cubicBezTo>
                  <a:close/>
                  <a:moveTo>
                    <a:pt x="1" y="1"/>
                  </a:moveTo>
                  <a:lnTo>
                    <a:pt x="1" y="402"/>
                  </a:lnTo>
                  <a:lnTo>
                    <a:pt x="5031" y="402"/>
                  </a:lnTo>
                  <a:cubicBezTo>
                    <a:pt x="5433" y="402"/>
                    <a:pt x="5803" y="680"/>
                    <a:pt x="5926" y="1081"/>
                  </a:cubicBezTo>
                  <a:lnTo>
                    <a:pt x="6358" y="2624"/>
                  </a:lnTo>
                  <a:cubicBezTo>
                    <a:pt x="6456" y="2974"/>
                    <a:pt x="6762" y="3165"/>
                    <a:pt x="7076" y="3165"/>
                  </a:cubicBezTo>
                  <a:cubicBezTo>
                    <a:pt x="7259" y="3165"/>
                    <a:pt x="7445" y="3100"/>
                    <a:pt x="7593" y="2963"/>
                  </a:cubicBezTo>
                  <a:lnTo>
                    <a:pt x="9630" y="926"/>
                  </a:lnTo>
                  <a:cubicBezTo>
                    <a:pt x="9802" y="754"/>
                    <a:pt x="9994" y="682"/>
                    <a:pt x="10178" y="682"/>
                  </a:cubicBezTo>
                  <a:cubicBezTo>
                    <a:pt x="10787" y="682"/>
                    <a:pt x="11309" y="1469"/>
                    <a:pt x="10741" y="2038"/>
                  </a:cubicBezTo>
                  <a:lnTo>
                    <a:pt x="9352" y="3426"/>
                  </a:lnTo>
                  <a:lnTo>
                    <a:pt x="9475" y="3581"/>
                  </a:lnTo>
                  <a:cubicBezTo>
                    <a:pt x="10093" y="4167"/>
                    <a:pt x="10093" y="5155"/>
                    <a:pt x="9475" y="5772"/>
                  </a:cubicBezTo>
                  <a:lnTo>
                    <a:pt x="9105" y="6142"/>
                  </a:lnTo>
                  <a:lnTo>
                    <a:pt x="9383" y="6451"/>
                  </a:lnTo>
                  <a:lnTo>
                    <a:pt x="9784" y="6050"/>
                  </a:lnTo>
                  <a:cubicBezTo>
                    <a:pt x="10494" y="5340"/>
                    <a:pt x="10556" y="4229"/>
                    <a:pt x="9908" y="3457"/>
                  </a:cubicBezTo>
                  <a:lnTo>
                    <a:pt x="11049" y="2284"/>
                  </a:lnTo>
                  <a:lnTo>
                    <a:pt x="12099" y="2284"/>
                  </a:lnTo>
                  <a:lnTo>
                    <a:pt x="12099" y="2099"/>
                  </a:lnTo>
                  <a:cubicBezTo>
                    <a:pt x="12099" y="1605"/>
                    <a:pt x="11759" y="1173"/>
                    <a:pt x="11296" y="1019"/>
                  </a:cubicBezTo>
                  <a:cubicBezTo>
                    <a:pt x="11091" y="534"/>
                    <a:pt x="10638" y="275"/>
                    <a:pt x="10175" y="275"/>
                  </a:cubicBezTo>
                  <a:cubicBezTo>
                    <a:pt x="9872" y="275"/>
                    <a:pt x="9565" y="386"/>
                    <a:pt x="9321" y="618"/>
                  </a:cubicBezTo>
                  <a:lnTo>
                    <a:pt x="7315" y="2655"/>
                  </a:lnTo>
                  <a:cubicBezTo>
                    <a:pt x="7246" y="2724"/>
                    <a:pt x="7160" y="2754"/>
                    <a:pt x="7077" y="2754"/>
                  </a:cubicBezTo>
                  <a:cubicBezTo>
                    <a:pt x="6935" y="2754"/>
                    <a:pt x="6798" y="2667"/>
                    <a:pt x="6760" y="2531"/>
                  </a:cubicBezTo>
                  <a:lnTo>
                    <a:pt x="6328" y="988"/>
                  </a:lnTo>
                  <a:cubicBezTo>
                    <a:pt x="6173" y="402"/>
                    <a:pt x="5618" y="1"/>
                    <a:pt x="50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2"/>
            <p:cNvSpPr/>
            <p:nvPr/>
          </p:nvSpPr>
          <p:spPr>
            <a:xfrm>
              <a:off x="7833713" y="3906375"/>
              <a:ext cx="153550" cy="81025"/>
            </a:xfrm>
            <a:custGeom>
              <a:rect b="b" l="l" r="r" t="t"/>
              <a:pathLst>
                <a:path extrusionOk="0" h="3241" w="6142">
                  <a:moveTo>
                    <a:pt x="0" y="0"/>
                  </a:moveTo>
                  <a:lnTo>
                    <a:pt x="0" y="402"/>
                  </a:lnTo>
                  <a:lnTo>
                    <a:pt x="4722" y="402"/>
                  </a:lnTo>
                  <a:cubicBezTo>
                    <a:pt x="4876" y="402"/>
                    <a:pt x="4969" y="494"/>
                    <a:pt x="5000" y="618"/>
                  </a:cubicBezTo>
                  <a:lnTo>
                    <a:pt x="5000" y="648"/>
                  </a:lnTo>
                  <a:lnTo>
                    <a:pt x="5185" y="1266"/>
                  </a:lnTo>
                  <a:lnTo>
                    <a:pt x="2901" y="1266"/>
                  </a:lnTo>
                  <a:lnTo>
                    <a:pt x="2901" y="1667"/>
                  </a:lnTo>
                  <a:lnTo>
                    <a:pt x="5308" y="1667"/>
                  </a:lnTo>
                  <a:lnTo>
                    <a:pt x="5524" y="2438"/>
                  </a:lnTo>
                  <a:lnTo>
                    <a:pt x="4012" y="2438"/>
                  </a:lnTo>
                  <a:lnTo>
                    <a:pt x="4012" y="2809"/>
                  </a:lnTo>
                  <a:lnTo>
                    <a:pt x="5648" y="2809"/>
                  </a:lnTo>
                  <a:lnTo>
                    <a:pt x="5740" y="3241"/>
                  </a:lnTo>
                  <a:lnTo>
                    <a:pt x="6142" y="3117"/>
                  </a:lnTo>
                  <a:lnTo>
                    <a:pt x="5401" y="494"/>
                  </a:lnTo>
                  <a:cubicBezTo>
                    <a:pt x="5308" y="216"/>
                    <a:pt x="5031" y="0"/>
                    <a:pt x="4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2"/>
            <p:cNvSpPr/>
            <p:nvPr/>
          </p:nvSpPr>
          <p:spPr>
            <a:xfrm>
              <a:off x="8020413" y="3998175"/>
              <a:ext cx="26250" cy="10075"/>
            </a:xfrm>
            <a:custGeom>
              <a:rect b="b" l="l" r="r" t="t"/>
              <a:pathLst>
                <a:path extrusionOk="0" h="403" w="1050">
                  <a:moveTo>
                    <a:pt x="1" y="1"/>
                  </a:moveTo>
                  <a:lnTo>
                    <a:pt x="1" y="402"/>
                  </a:lnTo>
                  <a:lnTo>
                    <a:pt x="371" y="402"/>
                  </a:lnTo>
                  <a:lnTo>
                    <a:pt x="371" y="1"/>
                  </a:lnTo>
                  <a:close/>
                  <a:moveTo>
                    <a:pt x="680" y="1"/>
                  </a:moveTo>
                  <a:lnTo>
                    <a:pt x="680"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52"/>
          <p:cNvGrpSpPr/>
          <p:nvPr/>
        </p:nvGrpSpPr>
        <p:grpSpPr>
          <a:xfrm>
            <a:off x="6299663" y="3867025"/>
            <a:ext cx="371350" cy="250775"/>
            <a:chOff x="6299663" y="3867025"/>
            <a:chExt cx="371350" cy="250775"/>
          </a:xfrm>
        </p:grpSpPr>
        <p:sp>
          <p:nvSpPr>
            <p:cNvPr id="1688" name="Google Shape;1688;p52"/>
            <p:cNvSpPr/>
            <p:nvPr/>
          </p:nvSpPr>
          <p:spPr>
            <a:xfrm>
              <a:off x="6305738" y="3970100"/>
              <a:ext cx="361200" cy="142450"/>
            </a:xfrm>
            <a:custGeom>
              <a:rect b="b" l="l" r="r" t="t"/>
              <a:pathLst>
                <a:path extrusionOk="0" h="5698" w="14448">
                  <a:moveTo>
                    <a:pt x="2976" y="1"/>
                  </a:moveTo>
                  <a:cubicBezTo>
                    <a:pt x="1489" y="1"/>
                    <a:pt x="0" y="1095"/>
                    <a:pt x="105" y="3006"/>
                  </a:cubicBezTo>
                  <a:cubicBezTo>
                    <a:pt x="198" y="4426"/>
                    <a:pt x="1309" y="5599"/>
                    <a:pt x="2759" y="5691"/>
                  </a:cubicBezTo>
                  <a:cubicBezTo>
                    <a:pt x="2821" y="5695"/>
                    <a:pt x="2882" y="5697"/>
                    <a:pt x="2944" y="5697"/>
                  </a:cubicBezTo>
                  <a:cubicBezTo>
                    <a:pt x="4290" y="5697"/>
                    <a:pt x="5487" y="4735"/>
                    <a:pt x="5753" y="3377"/>
                  </a:cubicBezTo>
                  <a:cubicBezTo>
                    <a:pt x="6062" y="3130"/>
                    <a:pt x="6432" y="2976"/>
                    <a:pt x="6833" y="2976"/>
                  </a:cubicBezTo>
                  <a:cubicBezTo>
                    <a:pt x="6870" y="2973"/>
                    <a:pt x="6906" y="2972"/>
                    <a:pt x="6941" y="2972"/>
                  </a:cubicBezTo>
                  <a:cubicBezTo>
                    <a:pt x="7327" y="2972"/>
                    <a:pt x="7662" y="3123"/>
                    <a:pt x="7944" y="3377"/>
                  </a:cubicBezTo>
                  <a:cubicBezTo>
                    <a:pt x="8229" y="4841"/>
                    <a:pt x="9476" y="5696"/>
                    <a:pt x="10751" y="5696"/>
                  </a:cubicBezTo>
                  <a:cubicBezTo>
                    <a:pt x="11546" y="5696"/>
                    <a:pt x="12352" y="5365"/>
                    <a:pt x="12944" y="4642"/>
                  </a:cubicBezTo>
                  <a:cubicBezTo>
                    <a:pt x="14448" y="2801"/>
                    <a:pt x="13174" y="13"/>
                    <a:pt x="10762" y="13"/>
                  </a:cubicBezTo>
                  <a:cubicBezTo>
                    <a:pt x="10748" y="13"/>
                    <a:pt x="10735" y="13"/>
                    <a:pt x="10722" y="13"/>
                  </a:cubicBezTo>
                  <a:cubicBezTo>
                    <a:pt x="10700" y="12"/>
                    <a:pt x="10677" y="12"/>
                    <a:pt x="10655" y="12"/>
                  </a:cubicBezTo>
                  <a:cubicBezTo>
                    <a:pt x="9448" y="12"/>
                    <a:pt x="8370" y="837"/>
                    <a:pt x="8006" y="2019"/>
                  </a:cubicBezTo>
                  <a:cubicBezTo>
                    <a:pt x="7636" y="1880"/>
                    <a:pt x="7242" y="1811"/>
                    <a:pt x="6845" y="1811"/>
                  </a:cubicBezTo>
                  <a:cubicBezTo>
                    <a:pt x="6447" y="1811"/>
                    <a:pt x="6046" y="1880"/>
                    <a:pt x="5660" y="2019"/>
                  </a:cubicBezTo>
                  <a:cubicBezTo>
                    <a:pt x="5234" y="633"/>
                    <a:pt x="4105" y="1"/>
                    <a:pt x="2976"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2"/>
            <p:cNvSpPr/>
            <p:nvPr/>
          </p:nvSpPr>
          <p:spPr>
            <a:xfrm>
              <a:off x="6318388" y="3995600"/>
              <a:ext cx="106500" cy="91325"/>
            </a:xfrm>
            <a:custGeom>
              <a:rect b="b" l="l" r="r" t="t"/>
              <a:pathLst>
                <a:path extrusionOk="0" h="3653" w="4260">
                  <a:moveTo>
                    <a:pt x="2417" y="1"/>
                  </a:moveTo>
                  <a:cubicBezTo>
                    <a:pt x="1969" y="1"/>
                    <a:pt x="1512" y="167"/>
                    <a:pt x="1142" y="536"/>
                  </a:cubicBezTo>
                  <a:cubicBezTo>
                    <a:pt x="0" y="1678"/>
                    <a:pt x="803" y="3653"/>
                    <a:pt x="2439" y="3653"/>
                  </a:cubicBezTo>
                  <a:cubicBezTo>
                    <a:pt x="3457" y="3653"/>
                    <a:pt x="4259" y="2820"/>
                    <a:pt x="4259" y="1832"/>
                  </a:cubicBezTo>
                  <a:cubicBezTo>
                    <a:pt x="4259" y="726"/>
                    <a:pt x="3356" y="1"/>
                    <a:pt x="2417"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2"/>
            <p:cNvSpPr/>
            <p:nvPr/>
          </p:nvSpPr>
          <p:spPr>
            <a:xfrm>
              <a:off x="6512813" y="3995600"/>
              <a:ext cx="107275" cy="91325"/>
            </a:xfrm>
            <a:custGeom>
              <a:rect b="b" l="l" r="r" t="t"/>
              <a:pathLst>
                <a:path extrusionOk="0" h="3653" w="4291">
                  <a:moveTo>
                    <a:pt x="2448" y="1"/>
                  </a:moveTo>
                  <a:cubicBezTo>
                    <a:pt x="2000" y="1"/>
                    <a:pt x="1543" y="167"/>
                    <a:pt x="1173" y="536"/>
                  </a:cubicBezTo>
                  <a:cubicBezTo>
                    <a:pt x="1" y="1678"/>
                    <a:pt x="834" y="3653"/>
                    <a:pt x="2439" y="3653"/>
                  </a:cubicBezTo>
                  <a:cubicBezTo>
                    <a:pt x="3457" y="3653"/>
                    <a:pt x="4290" y="2820"/>
                    <a:pt x="4290" y="1832"/>
                  </a:cubicBezTo>
                  <a:cubicBezTo>
                    <a:pt x="4290" y="726"/>
                    <a:pt x="3387" y="1"/>
                    <a:pt x="2448"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2"/>
            <p:cNvSpPr/>
            <p:nvPr/>
          </p:nvSpPr>
          <p:spPr>
            <a:xfrm>
              <a:off x="6519763" y="3872425"/>
              <a:ext cx="93375" cy="109575"/>
            </a:xfrm>
            <a:custGeom>
              <a:rect b="b" l="l" r="r" t="t"/>
              <a:pathLst>
                <a:path extrusionOk="0" h="4383" w="3735">
                  <a:moveTo>
                    <a:pt x="0" y="0"/>
                  </a:moveTo>
                  <a:lnTo>
                    <a:pt x="0" y="1852"/>
                  </a:lnTo>
                  <a:lnTo>
                    <a:pt x="1142" y="1852"/>
                  </a:lnTo>
                  <a:lnTo>
                    <a:pt x="1142" y="1235"/>
                  </a:lnTo>
                  <a:lnTo>
                    <a:pt x="1574" y="1235"/>
                  </a:lnTo>
                  <a:lnTo>
                    <a:pt x="2377" y="3920"/>
                  </a:lnTo>
                  <a:cubicBezTo>
                    <a:pt x="2871" y="3951"/>
                    <a:pt x="3333" y="4105"/>
                    <a:pt x="3735" y="4383"/>
                  </a:cubicBezTo>
                  <a:lnTo>
                    <a:pt x="2284"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2"/>
            <p:cNvSpPr/>
            <p:nvPr/>
          </p:nvSpPr>
          <p:spPr>
            <a:xfrm>
              <a:off x="6341538" y="3872425"/>
              <a:ext cx="93375" cy="109575"/>
            </a:xfrm>
            <a:custGeom>
              <a:rect b="b" l="l" r="r" t="t"/>
              <a:pathLst>
                <a:path extrusionOk="0" h="4383" w="3735">
                  <a:moveTo>
                    <a:pt x="1451" y="0"/>
                  </a:moveTo>
                  <a:lnTo>
                    <a:pt x="0" y="4383"/>
                  </a:lnTo>
                  <a:cubicBezTo>
                    <a:pt x="401" y="4105"/>
                    <a:pt x="864" y="3951"/>
                    <a:pt x="1327" y="3920"/>
                  </a:cubicBezTo>
                  <a:lnTo>
                    <a:pt x="2161" y="1235"/>
                  </a:lnTo>
                  <a:lnTo>
                    <a:pt x="2593" y="1235"/>
                  </a:lnTo>
                  <a:lnTo>
                    <a:pt x="2562" y="1852"/>
                  </a:lnTo>
                  <a:lnTo>
                    <a:pt x="3735" y="1852"/>
                  </a:lnTo>
                  <a:lnTo>
                    <a:pt x="3735"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2"/>
            <p:cNvSpPr/>
            <p:nvPr/>
          </p:nvSpPr>
          <p:spPr>
            <a:xfrm>
              <a:off x="6459588" y="4014850"/>
              <a:ext cx="23925" cy="5725"/>
            </a:xfrm>
            <a:custGeom>
              <a:rect b="b" l="l" r="r" t="t"/>
              <a:pathLst>
                <a:path extrusionOk="0" h="229" w="957">
                  <a:moveTo>
                    <a:pt x="703" y="1"/>
                  </a:moveTo>
                  <a:cubicBezTo>
                    <a:pt x="469" y="1"/>
                    <a:pt x="226" y="29"/>
                    <a:pt x="0" y="75"/>
                  </a:cubicBezTo>
                  <a:cubicBezTo>
                    <a:pt x="0" y="136"/>
                    <a:pt x="31" y="167"/>
                    <a:pt x="62" y="229"/>
                  </a:cubicBezTo>
                  <a:cubicBezTo>
                    <a:pt x="340" y="105"/>
                    <a:pt x="648" y="44"/>
                    <a:pt x="957" y="13"/>
                  </a:cubicBezTo>
                  <a:cubicBezTo>
                    <a:pt x="874" y="5"/>
                    <a:pt x="789" y="1"/>
                    <a:pt x="703"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2"/>
            <p:cNvSpPr/>
            <p:nvPr/>
          </p:nvSpPr>
          <p:spPr>
            <a:xfrm>
              <a:off x="6507413" y="3970075"/>
              <a:ext cx="73325" cy="50500"/>
            </a:xfrm>
            <a:custGeom>
              <a:rect b="b" l="l" r="r" t="t"/>
              <a:pathLst>
                <a:path extrusionOk="0" h="2020" w="2933">
                  <a:moveTo>
                    <a:pt x="2667" y="1"/>
                  </a:moveTo>
                  <a:cubicBezTo>
                    <a:pt x="1498" y="1"/>
                    <a:pt x="402" y="747"/>
                    <a:pt x="1" y="1866"/>
                  </a:cubicBezTo>
                  <a:cubicBezTo>
                    <a:pt x="155" y="1896"/>
                    <a:pt x="340" y="1958"/>
                    <a:pt x="494" y="2020"/>
                  </a:cubicBezTo>
                  <a:cubicBezTo>
                    <a:pt x="834" y="909"/>
                    <a:pt x="1791" y="106"/>
                    <a:pt x="2932" y="14"/>
                  </a:cubicBezTo>
                  <a:cubicBezTo>
                    <a:pt x="2844" y="5"/>
                    <a:pt x="2755" y="1"/>
                    <a:pt x="2667"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2"/>
            <p:cNvSpPr/>
            <p:nvPr/>
          </p:nvSpPr>
          <p:spPr>
            <a:xfrm>
              <a:off x="6308363" y="3969975"/>
              <a:ext cx="77950" cy="142075"/>
            </a:xfrm>
            <a:custGeom>
              <a:rect b="b" l="l" r="r" t="t"/>
              <a:pathLst>
                <a:path extrusionOk="0" h="5683" w="3118">
                  <a:moveTo>
                    <a:pt x="2806" y="1"/>
                  </a:moveTo>
                  <a:cubicBezTo>
                    <a:pt x="1274" y="1"/>
                    <a:pt x="0" y="1264"/>
                    <a:pt x="0" y="2826"/>
                  </a:cubicBezTo>
                  <a:cubicBezTo>
                    <a:pt x="0" y="4417"/>
                    <a:pt x="1275" y="5683"/>
                    <a:pt x="2807" y="5683"/>
                  </a:cubicBezTo>
                  <a:cubicBezTo>
                    <a:pt x="2909" y="5683"/>
                    <a:pt x="3013" y="5677"/>
                    <a:pt x="3117" y="5666"/>
                  </a:cubicBezTo>
                  <a:cubicBezTo>
                    <a:pt x="1636" y="5542"/>
                    <a:pt x="525" y="4308"/>
                    <a:pt x="556" y="2826"/>
                  </a:cubicBezTo>
                  <a:cubicBezTo>
                    <a:pt x="525" y="1376"/>
                    <a:pt x="1667" y="141"/>
                    <a:pt x="3117" y="18"/>
                  </a:cubicBezTo>
                  <a:cubicBezTo>
                    <a:pt x="3013" y="6"/>
                    <a:pt x="2909" y="1"/>
                    <a:pt x="2806"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2"/>
            <p:cNvSpPr/>
            <p:nvPr/>
          </p:nvSpPr>
          <p:spPr>
            <a:xfrm>
              <a:off x="6484263" y="4044375"/>
              <a:ext cx="96475" cy="68275"/>
            </a:xfrm>
            <a:custGeom>
              <a:rect b="b" l="l" r="r" t="t"/>
              <a:pathLst>
                <a:path extrusionOk="0" h="2731" w="3859">
                  <a:moveTo>
                    <a:pt x="349" y="1"/>
                  </a:moveTo>
                  <a:cubicBezTo>
                    <a:pt x="315" y="1"/>
                    <a:pt x="282" y="2"/>
                    <a:pt x="248" y="5"/>
                  </a:cubicBezTo>
                  <a:lnTo>
                    <a:pt x="1" y="5"/>
                  </a:lnTo>
                  <a:cubicBezTo>
                    <a:pt x="309" y="66"/>
                    <a:pt x="587" y="190"/>
                    <a:pt x="803" y="406"/>
                  </a:cubicBezTo>
                  <a:cubicBezTo>
                    <a:pt x="1065" y="1774"/>
                    <a:pt x="2261" y="2731"/>
                    <a:pt x="3614" y="2731"/>
                  </a:cubicBezTo>
                  <a:cubicBezTo>
                    <a:pt x="3695" y="2731"/>
                    <a:pt x="3777" y="2727"/>
                    <a:pt x="3858" y="2720"/>
                  </a:cubicBezTo>
                  <a:cubicBezTo>
                    <a:pt x="2593" y="2597"/>
                    <a:pt x="1575" y="1640"/>
                    <a:pt x="1359" y="406"/>
                  </a:cubicBezTo>
                  <a:cubicBezTo>
                    <a:pt x="1076" y="152"/>
                    <a:pt x="716" y="1"/>
                    <a:pt x="349"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2"/>
            <p:cNvSpPr/>
            <p:nvPr/>
          </p:nvSpPr>
          <p:spPr>
            <a:xfrm>
              <a:off x="6333038" y="3995250"/>
              <a:ext cx="52500" cy="91375"/>
            </a:xfrm>
            <a:custGeom>
              <a:rect b="b" l="l" r="r" t="t"/>
              <a:pathLst>
                <a:path extrusionOk="0" h="3655" w="2100">
                  <a:moveTo>
                    <a:pt x="1798" y="0"/>
                  </a:moveTo>
                  <a:cubicBezTo>
                    <a:pt x="816" y="0"/>
                    <a:pt x="1" y="806"/>
                    <a:pt x="1" y="1815"/>
                  </a:cubicBezTo>
                  <a:cubicBezTo>
                    <a:pt x="1" y="2865"/>
                    <a:pt x="836" y="3655"/>
                    <a:pt x="1834" y="3655"/>
                  </a:cubicBezTo>
                  <a:cubicBezTo>
                    <a:pt x="1922" y="3655"/>
                    <a:pt x="2010" y="3649"/>
                    <a:pt x="2099" y="3636"/>
                  </a:cubicBezTo>
                  <a:cubicBezTo>
                    <a:pt x="1204" y="3482"/>
                    <a:pt x="556" y="2741"/>
                    <a:pt x="556" y="1815"/>
                  </a:cubicBezTo>
                  <a:cubicBezTo>
                    <a:pt x="556" y="920"/>
                    <a:pt x="1204" y="180"/>
                    <a:pt x="2099" y="25"/>
                  </a:cubicBezTo>
                  <a:cubicBezTo>
                    <a:pt x="1998" y="8"/>
                    <a:pt x="1897" y="0"/>
                    <a:pt x="1798"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2"/>
            <p:cNvSpPr/>
            <p:nvPr/>
          </p:nvSpPr>
          <p:spPr>
            <a:xfrm>
              <a:off x="6528238" y="3995250"/>
              <a:ext cx="52500" cy="91375"/>
            </a:xfrm>
            <a:custGeom>
              <a:rect b="b" l="l" r="r" t="t"/>
              <a:pathLst>
                <a:path extrusionOk="0" h="3655" w="2100">
                  <a:moveTo>
                    <a:pt x="1798" y="0"/>
                  </a:moveTo>
                  <a:cubicBezTo>
                    <a:pt x="816" y="0"/>
                    <a:pt x="1" y="806"/>
                    <a:pt x="1" y="1815"/>
                  </a:cubicBezTo>
                  <a:cubicBezTo>
                    <a:pt x="1" y="2865"/>
                    <a:pt x="836" y="3655"/>
                    <a:pt x="1835" y="3655"/>
                  </a:cubicBezTo>
                  <a:cubicBezTo>
                    <a:pt x="1922" y="3655"/>
                    <a:pt x="2010" y="3649"/>
                    <a:pt x="2099" y="3636"/>
                  </a:cubicBezTo>
                  <a:cubicBezTo>
                    <a:pt x="1204" y="3482"/>
                    <a:pt x="556" y="2741"/>
                    <a:pt x="556" y="1815"/>
                  </a:cubicBezTo>
                  <a:cubicBezTo>
                    <a:pt x="556" y="920"/>
                    <a:pt x="1204" y="180"/>
                    <a:pt x="2099" y="25"/>
                  </a:cubicBezTo>
                  <a:cubicBezTo>
                    <a:pt x="1998" y="8"/>
                    <a:pt x="1897" y="0"/>
                    <a:pt x="1798"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2"/>
            <p:cNvSpPr/>
            <p:nvPr/>
          </p:nvSpPr>
          <p:spPr>
            <a:xfrm>
              <a:off x="6519763" y="3872425"/>
              <a:ext cx="13900" cy="46325"/>
            </a:xfrm>
            <a:custGeom>
              <a:rect b="b" l="l" r="r" t="t"/>
              <a:pathLst>
                <a:path extrusionOk="0" h="1853" w="556">
                  <a:moveTo>
                    <a:pt x="0" y="0"/>
                  </a:moveTo>
                  <a:lnTo>
                    <a:pt x="0" y="1852"/>
                  </a:lnTo>
                  <a:lnTo>
                    <a:pt x="556" y="1852"/>
                  </a:lnTo>
                  <a:lnTo>
                    <a:pt x="556"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2"/>
            <p:cNvSpPr/>
            <p:nvPr/>
          </p:nvSpPr>
          <p:spPr>
            <a:xfrm>
              <a:off x="6562188" y="3902525"/>
              <a:ext cx="50950" cy="78700"/>
            </a:xfrm>
            <a:custGeom>
              <a:rect b="b" l="l" r="r" t="t"/>
              <a:pathLst>
                <a:path extrusionOk="0" h="3148" w="2038">
                  <a:moveTo>
                    <a:pt x="1" y="0"/>
                  </a:moveTo>
                  <a:lnTo>
                    <a:pt x="1" y="340"/>
                  </a:lnTo>
                  <a:lnTo>
                    <a:pt x="711" y="2685"/>
                  </a:lnTo>
                  <a:cubicBezTo>
                    <a:pt x="1174" y="2747"/>
                    <a:pt x="1636" y="2901"/>
                    <a:pt x="2038" y="3148"/>
                  </a:cubicBezTo>
                  <a:lnTo>
                    <a:pt x="1945" y="2839"/>
                  </a:lnTo>
                  <a:cubicBezTo>
                    <a:pt x="1698" y="2778"/>
                    <a:pt x="1482" y="2716"/>
                    <a:pt x="1235" y="2685"/>
                  </a:cubicBezTo>
                  <a:lnTo>
                    <a:pt x="1235" y="2716"/>
                  </a:lnTo>
                  <a:lnTo>
                    <a:pt x="433"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2"/>
            <p:cNvSpPr/>
            <p:nvPr/>
          </p:nvSpPr>
          <p:spPr>
            <a:xfrm>
              <a:off x="6341538" y="3872425"/>
              <a:ext cx="49400" cy="109575"/>
            </a:xfrm>
            <a:custGeom>
              <a:rect b="b" l="l" r="r" t="t"/>
              <a:pathLst>
                <a:path extrusionOk="0" h="4383" w="1976">
                  <a:moveTo>
                    <a:pt x="1420" y="0"/>
                  </a:moveTo>
                  <a:lnTo>
                    <a:pt x="0" y="4383"/>
                  </a:lnTo>
                  <a:cubicBezTo>
                    <a:pt x="185" y="4229"/>
                    <a:pt x="401" y="4136"/>
                    <a:pt x="618" y="4043"/>
                  </a:cubicBezTo>
                  <a:lnTo>
                    <a:pt x="197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2"/>
            <p:cNvSpPr/>
            <p:nvPr/>
          </p:nvSpPr>
          <p:spPr>
            <a:xfrm>
              <a:off x="6406338" y="3902525"/>
              <a:ext cx="13150" cy="16225"/>
            </a:xfrm>
            <a:custGeom>
              <a:rect b="b" l="l" r="r" t="t"/>
              <a:pathLst>
                <a:path extrusionOk="0" h="649" w="526">
                  <a:moveTo>
                    <a:pt x="525" y="0"/>
                  </a:moveTo>
                  <a:lnTo>
                    <a:pt x="93" y="31"/>
                  </a:lnTo>
                  <a:lnTo>
                    <a:pt x="1" y="370"/>
                  </a:lnTo>
                  <a:lnTo>
                    <a:pt x="1" y="648"/>
                  </a:lnTo>
                  <a:lnTo>
                    <a:pt x="525" y="648"/>
                  </a:lnTo>
                  <a:lnTo>
                    <a:pt x="52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2"/>
            <p:cNvSpPr/>
            <p:nvPr/>
          </p:nvSpPr>
          <p:spPr>
            <a:xfrm>
              <a:off x="6322538" y="3990050"/>
              <a:ext cx="121050" cy="101975"/>
            </a:xfrm>
            <a:custGeom>
              <a:rect b="b" l="l" r="r" t="t"/>
              <a:pathLst>
                <a:path extrusionOk="0" h="4079" w="4842">
                  <a:moveTo>
                    <a:pt x="2263" y="1"/>
                  </a:moveTo>
                  <a:cubicBezTo>
                    <a:pt x="1890" y="1"/>
                    <a:pt x="1501" y="110"/>
                    <a:pt x="1131" y="357"/>
                  </a:cubicBezTo>
                  <a:lnTo>
                    <a:pt x="1378" y="696"/>
                  </a:lnTo>
                  <a:cubicBezTo>
                    <a:pt x="1677" y="502"/>
                    <a:pt x="1980" y="418"/>
                    <a:pt x="2266" y="418"/>
                  </a:cubicBezTo>
                  <a:cubicBezTo>
                    <a:pt x="3572" y="418"/>
                    <a:pt x="4537" y="2175"/>
                    <a:pt x="3322" y="3289"/>
                  </a:cubicBezTo>
                  <a:cubicBezTo>
                    <a:pt x="2983" y="3592"/>
                    <a:pt x="2610" y="3722"/>
                    <a:pt x="2251" y="3722"/>
                  </a:cubicBezTo>
                  <a:cubicBezTo>
                    <a:pt x="1043" y="3722"/>
                    <a:pt x="1" y="2256"/>
                    <a:pt x="976" y="1067"/>
                  </a:cubicBezTo>
                  <a:lnTo>
                    <a:pt x="668" y="789"/>
                  </a:lnTo>
                  <a:cubicBezTo>
                    <a:pt x="390" y="1159"/>
                    <a:pt x="236" y="1591"/>
                    <a:pt x="236" y="2054"/>
                  </a:cubicBezTo>
                  <a:cubicBezTo>
                    <a:pt x="236" y="3318"/>
                    <a:pt x="1266" y="4078"/>
                    <a:pt x="2301" y="4078"/>
                  </a:cubicBezTo>
                  <a:cubicBezTo>
                    <a:pt x="2984" y="4078"/>
                    <a:pt x="3670" y="3747"/>
                    <a:pt x="4063" y="3011"/>
                  </a:cubicBezTo>
                  <a:cubicBezTo>
                    <a:pt x="4842" y="1525"/>
                    <a:pt x="3661" y="1"/>
                    <a:pt x="22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2"/>
            <p:cNvSpPr/>
            <p:nvPr/>
          </p:nvSpPr>
          <p:spPr>
            <a:xfrm>
              <a:off x="6506638" y="3990475"/>
              <a:ext cx="118075" cy="101600"/>
            </a:xfrm>
            <a:custGeom>
              <a:rect b="b" l="l" r="r" t="t"/>
              <a:pathLst>
                <a:path extrusionOk="0" h="4064" w="4723">
                  <a:moveTo>
                    <a:pt x="2667" y="393"/>
                  </a:moveTo>
                  <a:cubicBezTo>
                    <a:pt x="3508" y="393"/>
                    <a:pt x="4321" y="1051"/>
                    <a:pt x="4321" y="2037"/>
                  </a:cubicBezTo>
                  <a:cubicBezTo>
                    <a:pt x="4321" y="2932"/>
                    <a:pt x="3612" y="3642"/>
                    <a:pt x="2686" y="3642"/>
                  </a:cubicBezTo>
                  <a:cubicBezTo>
                    <a:pt x="1266" y="3642"/>
                    <a:pt x="525" y="1914"/>
                    <a:pt x="1544" y="864"/>
                  </a:cubicBezTo>
                  <a:cubicBezTo>
                    <a:pt x="1870" y="539"/>
                    <a:pt x="2272" y="393"/>
                    <a:pt x="2667" y="393"/>
                  </a:cubicBezTo>
                  <a:close/>
                  <a:moveTo>
                    <a:pt x="2686" y="0"/>
                  </a:moveTo>
                  <a:cubicBezTo>
                    <a:pt x="896" y="0"/>
                    <a:pt x="1" y="2191"/>
                    <a:pt x="1266" y="3457"/>
                  </a:cubicBezTo>
                  <a:cubicBezTo>
                    <a:pt x="1686" y="3876"/>
                    <a:pt x="2196" y="4063"/>
                    <a:pt x="2694" y="4063"/>
                  </a:cubicBezTo>
                  <a:cubicBezTo>
                    <a:pt x="3734" y="4063"/>
                    <a:pt x="4723" y="3248"/>
                    <a:pt x="4723" y="2037"/>
                  </a:cubicBezTo>
                  <a:cubicBezTo>
                    <a:pt x="4723" y="895"/>
                    <a:pt x="3828" y="0"/>
                    <a:pt x="26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2"/>
            <p:cNvSpPr/>
            <p:nvPr/>
          </p:nvSpPr>
          <p:spPr>
            <a:xfrm>
              <a:off x="6299663" y="3964975"/>
              <a:ext cx="371350" cy="152825"/>
            </a:xfrm>
            <a:custGeom>
              <a:rect b="b" l="l" r="r" t="t"/>
              <a:pathLst>
                <a:path extrusionOk="0" h="6113" w="14854">
                  <a:moveTo>
                    <a:pt x="3237" y="0"/>
                  </a:moveTo>
                  <a:cubicBezTo>
                    <a:pt x="1620" y="0"/>
                    <a:pt x="0" y="1228"/>
                    <a:pt x="163" y="3273"/>
                  </a:cubicBezTo>
                  <a:cubicBezTo>
                    <a:pt x="293" y="5130"/>
                    <a:pt x="1747" y="6101"/>
                    <a:pt x="3205" y="6101"/>
                  </a:cubicBezTo>
                  <a:cubicBezTo>
                    <a:pt x="4509" y="6101"/>
                    <a:pt x="5817" y="5323"/>
                    <a:pt x="6181" y="3705"/>
                  </a:cubicBezTo>
                  <a:cubicBezTo>
                    <a:pt x="6443" y="3489"/>
                    <a:pt x="6760" y="3381"/>
                    <a:pt x="7080" y="3381"/>
                  </a:cubicBezTo>
                  <a:cubicBezTo>
                    <a:pt x="7400" y="3381"/>
                    <a:pt x="7724" y="3489"/>
                    <a:pt x="8002" y="3705"/>
                  </a:cubicBezTo>
                  <a:cubicBezTo>
                    <a:pt x="8311" y="5094"/>
                    <a:pt x="9545" y="6112"/>
                    <a:pt x="10996" y="6112"/>
                  </a:cubicBezTo>
                  <a:cubicBezTo>
                    <a:pt x="11767" y="6112"/>
                    <a:pt x="12539" y="5804"/>
                    <a:pt x="13125" y="5217"/>
                  </a:cubicBezTo>
                  <a:lnTo>
                    <a:pt x="12847" y="4940"/>
                  </a:lnTo>
                  <a:cubicBezTo>
                    <a:pt x="12307" y="5458"/>
                    <a:pt x="11642" y="5697"/>
                    <a:pt x="10990" y="5697"/>
                  </a:cubicBezTo>
                  <a:cubicBezTo>
                    <a:pt x="9780" y="5697"/>
                    <a:pt x="8613" y="4873"/>
                    <a:pt x="8372" y="3489"/>
                  </a:cubicBezTo>
                  <a:cubicBezTo>
                    <a:pt x="8017" y="3150"/>
                    <a:pt x="7554" y="2980"/>
                    <a:pt x="7092" y="2980"/>
                  </a:cubicBezTo>
                  <a:cubicBezTo>
                    <a:pt x="6629" y="2980"/>
                    <a:pt x="6166" y="3150"/>
                    <a:pt x="5811" y="3489"/>
                  </a:cubicBezTo>
                  <a:cubicBezTo>
                    <a:pt x="5559" y="4986"/>
                    <a:pt x="4382" y="5707"/>
                    <a:pt x="3205" y="5707"/>
                  </a:cubicBezTo>
                  <a:cubicBezTo>
                    <a:pt x="1932" y="5707"/>
                    <a:pt x="661" y="4862"/>
                    <a:pt x="564" y="3242"/>
                  </a:cubicBezTo>
                  <a:cubicBezTo>
                    <a:pt x="441" y="1447"/>
                    <a:pt x="1834" y="414"/>
                    <a:pt x="3226" y="414"/>
                  </a:cubicBezTo>
                  <a:cubicBezTo>
                    <a:pt x="4274" y="414"/>
                    <a:pt x="5320" y="1000"/>
                    <a:pt x="5718" y="2286"/>
                  </a:cubicBezTo>
                  <a:lnTo>
                    <a:pt x="5780" y="2502"/>
                  </a:lnTo>
                  <a:cubicBezTo>
                    <a:pt x="6197" y="2316"/>
                    <a:pt x="6644" y="2224"/>
                    <a:pt x="7088" y="2224"/>
                  </a:cubicBezTo>
                  <a:cubicBezTo>
                    <a:pt x="7531" y="2224"/>
                    <a:pt x="7971" y="2316"/>
                    <a:pt x="8372" y="2502"/>
                  </a:cubicBezTo>
                  <a:lnTo>
                    <a:pt x="8465" y="2255"/>
                  </a:lnTo>
                  <a:cubicBezTo>
                    <a:pt x="8846" y="976"/>
                    <a:pt x="9892" y="387"/>
                    <a:pt x="10944" y="387"/>
                  </a:cubicBezTo>
                  <a:cubicBezTo>
                    <a:pt x="12277" y="387"/>
                    <a:pt x="13619" y="1335"/>
                    <a:pt x="13619" y="3026"/>
                  </a:cubicBezTo>
                  <a:cubicBezTo>
                    <a:pt x="13619" y="3551"/>
                    <a:pt x="13465" y="4076"/>
                    <a:pt x="13187" y="4508"/>
                  </a:cubicBezTo>
                  <a:lnTo>
                    <a:pt x="13526" y="4724"/>
                  </a:lnTo>
                  <a:cubicBezTo>
                    <a:pt x="14853" y="2718"/>
                    <a:pt x="13403" y="2"/>
                    <a:pt x="10965" y="2"/>
                  </a:cubicBezTo>
                  <a:cubicBezTo>
                    <a:pt x="9730" y="2"/>
                    <a:pt x="8588" y="773"/>
                    <a:pt x="8125" y="1977"/>
                  </a:cubicBezTo>
                  <a:cubicBezTo>
                    <a:pt x="7786" y="1869"/>
                    <a:pt x="7431" y="1815"/>
                    <a:pt x="7076" y="1815"/>
                  </a:cubicBezTo>
                  <a:cubicBezTo>
                    <a:pt x="6721" y="1815"/>
                    <a:pt x="6366" y="1869"/>
                    <a:pt x="6027" y="1977"/>
                  </a:cubicBezTo>
                  <a:cubicBezTo>
                    <a:pt x="5516" y="611"/>
                    <a:pt x="4377" y="0"/>
                    <a:pt x="32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2"/>
            <p:cNvSpPr/>
            <p:nvPr/>
          </p:nvSpPr>
          <p:spPr>
            <a:xfrm>
              <a:off x="6514363" y="3867025"/>
              <a:ext cx="94925" cy="89525"/>
            </a:xfrm>
            <a:custGeom>
              <a:rect b="b" l="l" r="r" t="t"/>
              <a:pathLst>
                <a:path extrusionOk="0" h="3581" w="3797">
                  <a:moveTo>
                    <a:pt x="0" y="0"/>
                  </a:moveTo>
                  <a:lnTo>
                    <a:pt x="0" y="2253"/>
                  </a:lnTo>
                  <a:lnTo>
                    <a:pt x="1543" y="2253"/>
                  </a:lnTo>
                  <a:lnTo>
                    <a:pt x="1574" y="1636"/>
                  </a:lnTo>
                  <a:lnTo>
                    <a:pt x="1667" y="1636"/>
                  </a:lnTo>
                  <a:lnTo>
                    <a:pt x="2161" y="3364"/>
                  </a:lnTo>
                  <a:lnTo>
                    <a:pt x="2562" y="3241"/>
                  </a:lnTo>
                  <a:lnTo>
                    <a:pt x="1945" y="1235"/>
                  </a:lnTo>
                  <a:lnTo>
                    <a:pt x="1173" y="1235"/>
                  </a:lnTo>
                  <a:lnTo>
                    <a:pt x="1173" y="1852"/>
                  </a:lnTo>
                  <a:lnTo>
                    <a:pt x="432" y="1852"/>
                  </a:lnTo>
                  <a:lnTo>
                    <a:pt x="432" y="432"/>
                  </a:lnTo>
                  <a:lnTo>
                    <a:pt x="2346" y="432"/>
                  </a:lnTo>
                  <a:lnTo>
                    <a:pt x="3395" y="3580"/>
                  </a:lnTo>
                  <a:lnTo>
                    <a:pt x="3796" y="3457"/>
                  </a:lnTo>
                  <a:lnTo>
                    <a:pt x="265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2"/>
            <p:cNvSpPr/>
            <p:nvPr/>
          </p:nvSpPr>
          <p:spPr>
            <a:xfrm>
              <a:off x="6345388" y="3867025"/>
              <a:ext cx="94150" cy="88750"/>
            </a:xfrm>
            <a:custGeom>
              <a:rect b="b" l="l" r="r" t="t"/>
              <a:pathLst>
                <a:path extrusionOk="0" h="3550" w="3766">
                  <a:moveTo>
                    <a:pt x="1112" y="0"/>
                  </a:moveTo>
                  <a:lnTo>
                    <a:pt x="1" y="3426"/>
                  </a:lnTo>
                  <a:lnTo>
                    <a:pt x="371" y="3550"/>
                  </a:lnTo>
                  <a:lnTo>
                    <a:pt x="1420" y="432"/>
                  </a:lnTo>
                  <a:lnTo>
                    <a:pt x="3365" y="432"/>
                  </a:lnTo>
                  <a:lnTo>
                    <a:pt x="3365" y="1852"/>
                  </a:lnTo>
                  <a:lnTo>
                    <a:pt x="2624" y="1852"/>
                  </a:lnTo>
                  <a:lnTo>
                    <a:pt x="2624" y="1235"/>
                  </a:lnTo>
                  <a:lnTo>
                    <a:pt x="1821" y="1235"/>
                  </a:lnTo>
                  <a:lnTo>
                    <a:pt x="1235" y="3241"/>
                  </a:lnTo>
                  <a:lnTo>
                    <a:pt x="1605" y="3364"/>
                  </a:lnTo>
                  <a:lnTo>
                    <a:pt x="2130" y="1636"/>
                  </a:lnTo>
                  <a:lnTo>
                    <a:pt x="2223" y="1636"/>
                  </a:lnTo>
                  <a:lnTo>
                    <a:pt x="2223" y="2253"/>
                  </a:lnTo>
                  <a:lnTo>
                    <a:pt x="3766" y="2253"/>
                  </a:lnTo>
                  <a:lnTo>
                    <a:pt x="37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2"/>
            <p:cNvSpPr/>
            <p:nvPr/>
          </p:nvSpPr>
          <p:spPr>
            <a:xfrm>
              <a:off x="6560663" y="4036000"/>
              <a:ext cx="27800" cy="10050"/>
            </a:xfrm>
            <a:custGeom>
              <a:rect b="b" l="l" r="r" t="t"/>
              <a:pathLst>
                <a:path extrusionOk="0" h="402" w="1112">
                  <a:moveTo>
                    <a:pt x="0" y="0"/>
                  </a:moveTo>
                  <a:lnTo>
                    <a:pt x="0" y="401"/>
                  </a:lnTo>
                  <a:lnTo>
                    <a:pt x="432" y="401"/>
                  </a:lnTo>
                  <a:lnTo>
                    <a:pt x="432" y="0"/>
                  </a:lnTo>
                  <a:close/>
                  <a:moveTo>
                    <a:pt x="679" y="0"/>
                  </a:moveTo>
                  <a:lnTo>
                    <a:pt x="679" y="401"/>
                  </a:lnTo>
                  <a:lnTo>
                    <a:pt x="1111" y="401"/>
                  </a:lnTo>
                  <a:lnTo>
                    <a:pt x="11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52"/>
          <p:cNvGrpSpPr/>
          <p:nvPr/>
        </p:nvGrpSpPr>
        <p:grpSpPr>
          <a:xfrm>
            <a:off x="4820813" y="3809150"/>
            <a:ext cx="290900" cy="347225"/>
            <a:chOff x="4820813" y="3809150"/>
            <a:chExt cx="290900" cy="347225"/>
          </a:xfrm>
        </p:grpSpPr>
        <p:sp>
          <p:nvSpPr>
            <p:cNvPr id="1710" name="Google Shape;1710;p52"/>
            <p:cNvSpPr/>
            <p:nvPr/>
          </p:nvSpPr>
          <p:spPr>
            <a:xfrm>
              <a:off x="4835463" y="3854675"/>
              <a:ext cx="35525" cy="297075"/>
            </a:xfrm>
            <a:custGeom>
              <a:rect b="b" l="l" r="r" t="t"/>
              <a:pathLst>
                <a:path extrusionOk="0" h="11883" w="1421">
                  <a:moveTo>
                    <a:pt x="1" y="1"/>
                  </a:moveTo>
                  <a:lnTo>
                    <a:pt x="1" y="11882"/>
                  </a:lnTo>
                  <a:lnTo>
                    <a:pt x="1421" y="11882"/>
                  </a:lnTo>
                  <a:lnTo>
                    <a:pt x="1421"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2"/>
            <p:cNvSpPr/>
            <p:nvPr/>
          </p:nvSpPr>
          <p:spPr>
            <a:xfrm>
              <a:off x="5016013" y="3894025"/>
              <a:ext cx="91075" cy="157425"/>
            </a:xfrm>
            <a:custGeom>
              <a:rect b="b" l="l" r="r" t="t"/>
              <a:pathLst>
                <a:path extrusionOk="0" h="6297" w="3643">
                  <a:moveTo>
                    <a:pt x="1389" y="1"/>
                  </a:moveTo>
                  <a:lnTo>
                    <a:pt x="1389" y="5124"/>
                  </a:lnTo>
                  <a:lnTo>
                    <a:pt x="1" y="5124"/>
                  </a:lnTo>
                  <a:lnTo>
                    <a:pt x="1" y="6296"/>
                  </a:lnTo>
                  <a:lnTo>
                    <a:pt x="3642" y="6296"/>
                  </a:lnTo>
                  <a:lnTo>
                    <a:pt x="3642"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2"/>
            <p:cNvSpPr/>
            <p:nvPr/>
          </p:nvSpPr>
          <p:spPr>
            <a:xfrm>
              <a:off x="4870963" y="3863925"/>
              <a:ext cx="179800" cy="158200"/>
            </a:xfrm>
            <a:custGeom>
              <a:rect b="b" l="l" r="r" t="t"/>
              <a:pathLst>
                <a:path extrusionOk="0" h="6328" w="7192">
                  <a:moveTo>
                    <a:pt x="1" y="1"/>
                  </a:moveTo>
                  <a:lnTo>
                    <a:pt x="1" y="6328"/>
                  </a:lnTo>
                  <a:lnTo>
                    <a:pt x="7191" y="6328"/>
                  </a:lnTo>
                  <a:lnTo>
                    <a:pt x="719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2"/>
            <p:cNvSpPr/>
            <p:nvPr/>
          </p:nvSpPr>
          <p:spPr>
            <a:xfrm>
              <a:off x="4826213" y="3814550"/>
              <a:ext cx="47100" cy="40550"/>
            </a:xfrm>
            <a:custGeom>
              <a:rect b="b" l="l" r="r" t="t"/>
              <a:pathLst>
                <a:path extrusionOk="0" h="1622" w="1884">
                  <a:moveTo>
                    <a:pt x="1081" y="1"/>
                  </a:moveTo>
                  <a:cubicBezTo>
                    <a:pt x="340" y="1"/>
                    <a:pt x="1" y="865"/>
                    <a:pt x="494" y="1390"/>
                  </a:cubicBezTo>
                  <a:cubicBezTo>
                    <a:pt x="664" y="1549"/>
                    <a:pt x="869" y="1622"/>
                    <a:pt x="1069" y="1622"/>
                  </a:cubicBezTo>
                  <a:cubicBezTo>
                    <a:pt x="1488" y="1622"/>
                    <a:pt x="1883" y="1304"/>
                    <a:pt x="1883" y="803"/>
                  </a:cubicBezTo>
                  <a:cubicBezTo>
                    <a:pt x="1883" y="371"/>
                    <a:pt x="1513" y="1"/>
                    <a:pt x="1081" y="1"/>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2"/>
            <p:cNvSpPr/>
            <p:nvPr/>
          </p:nvSpPr>
          <p:spPr>
            <a:xfrm>
              <a:off x="4835463" y="3854675"/>
              <a:ext cx="13150" cy="297075"/>
            </a:xfrm>
            <a:custGeom>
              <a:rect b="b" l="l" r="r" t="t"/>
              <a:pathLst>
                <a:path extrusionOk="0" h="11883" w="526">
                  <a:moveTo>
                    <a:pt x="1" y="1"/>
                  </a:moveTo>
                  <a:lnTo>
                    <a:pt x="1" y="11882"/>
                  </a:lnTo>
                  <a:lnTo>
                    <a:pt x="526" y="11882"/>
                  </a:lnTo>
                  <a:lnTo>
                    <a:pt x="526"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2"/>
            <p:cNvSpPr/>
            <p:nvPr/>
          </p:nvSpPr>
          <p:spPr>
            <a:xfrm>
              <a:off x="5050738" y="3894025"/>
              <a:ext cx="13900" cy="128875"/>
            </a:xfrm>
            <a:custGeom>
              <a:rect b="b" l="l" r="r" t="t"/>
              <a:pathLst>
                <a:path extrusionOk="0" h="5155" w="556">
                  <a:moveTo>
                    <a:pt x="0" y="1"/>
                  </a:moveTo>
                  <a:lnTo>
                    <a:pt x="0" y="5154"/>
                  </a:lnTo>
                  <a:lnTo>
                    <a:pt x="556" y="5154"/>
                  </a:lnTo>
                  <a:lnTo>
                    <a:pt x="55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2"/>
            <p:cNvSpPr/>
            <p:nvPr/>
          </p:nvSpPr>
          <p:spPr>
            <a:xfrm>
              <a:off x="5016013" y="4022875"/>
              <a:ext cx="13150" cy="28575"/>
            </a:xfrm>
            <a:custGeom>
              <a:rect b="b" l="l" r="r" t="t"/>
              <a:pathLst>
                <a:path extrusionOk="0" h="1143" w="526">
                  <a:moveTo>
                    <a:pt x="1" y="0"/>
                  </a:moveTo>
                  <a:lnTo>
                    <a:pt x="1" y="1142"/>
                  </a:lnTo>
                  <a:lnTo>
                    <a:pt x="525" y="1142"/>
                  </a:lnTo>
                  <a:lnTo>
                    <a:pt x="525"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2"/>
            <p:cNvSpPr/>
            <p:nvPr/>
          </p:nvSpPr>
          <p:spPr>
            <a:xfrm>
              <a:off x="4870963" y="3863925"/>
              <a:ext cx="13925" cy="158200"/>
            </a:xfrm>
            <a:custGeom>
              <a:rect b="b" l="l" r="r" t="t"/>
              <a:pathLst>
                <a:path extrusionOk="0" h="6328" w="557">
                  <a:moveTo>
                    <a:pt x="1" y="1"/>
                  </a:moveTo>
                  <a:lnTo>
                    <a:pt x="1" y="6328"/>
                  </a:lnTo>
                  <a:lnTo>
                    <a:pt x="556" y="6328"/>
                  </a:lnTo>
                  <a:lnTo>
                    <a:pt x="55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2"/>
            <p:cNvSpPr/>
            <p:nvPr/>
          </p:nvSpPr>
          <p:spPr>
            <a:xfrm>
              <a:off x="4832388" y="3814175"/>
              <a:ext cx="27800" cy="40900"/>
            </a:xfrm>
            <a:custGeom>
              <a:rect b="b" l="l" r="r" t="t"/>
              <a:pathLst>
                <a:path extrusionOk="0" h="1636" w="1112">
                  <a:moveTo>
                    <a:pt x="844" y="1"/>
                  </a:moveTo>
                  <a:cubicBezTo>
                    <a:pt x="406" y="1"/>
                    <a:pt x="0" y="356"/>
                    <a:pt x="0" y="818"/>
                  </a:cubicBezTo>
                  <a:cubicBezTo>
                    <a:pt x="0" y="1280"/>
                    <a:pt x="406" y="1636"/>
                    <a:pt x="844" y="1636"/>
                  </a:cubicBezTo>
                  <a:cubicBezTo>
                    <a:pt x="933" y="1636"/>
                    <a:pt x="1023" y="1621"/>
                    <a:pt x="1112" y="1590"/>
                  </a:cubicBezTo>
                  <a:cubicBezTo>
                    <a:pt x="772" y="1466"/>
                    <a:pt x="556" y="1158"/>
                    <a:pt x="556" y="818"/>
                  </a:cubicBezTo>
                  <a:cubicBezTo>
                    <a:pt x="556" y="479"/>
                    <a:pt x="772" y="170"/>
                    <a:pt x="1112" y="47"/>
                  </a:cubicBezTo>
                  <a:cubicBezTo>
                    <a:pt x="1023" y="16"/>
                    <a:pt x="933" y="1"/>
                    <a:pt x="844" y="1"/>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2"/>
            <p:cNvSpPr/>
            <p:nvPr/>
          </p:nvSpPr>
          <p:spPr>
            <a:xfrm>
              <a:off x="4830838" y="3915625"/>
              <a:ext cx="45550" cy="240750"/>
            </a:xfrm>
            <a:custGeom>
              <a:rect b="b" l="l" r="r" t="t"/>
              <a:pathLst>
                <a:path extrusionOk="0" h="9630" w="1822">
                  <a:moveTo>
                    <a:pt x="1" y="1"/>
                  </a:moveTo>
                  <a:lnTo>
                    <a:pt x="1" y="9630"/>
                  </a:lnTo>
                  <a:lnTo>
                    <a:pt x="1822" y="9630"/>
                  </a:lnTo>
                  <a:lnTo>
                    <a:pt x="1822" y="8056"/>
                  </a:lnTo>
                  <a:lnTo>
                    <a:pt x="1420" y="8056"/>
                  </a:lnTo>
                  <a:lnTo>
                    <a:pt x="1420" y="9259"/>
                  </a:lnTo>
                  <a:lnTo>
                    <a:pt x="371" y="9259"/>
                  </a:lnTo>
                  <a:lnTo>
                    <a:pt x="37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2"/>
            <p:cNvSpPr/>
            <p:nvPr/>
          </p:nvSpPr>
          <p:spPr>
            <a:xfrm>
              <a:off x="5010613" y="3888625"/>
              <a:ext cx="101100" cy="168225"/>
            </a:xfrm>
            <a:custGeom>
              <a:rect b="b" l="l" r="r" t="t"/>
              <a:pathLst>
                <a:path extrusionOk="0" h="6729" w="4044">
                  <a:moveTo>
                    <a:pt x="2439" y="1"/>
                  </a:moveTo>
                  <a:lnTo>
                    <a:pt x="2439" y="402"/>
                  </a:lnTo>
                  <a:lnTo>
                    <a:pt x="3642" y="402"/>
                  </a:lnTo>
                  <a:lnTo>
                    <a:pt x="3642" y="6327"/>
                  </a:lnTo>
                  <a:lnTo>
                    <a:pt x="402" y="6327"/>
                  </a:lnTo>
                  <a:lnTo>
                    <a:pt x="402" y="6142"/>
                  </a:lnTo>
                  <a:lnTo>
                    <a:pt x="1" y="6142"/>
                  </a:lnTo>
                  <a:lnTo>
                    <a:pt x="1" y="6728"/>
                  </a:lnTo>
                  <a:lnTo>
                    <a:pt x="4043" y="6728"/>
                  </a:lnTo>
                  <a:lnTo>
                    <a:pt x="40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2"/>
            <p:cNvSpPr/>
            <p:nvPr/>
          </p:nvSpPr>
          <p:spPr>
            <a:xfrm>
              <a:off x="4820813" y="3809150"/>
              <a:ext cx="235350" cy="294000"/>
            </a:xfrm>
            <a:custGeom>
              <a:rect b="b" l="l" r="r" t="t"/>
              <a:pathLst>
                <a:path extrusionOk="0" h="11760" w="9414">
                  <a:moveTo>
                    <a:pt x="1302" y="418"/>
                  </a:moveTo>
                  <a:cubicBezTo>
                    <a:pt x="1450" y="418"/>
                    <a:pt x="1602" y="470"/>
                    <a:pt x="1729" y="587"/>
                  </a:cubicBezTo>
                  <a:cubicBezTo>
                    <a:pt x="2099" y="988"/>
                    <a:pt x="1821" y="1636"/>
                    <a:pt x="1297" y="1636"/>
                  </a:cubicBezTo>
                  <a:cubicBezTo>
                    <a:pt x="957" y="1636"/>
                    <a:pt x="680" y="1359"/>
                    <a:pt x="680" y="1019"/>
                  </a:cubicBezTo>
                  <a:cubicBezTo>
                    <a:pt x="680" y="661"/>
                    <a:pt x="982" y="418"/>
                    <a:pt x="1302" y="418"/>
                  </a:cubicBezTo>
                  <a:close/>
                  <a:moveTo>
                    <a:pt x="9012" y="2377"/>
                  </a:moveTo>
                  <a:lnTo>
                    <a:pt x="9012" y="8303"/>
                  </a:lnTo>
                  <a:lnTo>
                    <a:pt x="2223" y="8303"/>
                  </a:lnTo>
                  <a:lnTo>
                    <a:pt x="2223" y="2377"/>
                  </a:lnTo>
                  <a:close/>
                  <a:moveTo>
                    <a:pt x="1297" y="1"/>
                  </a:moveTo>
                  <a:cubicBezTo>
                    <a:pt x="463" y="1"/>
                    <a:pt x="1" y="958"/>
                    <a:pt x="494" y="1636"/>
                  </a:cubicBezTo>
                  <a:lnTo>
                    <a:pt x="371" y="1636"/>
                  </a:lnTo>
                  <a:lnTo>
                    <a:pt x="371" y="3673"/>
                  </a:lnTo>
                  <a:lnTo>
                    <a:pt x="772" y="3673"/>
                  </a:lnTo>
                  <a:lnTo>
                    <a:pt x="772" y="2038"/>
                  </a:lnTo>
                  <a:lnTo>
                    <a:pt x="1791" y="2038"/>
                  </a:lnTo>
                  <a:lnTo>
                    <a:pt x="1791" y="11759"/>
                  </a:lnTo>
                  <a:lnTo>
                    <a:pt x="2192" y="11759"/>
                  </a:lnTo>
                  <a:lnTo>
                    <a:pt x="2192" y="8704"/>
                  </a:lnTo>
                  <a:lnTo>
                    <a:pt x="9413" y="8704"/>
                  </a:lnTo>
                  <a:lnTo>
                    <a:pt x="9413" y="1976"/>
                  </a:lnTo>
                  <a:lnTo>
                    <a:pt x="2223" y="1976"/>
                  </a:lnTo>
                  <a:lnTo>
                    <a:pt x="2223" y="1636"/>
                  </a:lnTo>
                  <a:lnTo>
                    <a:pt x="2099" y="1636"/>
                  </a:lnTo>
                  <a:cubicBezTo>
                    <a:pt x="2593" y="958"/>
                    <a:pt x="2130" y="1"/>
                    <a:pt x="12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2"/>
            <p:cNvSpPr/>
            <p:nvPr/>
          </p:nvSpPr>
          <p:spPr>
            <a:xfrm>
              <a:off x="4897963" y="3882050"/>
              <a:ext cx="144300" cy="121550"/>
            </a:xfrm>
            <a:custGeom>
              <a:rect b="b" l="l" r="r" t="t"/>
              <a:pathLst>
                <a:path extrusionOk="0" h="4862" w="5772">
                  <a:moveTo>
                    <a:pt x="2315" y="387"/>
                  </a:moveTo>
                  <a:lnTo>
                    <a:pt x="2315" y="418"/>
                  </a:lnTo>
                  <a:lnTo>
                    <a:pt x="2315" y="2331"/>
                  </a:lnTo>
                  <a:lnTo>
                    <a:pt x="834" y="3535"/>
                  </a:lnTo>
                  <a:cubicBezTo>
                    <a:pt x="1" y="2270"/>
                    <a:pt x="803" y="541"/>
                    <a:pt x="2315" y="387"/>
                  </a:cubicBezTo>
                  <a:close/>
                  <a:moveTo>
                    <a:pt x="2717" y="418"/>
                  </a:moveTo>
                  <a:cubicBezTo>
                    <a:pt x="4260" y="572"/>
                    <a:pt x="5062" y="2270"/>
                    <a:pt x="4198" y="3535"/>
                  </a:cubicBezTo>
                  <a:lnTo>
                    <a:pt x="2717" y="2331"/>
                  </a:lnTo>
                  <a:lnTo>
                    <a:pt x="2717" y="418"/>
                  </a:lnTo>
                  <a:close/>
                  <a:moveTo>
                    <a:pt x="2315" y="2856"/>
                  </a:moveTo>
                  <a:lnTo>
                    <a:pt x="2315" y="4430"/>
                  </a:lnTo>
                  <a:cubicBezTo>
                    <a:pt x="1852" y="4368"/>
                    <a:pt x="1420" y="4183"/>
                    <a:pt x="1112" y="3844"/>
                  </a:cubicBezTo>
                  <a:lnTo>
                    <a:pt x="2315" y="2856"/>
                  </a:lnTo>
                  <a:close/>
                  <a:moveTo>
                    <a:pt x="2717" y="2887"/>
                  </a:moveTo>
                  <a:lnTo>
                    <a:pt x="3951" y="3874"/>
                  </a:lnTo>
                  <a:cubicBezTo>
                    <a:pt x="3612" y="4183"/>
                    <a:pt x="3180" y="4399"/>
                    <a:pt x="2717" y="4430"/>
                  </a:cubicBezTo>
                  <a:lnTo>
                    <a:pt x="2717" y="2887"/>
                  </a:lnTo>
                  <a:close/>
                  <a:moveTo>
                    <a:pt x="2529" y="0"/>
                  </a:moveTo>
                  <a:cubicBezTo>
                    <a:pt x="1288" y="0"/>
                    <a:pt x="93" y="966"/>
                    <a:pt x="93" y="2424"/>
                  </a:cubicBezTo>
                  <a:cubicBezTo>
                    <a:pt x="93" y="3782"/>
                    <a:pt x="1173" y="4862"/>
                    <a:pt x="2531" y="4862"/>
                  </a:cubicBezTo>
                  <a:cubicBezTo>
                    <a:pt x="4692" y="4862"/>
                    <a:pt x="5772" y="2239"/>
                    <a:pt x="4229" y="726"/>
                  </a:cubicBezTo>
                  <a:cubicBezTo>
                    <a:pt x="3737" y="225"/>
                    <a:pt x="3128" y="0"/>
                    <a:pt x="25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2"/>
            <p:cNvSpPr/>
            <p:nvPr/>
          </p:nvSpPr>
          <p:spPr>
            <a:xfrm>
              <a:off x="5073888" y="3954200"/>
              <a:ext cx="10825" cy="27025"/>
            </a:xfrm>
            <a:custGeom>
              <a:rect b="b" l="l" r="r" t="t"/>
              <a:pathLst>
                <a:path extrusionOk="0" h="1081" w="433">
                  <a:moveTo>
                    <a:pt x="0" y="1"/>
                  </a:moveTo>
                  <a:lnTo>
                    <a:pt x="0" y="402"/>
                  </a:lnTo>
                  <a:lnTo>
                    <a:pt x="432" y="402"/>
                  </a:lnTo>
                  <a:lnTo>
                    <a:pt x="401" y="1"/>
                  </a:lnTo>
                  <a:close/>
                  <a:moveTo>
                    <a:pt x="0" y="680"/>
                  </a:moveTo>
                  <a:lnTo>
                    <a:pt x="0" y="1081"/>
                  </a:lnTo>
                  <a:lnTo>
                    <a:pt x="432" y="1081"/>
                  </a:lnTo>
                  <a:lnTo>
                    <a:pt x="401" y="68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 name="Google Shape;1724;p52"/>
          <p:cNvGrpSpPr/>
          <p:nvPr/>
        </p:nvGrpSpPr>
        <p:grpSpPr>
          <a:xfrm>
            <a:off x="5537588" y="3828450"/>
            <a:ext cx="347225" cy="347225"/>
            <a:chOff x="5537588" y="3828450"/>
            <a:chExt cx="347225" cy="347225"/>
          </a:xfrm>
        </p:grpSpPr>
        <p:sp>
          <p:nvSpPr>
            <p:cNvPr id="1725" name="Google Shape;1725;p52"/>
            <p:cNvSpPr/>
            <p:nvPr/>
          </p:nvSpPr>
          <p:spPr>
            <a:xfrm>
              <a:off x="5601613" y="3920250"/>
              <a:ext cx="192150" cy="164550"/>
            </a:xfrm>
            <a:custGeom>
              <a:rect b="b" l="l" r="r" t="t"/>
              <a:pathLst>
                <a:path extrusionOk="0" h="6582" w="7686">
                  <a:moveTo>
                    <a:pt x="4383" y="1"/>
                  </a:moveTo>
                  <a:cubicBezTo>
                    <a:pt x="1482" y="1"/>
                    <a:pt x="1" y="3550"/>
                    <a:pt x="2069" y="5618"/>
                  </a:cubicBezTo>
                  <a:cubicBezTo>
                    <a:pt x="2734" y="6283"/>
                    <a:pt x="3553" y="6581"/>
                    <a:pt x="4358" y="6581"/>
                  </a:cubicBezTo>
                  <a:cubicBezTo>
                    <a:pt x="6054" y="6581"/>
                    <a:pt x="7685" y="5260"/>
                    <a:pt x="7685" y="3272"/>
                  </a:cubicBezTo>
                  <a:cubicBezTo>
                    <a:pt x="7685" y="1482"/>
                    <a:pt x="6204" y="1"/>
                    <a:pt x="4383"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2"/>
            <p:cNvSpPr/>
            <p:nvPr/>
          </p:nvSpPr>
          <p:spPr>
            <a:xfrm>
              <a:off x="5673363" y="4097725"/>
              <a:ext cx="74100" cy="67900"/>
            </a:xfrm>
            <a:custGeom>
              <a:rect b="b" l="l" r="r" t="t"/>
              <a:pathLst>
                <a:path extrusionOk="0" h="2716" w="2964">
                  <a:moveTo>
                    <a:pt x="1" y="0"/>
                  </a:moveTo>
                  <a:lnTo>
                    <a:pt x="1482" y="2716"/>
                  </a:lnTo>
                  <a:lnTo>
                    <a:pt x="2964" y="31"/>
                  </a:lnTo>
                  <a:lnTo>
                    <a:pt x="2964" y="31"/>
                  </a:lnTo>
                  <a:cubicBezTo>
                    <a:pt x="2490" y="208"/>
                    <a:pt x="2003" y="294"/>
                    <a:pt x="1522" y="294"/>
                  </a:cubicBezTo>
                  <a:cubicBezTo>
                    <a:pt x="999" y="294"/>
                    <a:pt x="483" y="193"/>
                    <a:pt x="1"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2"/>
            <p:cNvSpPr/>
            <p:nvPr/>
          </p:nvSpPr>
          <p:spPr>
            <a:xfrm>
              <a:off x="5672613" y="3839250"/>
              <a:ext cx="74850" cy="68700"/>
            </a:xfrm>
            <a:custGeom>
              <a:rect b="b" l="l" r="r" t="t"/>
              <a:pathLst>
                <a:path extrusionOk="0" h="2748" w="2994">
                  <a:moveTo>
                    <a:pt x="1512" y="0"/>
                  </a:moveTo>
                  <a:lnTo>
                    <a:pt x="0" y="2747"/>
                  </a:lnTo>
                  <a:cubicBezTo>
                    <a:pt x="488" y="2542"/>
                    <a:pt x="1008" y="2442"/>
                    <a:pt x="1527" y="2442"/>
                  </a:cubicBezTo>
                  <a:cubicBezTo>
                    <a:pt x="2026" y="2442"/>
                    <a:pt x="2525" y="2535"/>
                    <a:pt x="2994" y="2716"/>
                  </a:cubicBezTo>
                  <a:lnTo>
                    <a:pt x="1512"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2"/>
            <p:cNvSpPr/>
            <p:nvPr/>
          </p:nvSpPr>
          <p:spPr>
            <a:xfrm>
              <a:off x="5548388" y="3965775"/>
              <a:ext cx="67925" cy="74100"/>
            </a:xfrm>
            <a:custGeom>
              <a:rect b="b" l="l" r="r" t="t"/>
              <a:pathLst>
                <a:path extrusionOk="0" h="2964" w="2717">
                  <a:moveTo>
                    <a:pt x="2716" y="1"/>
                  </a:moveTo>
                  <a:lnTo>
                    <a:pt x="0" y="1482"/>
                  </a:lnTo>
                  <a:lnTo>
                    <a:pt x="2685" y="2963"/>
                  </a:lnTo>
                  <a:cubicBezTo>
                    <a:pt x="2315" y="2007"/>
                    <a:pt x="2346" y="927"/>
                    <a:pt x="2716"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2"/>
            <p:cNvSpPr/>
            <p:nvPr/>
          </p:nvSpPr>
          <p:spPr>
            <a:xfrm>
              <a:off x="5806088" y="3965000"/>
              <a:ext cx="68675" cy="74875"/>
            </a:xfrm>
            <a:custGeom>
              <a:rect b="b" l="l" r="r" t="t"/>
              <a:pathLst>
                <a:path extrusionOk="0" h="2995" w="2747">
                  <a:moveTo>
                    <a:pt x="0" y="1"/>
                  </a:moveTo>
                  <a:cubicBezTo>
                    <a:pt x="370" y="958"/>
                    <a:pt x="401" y="2038"/>
                    <a:pt x="31" y="2994"/>
                  </a:cubicBezTo>
                  <a:lnTo>
                    <a:pt x="2747" y="1513"/>
                  </a:lnTo>
                  <a:lnTo>
                    <a:pt x="0"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2"/>
            <p:cNvSpPr/>
            <p:nvPr/>
          </p:nvSpPr>
          <p:spPr>
            <a:xfrm>
              <a:off x="5594688" y="4042925"/>
              <a:ext cx="73300" cy="74875"/>
            </a:xfrm>
            <a:custGeom>
              <a:rect b="b" l="l" r="r" t="t"/>
              <a:pathLst>
                <a:path extrusionOk="0" h="2995" w="2932">
                  <a:moveTo>
                    <a:pt x="864" y="1"/>
                  </a:moveTo>
                  <a:lnTo>
                    <a:pt x="0" y="2994"/>
                  </a:lnTo>
                  <a:lnTo>
                    <a:pt x="0" y="2994"/>
                  </a:lnTo>
                  <a:lnTo>
                    <a:pt x="2932" y="2161"/>
                  </a:lnTo>
                  <a:cubicBezTo>
                    <a:pt x="2006" y="1729"/>
                    <a:pt x="1265" y="958"/>
                    <a:pt x="864" y="32"/>
                  </a:cubicBezTo>
                  <a:lnTo>
                    <a:pt x="864"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2"/>
            <p:cNvSpPr/>
            <p:nvPr/>
          </p:nvSpPr>
          <p:spPr>
            <a:xfrm>
              <a:off x="5750538" y="3887075"/>
              <a:ext cx="74850" cy="74100"/>
            </a:xfrm>
            <a:custGeom>
              <a:rect b="b" l="l" r="r" t="t"/>
              <a:pathLst>
                <a:path extrusionOk="0" h="2964" w="2994">
                  <a:moveTo>
                    <a:pt x="2994" y="1"/>
                  </a:moveTo>
                  <a:lnTo>
                    <a:pt x="0" y="865"/>
                  </a:lnTo>
                  <a:cubicBezTo>
                    <a:pt x="926" y="1266"/>
                    <a:pt x="1698" y="2007"/>
                    <a:pt x="2130" y="2964"/>
                  </a:cubicBezTo>
                  <a:lnTo>
                    <a:pt x="2994"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2"/>
            <p:cNvSpPr/>
            <p:nvPr/>
          </p:nvSpPr>
          <p:spPr>
            <a:xfrm>
              <a:off x="5753613" y="4043700"/>
              <a:ext cx="73325" cy="74100"/>
            </a:xfrm>
            <a:custGeom>
              <a:rect b="b" l="l" r="r" t="t"/>
              <a:pathLst>
                <a:path extrusionOk="0" h="2964" w="2933">
                  <a:moveTo>
                    <a:pt x="2068" y="1"/>
                  </a:moveTo>
                  <a:cubicBezTo>
                    <a:pt x="1667" y="927"/>
                    <a:pt x="926" y="1698"/>
                    <a:pt x="1" y="2099"/>
                  </a:cubicBezTo>
                  <a:lnTo>
                    <a:pt x="2932" y="2963"/>
                  </a:lnTo>
                  <a:lnTo>
                    <a:pt x="2068"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2"/>
            <p:cNvSpPr/>
            <p:nvPr/>
          </p:nvSpPr>
          <p:spPr>
            <a:xfrm>
              <a:off x="5596213" y="3887075"/>
              <a:ext cx="74875" cy="74100"/>
            </a:xfrm>
            <a:custGeom>
              <a:rect b="b" l="l" r="r" t="t"/>
              <a:pathLst>
                <a:path extrusionOk="0" h="2964" w="2995">
                  <a:moveTo>
                    <a:pt x="1" y="1"/>
                  </a:moveTo>
                  <a:lnTo>
                    <a:pt x="865" y="2964"/>
                  </a:lnTo>
                  <a:cubicBezTo>
                    <a:pt x="1297" y="2038"/>
                    <a:pt x="2038" y="1297"/>
                    <a:pt x="2994" y="896"/>
                  </a:cubicBezTo>
                  <a:lnTo>
                    <a:pt x="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2"/>
            <p:cNvSpPr/>
            <p:nvPr/>
          </p:nvSpPr>
          <p:spPr>
            <a:xfrm>
              <a:off x="5630163" y="3920750"/>
              <a:ext cx="87975" cy="163375"/>
            </a:xfrm>
            <a:custGeom>
              <a:rect b="b" l="l" r="r" t="t"/>
              <a:pathLst>
                <a:path extrusionOk="0" h="6535" w="3519">
                  <a:moveTo>
                    <a:pt x="3250" y="1"/>
                  </a:moveTo>
                  <a:cubicBezTo>
                    <a:pt x="1458" y="1"/>
                    <a:pt x="1" y="1458"/>
                    <a:pt x="1" y="3252"/>
                  </a:cubicBezTo>
                  <a:cubicBezTo>
                    <a:pt x="1" y="5075"/>
                    <a:pt x="1458" y="6534"/>
                    <a:pt x="3251" y="6534"/>
                  </a:cubicBezTo>
                  <a:cubicBezTo>
                    <a:pt x="3339" y="6534"/>
                    <a:pt x="3429" y="6531"/>
                    <a:pt x="3519" y="6524"/>
                  </a:cubicBezTo>
                  <a:cubicBezTo>
                    <a:pt x="1822" y="6400"/>
                    <a:pt x="494" y="4980"/>
                    <a:pt x="525" y="3252"/>
                  </a:cubicBezTo>
                  <a:cubicBezTo>
                    <a:pt x="494" y="1555"/>
                    <a:pt x="1822" y="135"/>
                    <a:pt x="3519" y="12"/>
                  </a:cubicBezTo>
                  <a:cubicBezTo>
                    <a:pt x="3429" y="4"/>
                    <a:pt x="3339" y="1"/>
                    <a:pt x="3250"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2"/>
            <p:cNvSpPr/>
            <p:nvPr/>
          </p:nvSpPr>
          <p:spPr>
            <a:xfrm>
              <a:off x="5718113" y="4098475"/>
              <a:ext cx="29350" cy="6500"/>
            </a:xfrm>
            <a:custGeom>
              <a:rect b="b" l="l" r="r" t="t"/>
              <a:pathLst>
                <a:path extrusionOk="0" h="260" w="1174">
                  <a:moveTo>
                    <a:pt x="1174" y="1"/>
                  </a:moveTo>
                  <a:cubicBezTo>
                    <a:pt x="772" y="124"/>
                    <a:pt x="402" y="217"/>
                    <a:pt x="1" y="248"/>
                  </a:cubicBezTo>
                  <a:cubicBezTo>
                    <a:pt x="92" y="256"/>
                    <a:pt x="185" y="260"/>
                    <a:pt x="279" y="260"/>
                  </a:cubicBezTo>
                  <a:cubicBezTo>
                    <a:pt x="537" y="260"/>
                    <a:pt x="802" y="231"/>
                    <a:pt x="1050" y="186"/>
                  </a:cubicBezTo>
                  <a:lnTo>
                    <a:pt x="1174"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2"/>
            <p:cNvSpPr/>
            <p:nvPr/>
          </p:nvSpPr>
          <p:spPr>
            <a:xfrm>
              <a:off x="5673363" y="4097725"/>
              <a:ext cx="44025" cy="67900"/>
            </a:xfrm>
            <a:custGeom>
              <a:rect b="b" l="l" r="r" t="t"/>
              <a:pathLst>
                <a:path extrusionOk="0" h="2716" w="1761">
                  <a:moveTo>
                    <a:pt x="1" y="0"/>
                  </a:moveTo>
                  <a:lnTo>
                    <a:pt x="1482" y="2716"/>
                  </a:lnTo>
                  <a:lnTo>
                    <a:pt x="1760" y="2222"/>
                  </a:lnTo>
                  <a:lnTo>
                    <a:pt x="649" y="185"/>
                  </a:lnTo>
                  <a:cubicBezTo>
                    <a:pt x="433" y="154"/>
                    <a:pt x="186" y="62"/>
                    <a:pt x="1"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2"/>
            <p:cNvSpPr/>
            <p:nvPr/>
          </p:nvSpPr>
          <p:spPr>
            <a:xfrm>
              <a:off x="5672613" y="3839250"/>
              <a:ext cx="44775" cy="68700"/>
            </a:xfrm>
            <a:custGeom>
              <a:rect b="b" l="l" r="r" t="t"/>
              <a:pathLst>
                <a:path extrusionOk="0" h="2748" w="1791">
                  <a:moveTo>
                    <a:pt x="1512" y="0"/>
                  </a:moveTo>
                  <a:lnTo>
                    <a:pt x="0" y="2747"/>
                  </a:lnTo>
                  <a:cubicBezTo>
                    <a:pt x="216" y="2655"/>
                    <a:pt x="432" y="2593"/>
                    <a:pt x="648" y="2531"/>
                  </a:cubicBezTo>
                  <a:lnTo>
                    <a:pt x="1790" y="494"/>
                  </a:lnTo>
                  <a:lnTo>
                    <a:pt x="1512"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2"/>
            <p:cNvSpPr/>
            <p:nvPr/>
          </p:nvSpPr>
          <p:spPr>
            <a:xfrm>
              <a:off x="5718113" y="3900200"/>
              <a:ext cx="29350" cy="6975"/>
            </a:xfrm>
            <a:custGeom>
              <a:rect b="b" l="l" r="r" t="t"/>
              <a:pathLst>
                <a:path extrusionOk="0" h="279" w="1174">
                  <a:moveTo>
                    <a:pt x="1" y="0"/>
                  </a:moveTo>
                  <a:cubicBezTo>
                    <a:pt x="402" y="31"/>
                    <a:pt x="803" y="124"/>
                    <a:pt x="1174" y="278"/>
                  </a:cubicBezTo>
                  <a:lnTo>
                    <a:pt x="1050" y="93"/>
                  </a:lnTo>
                  <a:cubicBezTo>
                    <a:pt x="711" y="0"/>
                    <a:pt x="340" y="0"/>
                    <a:pt x="1"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2"/>
            <p:cNvSpPr/>
            <p:nvPr/>
          </p:nvSpPr>
          <p:spPr>
            <a:xfrm>
              <a:off x="5548388" y="3965000"/>
              <a:ext cx="67925" cy="74100"/>
            </a:xfrm>
            <a:custGeom>
              <a:rect b="b" l="l" r="r" t="t"/>
              <a:pathLst>
                <a:path extrusionOk="0" h="2964" w="2717">
                  <a:moveTo>
                    <a:pt x="2716" y="1"/>
                  </a:moveTo>
                  <a:lnTo>
                    <a:pt x="0" y="1513"/>
                  </a:lnTo>
                  <a:lnTo>
                    <a:pt x="2685" y="2964"/>
                  </a:lnTo>
                  <a:cubicBezTo>
                    <a:pt x="2624" y="2840"/>
                    <a:pt x="2593" y="2717"/>
                    <a:pt x="2562" y="2593"/>
                  </a:cubicBezTo>
                  <a:lnTo>
                    <a:pt x="556" y="1513"/>
                  </a:lnTo>
                  <a:lnTo>
                    <a:pt x="2593" y="402"/>
                  </a:lnTo>
                  <a:cubicBezTo>
                    <a:pt x="2624" y="279"/>
                    <a:pt x="2654" y="124"/>
                    <a:pt x="2716"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2"/>
            <p:cNvSpPr/>
            <p:nvPr/>
          </p:nvSpPr>
          <p:spPr>
            <a:xfrm>
              <a:off x="5806088" y="3965000"/>
              <a:ext cx="22400" cy="74875"/>
            </a:xfrm>
            <a:custGeom>
              <a:rect b="b" l="l" r="r" t="t"/>
              <a:pathLst>
                <a:path extrusionOk="0" h="2995" w="896">
                  <a:moveTo>
                    <a:pt x="0" y="1"/>
                  </a:moveTo>
                  <a:cubicBezTo>
                    <a:pt x="370" y="958"/>
                    <a:pt x="401" y="2038"/>
                    <a:pt x="31" y="2994"/>
                  </a:cubicBezTo>
                  <a:lnTo>
                    <a:pt x="710" y="2655"/>
                  </a:lnTo>
                  <a:cubicBezTo>
                    <a:pt x="895" y="1914"/>
                    <a:pt x="895" y="1143"/>
                    <a:pt x="679" y="402"/>
                  </a:cubicBezTo>
                  <a:lnTo>
                    <a:pt x="0"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2"/>
            <p:cNvSpPr/>
            <p:nvPr/>
          </p:nvSpPr>
          <p:spPr>
            <a:xfrm>
              <a:off x="5594688" y="4042925"/>
              <a:ext cx="30875" cy="74875"/>
            </a:xfrm>
            <a:custGeom>
              <a:rect b="b" l="l" r="r" t="t"/>
              <a:pathLst>
                <a:path extrusionOk="0" h="2995" w="1235">
                  <a:moveTo>
                    <a:pt x="864" y="1"/>
                  </a:moveTo>
                  <a:lnTo>
                    <a:pt x="0" y="2994"/>
                  </a:lnTo>
                  <a:lnTo>
                    <a:pt x="0" y="2994"/>
                  </a:lnTo>
                  <a:lnTo>
                    <a:pt x="586" y="2840"/>
                  </a:lnTo>
                  <a:lnTo>
                    <a:pt x="1234" y="680"/>
                  </a:lnTo>
                  <a:cubicBezTo>
                    <a:pt x="1080" y="464"/>
                    <a:pt x="957" y="248"/>
                    <a:pt x="864"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2"/>
            <p:cNvSpPr/>
            <p:nvPr/>
          </p:nvSpPr>
          <p:spPr>
            <a:xfrm>
              <a:off x="5750538" y="3887075"/>
              <a:ext cx="74850" cy="74100"/>
            </a:xfrm>
            <a:custGeom>
              <a:rect b="b" l="l" r="r" t="t"/>
              <a:pathLst>
                <a:path extrusionOk="0" h="2964" w="2994">
                  <a:moveTo>
                    <a:pt x="2994" y="1"/>
                  </a:moveTo>
                  <a:lnTo>
                    <a:pt x="0" y="865"/>
                  </a:lnTo>
                  <a:cubicBezTo>
                    <a:pt x="926" y="1266"/>
                    <a:pt x="1698" y="2007"/>
                    <a:pt x="2130" y="2964"/>
                  </a:cubicBezTo>
                  <a:lnTo>
                    <a:pt x="2315" y="2315"/>
                  </a:lnTo>
                  <a:cubicBezTo>
                    <a:pt x="1883" y="1667"/>
                    <a:pt x="1265" y="1174"/>
                    <a:pt x="525" y="865"/>
                  </a:cubicBezTo>
                  <a:lnTo>
                    <a:pt x="2932" y="155"/>
                  </a:lnTo>
                  <a:lnTo>
                    <a:pt x="2994"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2"/>
            <p:cNvSpPr/>
            <p:nvPr/>
          </p:nvSpPr>
          <p:spPr>
            <a:xfrm>
              <a:off x="5753613" y="4043700"/>
              <a:ext cx="73325" cy="74100"/>
            </a:xfrm>
            <a:custGeom>
              <a:rect b="b" l="l" r="r" t="t"/>
              <a:pathLst>
                <a:path extrusionOk="0" h="2964" w="2933">
                  <a:moveTo>
                    <a:pt x="2068" y="1"/>
                  </a:moveTo>
                  <a:cubicBezTo>
                    <a:pt x="1667" y="927"/>
                    <a:pt x="926" y="1698"/>
                    <a:pt x="1" y="2099"/>
                  </a:cubicBezTo>
                  <a:lnTo>
                    <a:pt x="2932" y="2963"/>
                  </a:lnTo>
                  <a:lnTo>
                    <a:pt x="2871" y="2809"/>
                  </a:lnTo>
                  <a:lnTo>
                    <a:pt x="556" y="2099"/>
                  </a:lnTo>
                  <a:cubicBezTo>
                    <a:pt x="1235" y="1791"/>
                    <a:pt x="1821" y="1297"/>
                    <a:pt x="2253" y="649"/>
                  </a:cubicBezTo>
                  <a:lnTo>
                    <a:pt x="2068"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2"/>
            <p:cNvSpPr/>
            <p:nvPr/>
          </p:nvSpPr>
          <p:spPr>
            <a:xfrm>
              <a:off x="5596213" y="3887075"/>
              <a:ext cx="30900" cy="74100"/>
            </a:xfrm>
            <a:custGeom>
              <a:rect b="b" l="l" r="r" t="t"/>
              <a:pathLst>
                <a:path extrusionOk="0" h="2964" w="1236">
                  <a:moveTo>
                    <a:pt x="1" y="1"/>
                  </a:moveTo>
                  <a:lnTo>
                    <a:pt x="865" y="2964"/>
                  </a:lnTo>
                  <a:cubicBezTo>
                    <a:pt x="957" y="2748"/>
                    <a:pt x="1081" y="2531"/>
                    <a:pt x="1235" y="2346"/>
                  </a:cubicBezTo>
                  <a:lnTo>
                    <a:pt x="587" y="186"/>
                  </a:lnTo>
                  <a:lnTo>
                    <a:pt x="1"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2"/>
            <p:cNvSpPr/>
            <p:nvPr/>
          </p:nvSpPr>
          <p:spPr>
            <a:xfrm>
              <a:off x="5609338" y="3941100"/>
              <a:ext cx="158950" cy="149075"/>
            </a:xfrm>
            <a:custGeom>
              <a:rect b="b" l="l" r="r" t="t"/>
              <a:pathLst>
                <a:path extrusionOk="0" h="5963" w="6358">
                  <a:moveTo>
                    <a:pt x="1636" y="0"/>
                  </a:moveTo>
                  <a:cubicBezTo>
                    <a:pt x="957" y="648"/>
                    <a:pt x="587" y="1543"/>
                    <a:pt x="618" y="2469"/>
                  </a:cubicBezTo>
                  <a:cubicBezTo>
                    <a:pt x="596" y="4552"/>
                    <a:pt x="2293" y="5963"/>
                    <a:pt x="4086" y="5963"/>
                  </a:cubicBezTo>
                  <a:cubicBezTo>
                    <a:pt x="4870" y="5963"/>
                    <a:pt x="5673" y="5693"/>
                    <a:pt x="6358" y="5092"/>
                  </a:cubicBezTo>
                  <a:lnTo>
                    <a:pt x="6080" y="4784"/>
                  </a:lnTo>
                  <a:cubicBezTo>
                    <a:pt x="5525" y="5277"/>
                    <a:pt x="4815" y="5524"/>
                    <a:pt x="4074" y="5524"/>
                  </a:cubicBezTo>
                  <a:cubicBezTo>
                    <a:pt x="1358" y="5524"/>
                    <a:pt x="0" y="2222"/>
                    <a:pt x="1914" y="278"/>
                  </a:cubicBezTo>
                  <a:lnTo>
                    <a:pt x="16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2"/>
            <p:cNvSpPr/>
            <p:nvPr/>
          </p:nvSpPr>
          <p:spPr>
            <a:xfrm>
              <a:off x="5661788" y="3914850"/>
              <a:ext cx="164175" cy="142000"/>
            </a:xfrm>
            <a:custGeom>
              <a:rect b="b" l="l" r="r" t="t"/>
              <a:pathLst>
                <a:path extrusionOk="0" h="5680" w="6567">
                  <a:moveTo>
                    <a:pt x="2016" y="1"/>
                  </a:moveTo>
                  <a:cubicBezTo>
                    <a:pt x="2003" y="1"/>
                    <a:pt x="1989" y="1"/>
                    <a:pt x="1976" y="1"/>
                  </a:cubicBezTo>
                  <a:lnTo>
                    <a:pt x="1976" y="32"/>
                  </a:lnTo>
                  <a:cubicBezTo>
                    <a:pt x="1266" y="32"/>
                    <a:pt x="587" y="248"/>
                    <a:pt x="1" y="649"/>
                  </a:cubicBezTo>
                  <a:lnTo>
                    <a:pt x="217" y="988"/>
                  </a:lnTo>
                  <a:cubicBezTo>
                    <a:pt x="769" y="604"/>
                    <a:pt x="1375" y="430"/>
                    <a:pt x="1967" y="430"/>
                  </a:cubicBezTo>
                  <a:cubicBezTo>
                    <a:pt x="3558" y="430"/>
                    <a:pt x="5040" y="1688"/>
                    <a:pt x="5062" y="3488"/>
                  </a:cubicBezTo>
                  <a:cubicBezTo>
                    <a:pt x="5062" y="4198"/>
                    <a:pt x="4815" y="4877"/>
                    <a:pt x="4383" y="5433"/>
                  </a:cubicBezTo>
                  <a:lnTo>
                    <a:pt x="4692" y="5679"/>
                  </a:lnTo>
                  <a:cubicBezTo>
                    <a:pt x="6566" y="3406"/>
                    <a:pt x="4953" y="1"/>
                    <a:pt x="20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2"/>
            <p:cNvSpPr/>
            <p:nvPr/>
          </p:nvSpPr>
          <p:spPr>
            <a:xfrm>
              <a:off x="5537588" y="3828450"/>
              <a:ext cx="347225" cy="347225"/>
            </a:xfrm>
            <a:custGeom>
              <a:rect b="b" l="l" r="r" t="t"/>
              <a:pathLst>
                <a:path extrusionOk="0" h="13889" w="13889">
                  <a:moveTo>
                    <a:pt x="6913" y="864"/>
                  </a:moveTo>
                  <a:lnTo>
                    <a:pt x="7963" y="2778"/>
                  </a:lnTo>
                  <a:cubicBezTo>
                    <a:pt x="7639" y="2704"/>
                    <a:pt x="7300" y="2666"/>
                    <a:pt x="6958" y="2666"/>
                  </a:cubicBezTo>
                  <a:cubicBezTo>
                    <a:pt x="6584" y="2666"/>
                    <a:pt x="6204" y="2712"/>
                    <a:pt x="5833" y="2809"/>
                  </a:cubicBezTo>
                  <a:lnTo>
                    <a:pt x="6913" y="864"/>
                  </a:lnTo>
                  <a:close/>
                  <a:moveTo>
                    <a:pt x="11203" y="2654"/>
                  </a:moveTo>
                  <a:lnTo>
                    <a:pt x="10586" y="4753"/>
                  </a:lnTo>
                  <a:cubicBezTo>
                    <a:pt x="10216" y="4136"/>
                    <a:pt x="9691" y="3642"/>
                    <a:pt x="9043" y="3272"/>
                  </a:cubicBezTo>
                  <a:lnTo>
                    <a:pt x="11203" y="2654"/>
                  </a:lnTo>
                  <a:close/>
                  <a:moveTo>
                    <a:pt x="2623" y="2654"/>
                  </a:moveTo>
                  <a:lnTo>
                    <a:pt x="4784" y="3272"/>
                  </a:lnTo>
                  <a:cubicBezTo>
                    <a:pt x="4167" y="3642"/>
                    <a:pt x="3611" y="4167"/>
                    <a:pt x="3241" y="4784"/>
                  </a:cubicBezTo>
                  <a:lnTo>
                    <a:pt x="2623" y="2654"/>
                  </a:lnTo>
                  <a:close/>
                  <a:moveTo>
                    <a:pt x="2778" y="5926"/>
                  </a:moveTo>
                  <a:lnTo>
                    <a:pt x="2778" y="5926"/>
                  </a:lnTo>
                  <a:cubicBezTo>
                    <a:pt x="2594" y="6598"/>
                    <a:pt x="2593" y="7332"/>
                    <a:pt x="2743" y="8005"/>
                  </a:cubicBezTo>
                  <a:lnTo>
                    <a:pt x="2743" y="8005"/>
                  </a:lnTo>
                  <a:lnTo>
                    <a:pt x="833" y="6975"/>
                  </a:lnTo>
                  <a:lnTo>
                    <a:pt x="2778" y="5926"/>
                  </a:lnTo>
                  <a:close/>
                  <a:moveTo>
                    <a:pt x="11110" y="5895"/>
                  </a:moveTo>
                  <a:lnTo>
                    <a:pt x="13055" y="6975"/>
                  </a:lnTo>
                  <a:lnTo>
                    <a:pt x="11141" y="8055"/>
                  </a:lnTo>
                  <a:cubicBezTo>
                    <a:pt x="11296" y="7345"/>
                    <a:pt x="11296" y="6605"/>
                    <a:pt x="11110" y="5895"/>
                  </a:cubicBezTo>
                  <a:close/>
                  <a:moveTo>
                    <a:pt x="6898" y="3071"/>
                  </a:moveTo>
                  <a:cubicBezTo>
                    <a:pt x="7245" y="3071"/>
                    <a:pt x="7592" y="3117"/>
                    <a:pt x="7932" y="3210"/>
                  </a:cubicBezTo>
                  <a:cubicBezTo>
                    <a:pt x="8580" y="3395"/>
                    <a:pt x="9197" y="3765"/>
                    <a:pt x="9691" y="4228"/>
                  </a:cubicBezTo>
                  <a:cubicBezTo>
                    <a:pt x="10061" y="4630"/>
                    <a:pt x="10370" y="5123"/>
                    <a:pt x="10586" y="5648"/>
                  </a:cubicBezTo>
                  <a:cubicBezTo>
                    <a:pt x="10894" y="6450"/>
                    <a:pt x="10925" y="7345"/>
                    <a:pt x="10678" y="8148"/>
                  </a:cubicBezTo>
                  <a:cubicBezTo>
                    <a:pt x="10462" y="8765"/>
                    <a:pt x="10123" y="9290"/>
                    <a:pt x="9691" y="9753"/>
                  </a:cubicBezTo>
                  <a:cubicBezTo>
                    <a:pt x="9382" y="10030"/>
                    <a:pt x="9074" y="10277"/>
                    <a:pt x="8703" y="10462"/>
                  </a:cubicBezTo>
                  <a:lnTo>
                    <a:pt x="8302" y="10617"/>
                  </a:lnTo>
                  <a:cubicBezTo>
                    <a:pt x="7875" y="10779"/>
                    <a:pt x="7420" y="10856"/>
                    <a:pt x="6963" y="10856"/>
                  </a:cubicBezTo>
                  <a:cubicBezTo>
                    <a:pt x="6463" y="10856"/>
                    <a:pt x="5961" y="10763"/>
                    <a:pt x="5494" y="10586"/>
                  </a:cubicBezTo>
                  <a:lnTo>
                    <a:pt x="4969" y="10370"/>
                  </a:lnTo>
                  <a:cubicBezTo>
                    <a:pt x="4290" y="9969"/>
                    <a:pt x="3735" y="9351"/>
                    <a:pt x="3395" y="8611"/>
                  </a:cubicBezTo>
                  <a:lnTo>
                    <a:pt x="3302" y="8364"/>
                  </a:lnTo>
                  <a:cubicBezTo>
                    <a:pt x="2963" y="7469"/>
                    <a:pt x="2963" y="6450"/>
                    <a:pt x="3333" y="5555"/>
                  </a:cubicBezTo>
                  <a:lnTo>
                    <a:pt x="3488" y="5185"/>
                  </a:lnTo>
                  <a:cubicBezTo>
                    <a:pt x="3673" y="4846"/>
                    <a:pt x="3920" y="4537"/>
                    <a:pt x="4167" y="4259"/>
                  </a:cubicBezTo>
                  <a:cubicBezTo>
                    <a:pt x="4660" y="3796"/>
                    <a:pt x="5247" y="3426"/>
                    <a:pt x="5864" y="3210"/>
                  </a:cubicBezTo>
                  <a:cubicBezTo>
                    <a:pt x="6203" y="3117"/>
                    <a:pt x="6551" y="3071"/>
                    <a:pt x="6898" y="3071"/>
                  </a:cubicBezTo>
                  <a:close/>
                  <a:moveTo>
                    <a:pt x="3210" y="9135"/>
                  </a:moveTo>
                  <a:cubicBezTo>
                    <a:pt x="3580" y="9753"/>
                    <a:pt x="4074" y="10277"/>
                    <a:pt x="4691" y="10648"/>
                  </a:cubicBezTo>
                  <a:lnTo>
                    <a:pt x="2593" y="11265"/>
                  </a:lnTo>
                  <a:lnTo>
                    <a:pt x="3210" y="9135"/>
                  </a:lnTo>
                  <a:close/>
                  <a:moveTo>
                    <a:pt x="10648" y="9166"/>
                  </a:moveTo>
                  <a:lnTo>
                    <a:pt x="11265" y="11265"/>
                  </a:lnTo>
                  <a:lnTo>
                    <a:pt x="9166" y="10678"/>
                  </a:lnTo>
                  <a:cubicBezTo>
                    <a:pt x="9783" y="10308"/>
                    <a:pt x="10277" y="9783"/>
                    <a:pt x="10648" y="9166"/>
                  </a:cubicBezTo>
                  <a:close/>
                  <a:moveTo>
                    <a:pt x="5864" y="11141"/>
                  </a:moveTo>
                  <a:lnTo>
                    <a:pt x="5864" y="11141"/>
                  </a:lnTo>
                  <a:cubicBezTo>
                    <a:pt x="6219" y="11222"/>
                    <a:pt x="6582" y="11269"/>
                    <a:pt x="6949" y="11269"/>
                  </a:cubicBezTo>
                  <a:cubicBezTo>
                    <a:pt x="7285" y="11269"/>
                    <a:pt x="7624" y="11230"/>
                    <a:pt x="7963" y="11141"/>
                  </a:cubicBezTo>
                  <a:lnTo>
                    <a:pt x="7963" y="11141"/>
                  </a:lnTo>
                  <a:lnTo>
                    <a:pt x="6913" y="13055"/>
                  </a:lnTo>
                  <a:lnTo>
                    <a:pt x="5864" y="11141"/>
                  </a:lnTo>
                  <a:close/>
                  <a:moveTo>
                    <a:pt x="6913" y="0"/>
                  </a:moveTo>
                  <a:lnTo>
                    <a:pt x="5278" y="2994"/>
                  </a:lnTo>
                  <a:lnTo>
                    <a:pt x="2037" y="2068"/>
                  </a:lnTo>
                  <a:lnTo>
                    <a:pt x="2037" y="2068"/>
                  </a:lnTo>
                  <a:lnTo>
                    <a:pt x="2994" y="5339"/>
                  </a:lnTo>
                  <a:lnTo>
                    <a:pt x="0" y="6975"/>
                  </a:lnTo>
                  <a:lnTo>
                    <a:pt x="2963" y="8580"/>
                  </a:lnTo>
                  <a:lnTo>
                    <a:pt x="2006" y="11882"/>
                  </a:lnTo>
                  <a:lnTo>
                    <a:pt x="5278" y="10895"/>
                  </a:lnTo>
                  <a:lnTo>
                    <a:pt x="6913" y="13888"/>
                  </a:lnTo>
                  <a:lnTo>
                    <a:pt x="8549" y="10895"/>
                  </a:lnTo>
                  <a:lnTo>
                    <a:pt x="11882" y="11882"/>
                  </a:lnTo>
                  <a:lnTo>
                    <a:pt x="10925" y="8611"/>
                  </a:lnTo>
                  <a:lnTo>
                    <a:pt x="13888" y="6975"/>
                  </a:lnTo>
                  <a:lnTo>
                    <a:pt x="10864" y="5309"/>
                  </a:lnTo>
                  <a:lnTo>
                    <a:pt x="11820" y="2037"/>
                  </a:lnTo>
                  <a:lnTo>
                    <a:pt x="8549" y="2994"/>
                  </a:lnTo>
                  <a:lnTo>
                    <a:pt x="691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2"/>
            <p:cNvSpPr/>
            <p:nvPr/>
          </p:nvSpPr>
          <p:spPr>
            <a:xfrm>
              <a:off x="5698838" y="3997425"/>
              <a:ext cx="26250" cy="10050"/>
            </a:xfrm>
            <a:custGeom>
              <a:rect b="b" l="l" r="r" t="t"/>
              <a:pathLst>
                <a:path extrusionOk="0" h="402" w="1050">
                  <a:moveTo>
                    <a:pt x="0" y="0"/>
                  </a:moveTo>
                  <a:lnTo>
                    <a:pt x="0" y="401"/>
                  </a:lnTo>
                  <a:lnTo>
                    <a:pt x="371" y="401"/>
                  </a:lnTo>
                  <a:lnTo>
                    <a:pt x="371" y="0"/>
                  </a:lnTo>
                  <a:close/>
                  <a:moveTo>
                    <a:pt x="648" y="0"/>
                  </a:moveTo>
                  <a:lnTo>
                    <a:pt x="648" y="401"/>
                  </a:lnTo>
                  <a:lnTo>
                    <a:pt x="1050" y="401"/>
                  </a:lnTo>
                  <a:lnTo>
                    <a:pt x="10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 name="Google Shape;1749;p52"/>
          <p:cNvGrpSpPr/>
          <p:nvPr/>
        </p:nvGrpSpPr>
        <p:grpSpPr>
          <a:xfrm>
            <a:off x="4043088" y="3838475"/>
            <a:ext cx="347225" cy="297075"/>
            <a:chOff x="4043088" y="3838475"/>
            <a:chExt cx="347225" cy="297075"/>
          </a:xfrm>
        </p:grpSpPr>
        <p:sp>
          <p:nvSpPr>
            <p:cNvPr id="1750" name="Google Shape;1750;p52"/>
            <p:cNvSpPr/>
            <p:nvPr/>
          </p:nvSpPr>
          <p:spPr>
            <a:xfrm>
              <a:off x="4048488" y="3918725"/>
              <a:ext cx="336425" cy="211425"/>
            </a:xfrm>
            <a:custGeom>
              <a:rect b="b" l="l" r="r" t="t"/>
              <a:pathLst>
                <a:path extrusionOk="0" h="8457" w="13457">
                  <a:moveTo>
                    <a:pt x="1" y="0"/>
                  </a:moveTo>
                  <a:lnTo>
                    <a:pt x="1" y="8456"/>
                  </a:lnTo>
                  <a:lnTo>
                    <a:pt x="13457" y="8456"/>
                  </a:lnTo>
                  <a:lnTo>
                    <a:pt x="13457"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2"/>
            <p:cNvSpPr/>
            <p:nvPr/>
          </p:nvSpPr>
          <p:spPr>
            <a:xfrm>
              <a:off x="4050813" y="4020550"/>
              <a:ext cx="101100" cy="87450"/>
            </a:xfrm>
            <a:custGeom>
              <a:rect b="b" l="l" r="r" t="t"/>
              <a:pathLst>
                <a:path extrusionOk="0" h="3498" w="4044">
                  <a:moveTo>
                    <a:pt x="2315" y="1"/>
                  </a:moveTo>
                  <a:cubicBezTo>
                    <a:pt x="772" y="1"/>
                    <a:pt x="0" y="1883"/>
                    <a:pt x="1081" y="2994"/>
                  </a:cubicBezTo>
                  <a:cubicBezTo>
                    <a:pt x="1438" y="3342"/>
                    <a:pt x="1873" y="3498"/>
                    <a:pt x="2297" y="3498"/>
                  </a:cubicBezTo>
                  <a:cubicBezTo>
                    <a:pt x="3192" y="3498"/>
                    <a:pt x="4043" y="2806"/>
                    <a:pt x="4043" y="1760"/>
                  </a:cubicBezTo>
                  <a:cubicBezTo>
                    <a:pt x="4043" y="772"/>
                    <a:pt x="3272" y="1"/>
                    <a:pt x="2315"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2"/>
            <p:cNvSpPr/>
            <p:nvPr/>
          </p:nvSpPr>
          <p:spPr>
            <a:xfrm>
              <a:off x="4266838" y="4020550"/>
              <a:ext cx="101875" cy="87450"/>
            </a:xfrm>
            <a:custGeom>
              <a:rect b="b" l="l" r="r" t="t"/>
              <a:pathLst>
                <a:path extrusionOk="0" h="3498" w="4075">
                  <a:moveTo>
                    <a:pt x="2315" y="1"/>
                  </a:moveTo>
                  <a:cubicBezTo>
                    <a:pt x="772" y="1"/>
                    <a:pt x="1" y="1883"/>
                    <a:pt x="1081" y="2994"/>
                  </a:cubicBezTo>
                  <a:cubicBezTo>
                    <a:pt x="1439" y="3342"/>
                    <a:pt x="1876" y="3498"/>
                    <a:pt x="2305" y="3498"/>
                  </a:cubicBezTo>
                  <a:cubicBezTo>
                    <a:pt x="3209" y="3498"/>
                    <a:pt x="4075" y="2806"/>
                    <a:pt x="4075" y="1760"/>
                  </a:cubicBezTo>
                  <a:cubicBezTo>
                    <a:pt x="4044" y="772"/>
                    <a:pt x="3272" y="1"/>
                    <a:pt x="2315"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2"/>
            <p:cNvSpPr/>
            <p:nvPr/>
          </p:nvSpPr>
          <p:spPr>
            <a:xfrm>
              <a:off x="4168088" y="4032900"/>
              <a:ext cx="97225" cy="71775"/>
            </a:xfrm>
            <a:custGeom>
              <a:rect b="b" l="l" r="r" t="t"/>
              <a:pathLst>
                <a:path extrusionOk="0" h="2871" w="3889">
                  <a:moveTo>
                    <a:pt x="0" y="1"/>
                  </a:moveTo>
                  <a:lnTo>
                    <a:pt x="0" y="2871"/>
                  </a:lnTo>
                  <a:lnTo>
                    <a:pt x="3889" y="2871"/>
                  </a:lnTo>
                  <a:lnTo>
                    <a:pt x="3889" y="1"/>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2"/>
            <p:cNvSpPr/>
            <p:nvPr/>
          </p:nvSpPr>
          <p:spPr>
            <a:xfrm>
              <a:off x="4095563" y="3944175"/>
              <a:ext cx="242300" cy="53275"/>
            </a:xfrm>
            <a:custGeom>
              <a:rect b="b" l="l" r="r" t="t"/>
              <a:pathLst>
                <a:path extrusionOk="0" h="2131" w="9692">
                  <a:moveTo>
                    <a:pt x="0" y="1"/>
                  </a:moveTo>
                  <a:lnTo>
                    <a:pt x="0" y="2130"/>
                  </a:lnTo>
                  <a:lnTo>
                    <a:pt x="9691" y="2130"/>
                  </a:lnTo>
                  <a:lnTo>
                    <a:pt x="9691"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2"/>
            <p:cNvSpPr/>
            <p:nvPr/>
          </p:nvSpPr>
          <p:spPr>
            <a:xfrm>
              <a:off x="4070863" y="3843100"/>
              <a:ext cx="292450" cy="75650"/>
            </a:xfrm>
            <a:custGeom>
              <a:rect b="b" l="l" r="r" t="t"/>
              <a:pathLst>
                <a:path extrusionOk="0" h="3026" w="11698">
                  <a:moveTo>
                    <a:pt x="556" y="1"/>
                  </a:moveTo>
                  <a:lnTo>
                    <a:pt x="1" y="957"/>
                  </a:lnTo>
                  <a:lnTo>
                    <a:pt x="1" y="3025"/>
                  </a:lnTo>
                  <a:lnTo>
                    <a:pt x="1050" y="3025"/>
                  </a:lnTo>
                  <a:lnTo>
                    <a:pt x="1050" y="1266"/>
                  </a:lnTo>
                  <a:lnTo>
                    <a:pt x="1174" y="1081"/>
                  </a:lnTo>
                  <a:lnTo>
                    <a:pt x="10525" y="1081"/>
                  </a:lnTo>
                  <a:lnTo>
                    <a:pt x="10648" y="1266"/>
                  </a:lnTo>
                  <a:lnTo>
                    <a:pt x="10648" y="3025"/>
                  </a:lnTo>
                  <a:lnTo>
                    <a:pt x="11697" y="3025"/>
                  </a:lnTo>
                  <a:lnTo>
                    <a:pt x="11697" y="957"/>
                  </a:lnTo>
                  <a:lnTo>
                    <a:pt x="11173"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2"/>
            <p:cNvSpPr/>
            <p:nvPr/>
          </p:nvSpPr>
          <p:spPr>
            <a:xfrm>
              <a:off x="4048488" y="3918725"/>
              <a:ext cx="13150" cy="211425"/>
            </a:xfrm>
            <a:custGeom>
              <a:rect b="b" l="l" r="r" t="t"/>
              <a:pathLst>
                <a:path extrusionOk="0" h="8457" w="526">
                  <a:moveTo>
                    <a:pt x="1" y="0"/>
                  </a:moveTo>
                  <a:lnTo>
                    <a:pt x="1" y="8456"/>
                  </a:lnTo>
                  <a:lnTo>
                    <a:pt x="525" y="8456"/>
                  </a:lnTo>
                  <a:lnTo>
                    <a:pt x="525"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2"/>
            <p:cNvSpPr/>
            <p:nvPr/>
          </p:nvSpPr>
          <p:spPr>
            <a:xfrm>
              <a:off x="4065463" y="4020850"/>
              <a:ext cx="50175" cy="86625"/>
            </a:xfrm>
            <a:custGeom>
              <a:rect b="b" l="l" r="r" t="t"/>
              <a:pathLst>
                <a:path extrusionOk="0" h="3465" w="2007">
                  <a:moveTo>
                    <a:pt x="1748" y="1"/>
                  </a:moveTo>
                  <a:cubicBezTo>
                    <a:pt x="805" y="1"/>
                    <a:pt x="1" y="758"/>
                    <a:pt x="1" y="1748"/>
                  </a:cubicBezTo>
                  <a:cubicBezTo>
                    <a:pt x="1" y="2710"/>
                    <a:pt x="805" y="3464"/>
                    <a:pt x="1747" y="3464"/>
                  </a:cubicBezTo>
                  <a:cubicBezTo>
                    <a:pt x="1833" y="3464"/>
                    <a:pt x="1919" y="3458"/>
                    <a:pt x="2007" y="3445"/>
                  </a:cubicBezTo>
                  <a:cubicBezTo>
                    <a:pt x="1143" y="3322"/>
                    <a:pt x="525" y="2581"/>
                    <a:pt x="525" y="1748"/>
                  </a:cubicBezTo>
                  <a:cubicBezTo>
                    <a:pt x="525" y="884"/>
                    <a:pt x="1143" y="143"/>
                    <a:pt x="2007" y="20"/>
                  </a:cubicBezTo>
                  <a:cubicBezTo>
                    <a:pt x="1920" y="7"/>
                    <a:pt x="1833" y="1"/>
                    <a:pt x="1748"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2"/>
            <p:cNvSpPr/>
            <p:nvPr/>
          </p:nvSpPr>
          <p:spPr>
            <a:xfrm>
              <a:off x="4281513" y="4020875"/>
              <a:ext cx="50175" cy="87350"/>
            </a:xfrm>
            <a:custGeom>
              <a:rect b="b" l="l" r="r" t="t"/>
              <a:pathLst>
                <a:path extrusionOk="0" h="3494" w="2007">
                  <a:moveTo>
                    <a:pt x="1748" y="0"/>
                  </a:moveTo>
                  <a:cubicBezTo>
                    <a:pt x="783" y="0"/>
                    <a:pt x="0" y="782"/>
                    <a:pt x="0" y="1747"/>
                  </a:cubicBezTo>
                  <a:cubicBezTo>
                    <a:pt x="0" y="2712"/>
                    <a:pt x="783" y="3494"/>
                    <a:pt x="1748" y="3494"/>
                  </a:cubicBezTo>
                  <a:cubicBezTo>
                    <a:pt x="1833" y="3494"/>
                    <a:pt x="1919" y="3488"/>
                    <a:pt x="2006" y="3475"/>
                  </a:cubicBezTo>
                  <a:cubicBezTo>
                    <a:pt x="1142" y="3321"/>
                    <a:pt x="525" y="2611"/>
                    <a:pt x="525" y="1747"/>
                  </a:cubicBezTo>
                  <a:cubicBezTo>
                    <a:pt x="556" y="883"/>
                    <a:pt x="1142" y="173"/>
                    <a:pt x="2006" y="19"/>
                  </a:cubicBezTo>
                  <a:cubicBezTo>
                    <a:pt x="1919" y="6"/>
                    <a:pt x="1833" y="0"/>
                    <a:pt x="1748"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2"/>
            <p:cNvSpPr/>
            <p:nvPr/>
          </p:nvSpPr>
          <p:spPr>
            <a:xfrm>
              <a:off x="4168088" y="4032900"/>
              <a:ext cx="13900" cy="71775"/>
            </a:xfrm>
            <a:custGeom>
              <a:rect b="b" l="l" r="r" t="t"/>
              <a:pathLst>
                <a:path extrusionOk="0" h="2871" w="556">
                  <a:moveTo>
                    <a:pt x="0" y="1"/>
                  </a:moveTo>
                  <a:lnTo>
                    <a:pt x="0" y="2871"/>
                  </a:lnTo>
                  <a:lnTo>
                    <a:pt x="556" y="2871"/>
                  </a:lnTo>
                  <a:lnTo>
                    <a:pt x="556"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2"/>
            <p:cNvSpPr/>
            <p:nvPr/>
          </p:nvSpPr>
          <p:spPr>
            <a:xfrm>
              <a:off x="4095563" y="3944175"/>
              <a:ext cx="13900" cy="53275"/>
            </a:xfrm>
            <a:custGeom>
              <a:rect b="b" l="l" r="r" t="t"/>
              <a:pathLst>
                <a:path extrusionOk="0" h="2131" w="556">
                  <a:moveTo>
                    <a:pt x="0" y="1"/>
                  </a:moveTo>
                  <a:lnTo>
                    <a:pt x="0" y="2130"/>
                  </a:lnTo>
                  <a:lnTo>
                    <a:pt x="556" y="2130"/>
                  </a:lnTo>
                  <a:lnTo>
                    <a:pt x="556" y="1"/>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2"/>
            <p:cNvSpPr/>
            <p:nvPr/>
          </p:nvSpPr>
          <p:spPr>
            <a:xfrm>
              <a:off x="4070863" y="3843875"/>
              <a:ext cx="27025" cy="74875"/>
            </a:xfrm>
            <a:custGeom>
              <a:rect b="b" l="l" r="r" t="t"/>
              <a:pathLst>
                <a:path extrusionOk="0" h="2995" w="1081">
                  <a:moveTo>
                    <a:pt x="525" y="1"/>
                  </a:moveTo>
                  <a:lnTo>
                    <a:pt x="1" y="926"/>
                  </a:lnTo>
                  <a:lnTo>
                    <a:pt x="1" y="2994"/>
                  </a:lnTo>
                  <a:lnTo>
                    <a:pt x="556" y="2994"/>
                  </a:lnTo>
                  <a:lnTo>
                    <a:pt x="556" y="926"/>
                  </a:lnTo>
                  <a:lnTo>
                    <a:pt x="1081"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2"/>
            <p:cNvSpPr/>
            <p:nvPr/>
          </p:nvSpPr>
          <p:spPr>
            <a:xfrm>
              <a:off x="4333963" y="3870100"/>
              <a:ext cx="17000" cy="48650"/>
            </a:xfrm>
            <a:custGeom>
              <a:rect b="b" l="l" r="r" t="t"/>
              <a:pathLst>
                <a:path extrusionOk="0" h="1946" w="680">
                  <a:moveTo>
                    <a:pt x="1" y="1"/>
                  </a:moveTo>
                  <a:lnTo>
                    <a:pt x="93" y="186"/>
                  </a:lnTo>
                  <a:lnTo>
                    <a:pt x="93" y="1945"/>
                  </a:lnTo>
                  <a:lnTo>
                    <a:pt x="680" y="1945"/>
                  </a:lnTo>
                  <a:lnTo>
                    <a:pt x="680" y="186"/>
                  </a:lnTo>
                  <a:lnTo>
                    <a:pt x="556"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2"/>
            <p:cNvSpPr/>
            <p:nvPr/>
          </p:nvSpPr>
          <p:spPr>
            <a:xfrm>
              <a:off x="4043088" y="3913325"/>
              <a:ext cx="347225" cy="222225"/>
            </a:xfrm>
            <a:custGeom>
              <a:rect b="b" l="l" r="r" t="t"/>
              <a:pathLst>
                <a:path extrusionOk="0" h="8889" w="13889">
                  <a:moveTo>
                    <a:pt x="13889" y="0"/>
                  </a:moveTo>
                  <a:lnTo>
                    <a:pt x="1" y="31"/>
                  </a:lnTo>
                  <a:lnTo>
                    <a:pt x="1" y="8888"/>
                  </a:lnTo>
                  <a:lnTo>
                    <a:pt x="3457" y="8888"/>
                  </a:lnTo>
                  <a:lnTo>
                    <a:pt x="3457" y="8487"/>
                  </a:lnTo>
                  <a:lnTo>
                    <a:pt x="402" y="8487"/>
                  </a:lnTo>
                  <a:lnTo>
                    <a:pt x="402" y="432"/>
                  </a:lnTo>
                  <a:lnTo>
                    <a:pt x="13487" y="432"/>
                  </a:lnTo>
                  <a:lnTo>
                    <a:pt x="13487" y="8456"/>
                  </a:lnTo>
                  <a:lnTo>
                    <a:pt x="4013" y="8456"/>
                  </a:lnTo>
                  <a:lnTo>
                    <a:pt x="4013" y="8888"/>
                  </a:lnTo>
                  <a:lnTo>
                    <a:pt x="13889" y="8888"/>
                  </a:lnTo>
                  <a:lnTo>
                    <a:pt x="138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2"/>
            <p:cNvSpPr/>
            <p:nvPr/>
          </p:nvSpPr>
          <p:spPr>
            <a:xfrm>
              <a:off x="4060063" y="4015925"/>
              <a:ext cx="112675" cy="96600"/>
            </a:xfrm>
            <a:custGeom>
              <a:rect b="b" l="l" r="r" t="t"/>
              <a:pathLst>
                <a:path extrusionOk="0" h="3864" w="4507">
                  <a:moveTo>
                    <a:pt x="1945" y="402"/>
                  </a:moveTo>
                  <a:cubicBezTo>
                    <a:pt x="3303" y="402"/>
                    <a:pt x="3982" y="2038"/>
                    <a:pt x="3025" y="3025"/>
                  </a:cubicBezTo>
                  <a:cubicBezTo>
                    <a:pt x="2706" y="3334"/>
                    <a:pt x="2320" y="3473"/>
                    <a:pt x="1943" y="3473"/>
                  </a:cubicBezTo>
                  <a:cubicBezTo>
                    <a:pt x="1152" y="3473"/>
                    <a:pt x="402" y="2864"/>
                    <a:pt x="402" y="1945"/>
                  </a:cubicBezTo>
                  <a:cubicBezTo>
                    <a:pt x="402" y="1081"/>
                    <a:pt x="1081" y="402"/>
                    <a:pt x="1945" y="402"/>
                  </a:cubicBezTo>
                  <a:close/>
                  <a:moveTo>
                    <a:pt x="1945" y="1"/>
                  </a:moveTo>
                  <a:cubicBezTo>
                    <a:pt x="865" y="1"/>
                    <a:pt x="1" y="865"/>
                    <a:pt x="1" y="1945"/>
                  </a:cubicBezTo>
                  <a:cubicBezTo>
                    <a:pt x="1" y="3096"/>
                    <a:pt x="951" y="3864"/>
                    <a:pt x="1948" y="3864"/>
                  </a:cubicBezTo>
                  <a:cubicBezTo>
                    <a:pt x="2422" y="3864"/>
                    <a:pt x="2905" y="3690"/>
                    <a:pt x="3303" y="3303"/>
                  </a:cubicBezTo>
                  <a:cubicBezTo>
                    <a:pt x="4507" y="2068"/>
                    <a:pt x="3642" y="1"/>
                    <a:pt x="19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2"/>
            <p:cNvSpPr/>
            <p:nvPr/>
          </p:nvSpPr>
          <p:spPr>
            <a:xfrm>
              <a:off x="4273013" y="4015925"/>
              <a:ext cx="115750" cy="96600"/>
            </a:xfrm>
            <a:custGeom>
              <a:rect b="b" l="l" r="r" t="t"/>
              <a:pathLst>
                <a:path extrusionOk="0" h="3864" w="4630">
                  <a:moveTo>
                    <a:pt x="2068" y="402"/>
                  </a:moveTo>
                  <a:cubicBezTo>
                    <a:pt x="2902" y="402"/>
                    <a:pt x="3611" y="1081"/>
                    <a:pt x="3611" y="1945"/>
                  </a:cubicBezTo>
                  <a:cubicBezTo>
                    <a:pt x="3611" y="2864"/>
                    <a:pt x="2848" y="3473"/>
                    <a:pt x="2048" y="3473"/>
                  </a:cubicBezTo>
                  <a:cubicBezTo>
                    <a:pt x="1666" y="3473"/>
                    <a:pt x="1276" y="3334"/>
                    <a:pt x="957" y="3025"/>
                  </a:cubicBezTo>
                  <a:cubicBezTo>
                    <a:pt x="1" y="2038"/>
                    <a:pt x="680" y="402"/>
                    <a:pt x="2068" y="402"/>
                  </a:cubicBezTo>
                  <a:close/>
                  <a:moveTo>
                    <a:pt x="2068" y="1"/>
                  </a:moveTo>
                  <a:cubicBezTo>
                    <a:pt x="988" y="1"/>
                    <a:pt x="124" y="865"/>
                    <a:pt x="124" y="1945"/>
                  </a:cubicBezTo>
                  <a:cubicBezTo>
                    <a:pt x="124" y="3096"/>
                    <a:pt x="1089" y="3864"/>
                    <a:pt x="2085" y="3864"/>
                  </a:cubicBezTo>
                  <a:cubicBezTo>
                    <a:pt x="2558" y="3864"/>
                    <a:pt x="3039" y="3690"/>
                    <a:pt x="3426" y="3303"/>
                  </a:cubicBezTo>
                  <a:cubicBezTo>
                    <a:pt x="4630" y="2068"/>
                    <a:pt x="3766" y="1"/>
                    <a:pt x="20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2"/>
            <p:cNvSpPr/>
            <p:nvPr/>
          </p:nvSpPr>
          <p:spPr>
            <a:xfrm>
              <a:off x="4163463" y="4027500"/>
              <a:ext cx="107275" cy="82575"/>
            </a:xfrm>
            <a:custGeom>
              <a:rect b="b" l="l" r="r" t="t"/>
              <a:pathLst>
                <a:path extrusionOk="0" h="3303" w="4291">
                  <a:moveTo>
                    <a:pt x="3858" y="433"/>
                  </a:moveTo>
                  <a:lnTo>
                    <a:pt x="3858" y="1976"/>
                  </a:lnTo>
                  <a:lnTo>
                    <a:pt x="401" y="1976"/>
                  </a:lnTo>
                  <a:lnTo>
                    <a:pt x="401" y="433"/>
                  </a:lnTo>
                  <a:close/>
                  <a:moveTo>
                    <a:pt x="3858" y="2408"/>
                  </a:moveTo>
                  <a:lnTo>
                    <a:pt x="3858" y="2902"/>
                  </a:lnTo>
                  <a:lnTo>
                    <a:pt x="401" y="2902"/>
                  </a:lnTo>
                  <a:lnTo>
                    <a:pt x="401" y="2408"/>
                  </a:lnTo>
                  <a:close/>
                  <a:moveTo>
                    <a:pt x="0" y="1"/>
                  </a:moveTo>
                  <a:lnTo>
                    <a:pt x="0" y="3303"/>
                  </a:lnTo>
                  <a:lnTo>
                    <a:pt x="4290" y="3303"/>
                  </a:lnTo>
                  <a:lnTo>
                    <a:pt x="42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2"/>
            <p:cNvSpPr/>
            <p:nvPr/>
          </p:nvSpPr>
          <p:spPr>
            <a:xfrm>
              <a:off x="4090938" y="3938775"/>
              <a:ext cx="252325" cy="63300"/>
            </a:xfrm>
            <a:custGeom>
              <a:rect b="b" l="l" r="r" t="t"/>
              <a:pathLst>
                <a:path extrusionOk="0" h="2532" w="10093">
                  <a:moveTo>
                    <a:pt x="8611" y="1"/>
                  </a:moveTo>
                  <a:lnTo>
                    <a:pt x="8611" y="402"/>
                  </a:lnTo>
                  <a:lnTo>
                    <a:pt x="9660" y="402"/>
                  </a:lnTo>
                  <a:lnTo>
                    <a:pt x="9660" y="2161"/>
                  </a:lnTo>
                  <a:lnTo>
                    <a:pt x="401" y="2161"/>
                  </a:lnTo>
                  <a:lnTo>
                    <a:pt x="401" y="433"/>
                  </a:lnTo>
                  <a:lnTo>
                    <a:pt x="8024" y="433"/>
                  </a:lnTo>
                  <a:lnTo>
                    <a:pt x="8024" y="31"/>
                  </a:lnTo>
                  <a:lnTo>
                    <a:pt x="0" y="31"/>
                  </a:lnTo>
                  <a:lnTo>
                    <a:pt x="0" y="2531"/>
                  </a:lnTo>
                  <a:lnTo>
                    <a:pt x="10092" y="2531"/>
                  </a:lnTo>
                  <a:lnTo>
                    <a:pt x="1009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2"/>
            <p:cNvSpPr/>
            <p:nvPr/>
          </p:nvSpPr>
          <p:spPr>
            <a:xfrm>
              <a:off x="4091713" y="3864700"/>
              <a:ext cx="250000" cy="33975"/>
            </a:xfrm>
            <a:custGeom>
              <a:rect b="b" l="l" r="r" t="t"/>
              <a:pathLst>
                <a:path extrusionOk="0" h="1359" w="10000">
                  <a:moveTo>
                    <a:pt x="185" y="1"/>
                  </a:moveTo>
                  <a:lnTo>
                    <a:pt x="0" y="340"/>
                  </a:lnTo>
                  <a:lnTo>
                    <a:pt x="0" y="1359"/>
                  </a:lnTo>
                  <a:lnTo>
                    <a:pt x="401" y="1359"/>
                  </a:lnTo>
                  <a:lnTo>
                    <a:pt x="401" y="433"/>
                  </a:lnTo>
                  <a:lnTo>
                    <a:pt x="432" y="402"/>
                  </a:lnTo>
                  <a:lnTo>
                    <a:pt x="9598" y="402"/>
                  </a:lnTo>
                  <a:lnTo>
                    <a:pt x="9598" y="433"/>
                  </a:lnTo>
                  <a:lnTo>
                    <a:pt x="9598" y="1359"/>
                  </a:lnTo>
                  <a:lnTo>
                    <a:pt x="9999" y="1359"/>
                  </a:lnTo>
                  <a:lnTo>
                    <a:pt x="9999" y="340"/>
                  </a:lnTo>
                  <a:lnTo>
                    <a:pt x="981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2"/>
            <p:cNvSpPr/>
            <p:nvPr/>
          </p:nvSpPr>
          <p:spPr>
            <a:xfrm>
              <a:off x="4065463" y="3838475"/>
              <a:ext cx="302475" cy="60200"/>
            </a:xfrm>
            <a:custGeom>
              <a:rect b="b" l="l" r="r" t="t"/>
              <a:pathLst>
                <a:path extrusionOk="0" h="2408" w="12099">
                  <a:moveTo>
                    <a:pt x="618" y="1"/>
                  </a:moveTo>
                  <a:lnTo>
                    <a:pt x="1" y="1112"/>
                  </a:lnTo>
                  <a:lnTo>
                    <a:pt x="1" y="2408"/>
                  </a:lnTo>
                  <a:lnTo>
                    <a:pt x="402" y="2408"/>
                  </a:lnTo>
                  <a:lnTo>
                    <a:pt x="402" y="1204"/>
                  </a:lnTo>
                  <a:lnTo>
                    <a:pt x="865" y="402"/>
                  </a:lnTo>
                  <a:lnTo>
                    <a:pt x="11235" y="402"/>
                  </a:lnTo>
                  <a:lnTo>
                    <a:pt x="11697" y="1204"/>
                  </a:lnTo>
                  <a:lnTo>
                    <a:pt x="11697" y="2408"/>
                  </a:lnTo>
                  <a:lnTo>
                    <a:pt x="12099" y="2408"/>
                  </a:lnTo>
                  <a:lnTo>
                    <a:pt x="12099" y="1112"/>
                  </a:lnTo>
                  <a:lnTo>
                    <a:pt x="114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2"/>
            <p:cNvSpPr/>
            <p:nvPr/>
          </p:nvSpPr>
          <p:spPr>
            <a:xfrm>
              <a:off x="4203588" y="3965775"/>
              <a:ext cx="27025" cy="10050"/>
            </a:xfrm>
            <a:custGeom>
              <a:rect b="b" l="l" r="r" t="t"/>
              <a:pathLst>
                <a:path extrusionOk="0" h="402" w="1081">
                  <a:moveTo>
                    <a:pt x="0" y="1"/>
                  </a:moveTo>
                  <a:lnTo>
                    <a:pt x="0" y="402"/>
                  </a:lnTo>
                  <a:lnTo>
                    <a:pt x="401" y="402"/>
                  </a:lnTo>
                  <a:lnTo>
                    <a:pt x="401" y="1"/>
                  </a:lnTo>
                  <a:close/>
                  <a:moveTo>
                    <a:pt x="679" y="1"/>
                  </a:moveTo>
                  <a:lnTo>
                    <a:pt x="679" y="402"/>
                  </a:lnTo>
                  <a:lnTo>
                    <a:pt x="1080" y="402"/>
                  </a:lnTo>
                  <a:lnTo>
                    <a:pt x="10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52"/>
          <p:cNvGrpSpPr/>
          <p:nvPr/>
        </p:nvGrpSpPr>
        <p:grpSpPr>
          <a:xfrm>
            <a:off x="7805938" y="3275250"/>
            <a:ext cx="346450" cy="348000"/>
            <a:chOff x="7805938" y="3275250"/>
            <a:chExt cx="346450" cy="348000"/>
          </a:xfrm>
        </p:grpSpPr>
        <p:sp>
          <p:nvSpPr>
            <p:cNvPr id="1772" name="Google Shape;1772;p52"/>
            <p:cNvSpPr/>
            <p:nvPr/>
          </p:nvSpPr>
          <p:spPr>
            <a:xfrm>
              <a:off x="7813638" y="3282200"/>
              <a:ext cx="330250" cy="282400"/>
            </a:xfrm>
            <a:custGeom>
              <a:rect b="b" l="l" r="r" t="t"/>
              <a:pathLst>
                <a:path extrusionOk="0" h="11296" w="13210">
                  <a:moveTo>
                    <a:pt x="6605" y="0"/>
                  </a:moveTo>
                  <a:cubicBezTo>
                    <a:pt x="5741" y="772"/>
                    <a:pt x="5124" y="2624"/>
                    <a:pt x="5124" y="4784"/>
                  </a:cubicBezTo>
                  <a:lnTo>
                    <a:pt x="5124" y="4846"/>
                  </a:lnTo>
                  <a:cubicBezTo>
                    <a:pt x="3365" y="3735"/>
                    <a:pt x="1760" y="3117"/>
                    <a:pt x="680" y="3117"/>
                  </a:cubicBezTo>
                  <a:cubicBezTo>
                    <a:pt x="896" y="4105"/>
                    <a:pt x="1852" y="5494"/>
                    <a:pt x="3241" y="6882"/>
                  </a:cubicBezTo>
                  <a:cubicBezTo>
                    <a:pt x="1791" y="7129"/>
                    <a:pt x="649" y="7561"/>
                    <a:pt x="1" y="8086"/>
                  </a:cubicBezTo>
                  <a:cubicBezTo>
                    <a:pt x="649" y="8611"/>
                    <a:pt x="1791" y="9012"/>
                    <a:pt x="3210" y="9290"/>
                  </a:cubicBezTo>
                  <a:cubicBezTo>
                    <a:pt x="2747" y="9876"/>
                    <a:pt x="2377" y="10555"/>
                    <a:pt x="2192" y="11296"/>
                  </a:cubicBezTo>
                  <a:cubicBezTo>
                    <a:pt x="3951" y="11296"/>
                    <a:pt x="6605" y="9598"/>
                    <a:pt x="6605" y="9598"/>
                  </a:cubicBezTo>
                  <a:cubicBezTo>
                    <a:pt x="6636" y="9598"/>
                    <a:pt x="9321" y="11296"/>
                    <a:pt x="11049" y="11296"/>
                  </a:cubicBezTo>
                  <a:cubicBezTo>
                    <a:pt x="10833" y="10555"/>
                    <a:pt x="10494" y="9876"/>
                    <a:pt x="10031" y="9290"/>
                  </a:cubicBezTo>
                  <a:cubicBezTo>
                    <a:pt x="11450" y="9012"/>
                    <a:pt x="12592" y="8611"/>
                    <a:pt x="13210" y="8086"/>
                  </a:cubicBezTo>
                  <a:cubicBezTo>
                    <a:pt x="12562" y="7561"/>
                    <a:pt x="11420" y="7129"/>
                    <a:pt x="10000" y="6882"/>
                  </a:cubicBezTo>
                  <a:cubicBezTo>
                    <a:pt x="11389" y="5494"/>
                    <a:pt x="12315" y="4105"/>
                    <a:pt x="12562" y="3117"/>
                  </a:cubicBezTo>
                  <a:cubicBezTo>
                    <a:pt x="11481" y="3117"/>
                    <a:pt x="9846" y="3735"/>
                    <a:pt x="8117" y="4846"/>
                  </a:cubicBezTo>
                  <a:lnTo>
                    <a:pt x="8117" y="4784"/>
                  </a:lnTo>
                  <a:cubicBezTo>
                    <a:pt x="8117" y="2624"/>
                    <a:pt x="7500" y="803"/>
                    <a:pt x="6605"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2"/>
            <p:cNvSpPr/>
            <p:nvPr/>
          </p:nvSpPr>
          <p:spPr>
            <a:xfrm>
              <a:off x="7964088" y="3521375"/>
              <a:ext cx="29350" cy="96475"/>
            </a:xfrm>
            <a:custGeom>
              <a:rect b="b" l="l" r="r" t="t"/>
              <a:pathLst>
                <a:path extrusionOk="0" h="3859" w="1174">
                  <a:moveTo>
                    <a:pt x="587" y="0"/>
                  </a:moveTo>
                  <a:cubicBezTo>
                    <a:pt x="587" y="0"/>
                    <a:pt x="371" y="155"/>
                    <a:pt x="1" y="340"/>
                  </a:cubicBezTo>
                  <a:lnTo>
                    <a:pt x="1" y="3858"/>
                  </a:lnTo>
                  <a:lnTo>
                    <a:pt x="1174" y="3858"/>
                  </a:lnTo>
                  <a:lnTo>
                    <a:pt x="1174" y="340"/>
                  </a:lnTo>
                  <a:lnTo>
                    <a:pt x="1143" y="340"/>
                  </a:lnTo>
                  <a:cubicBezTo>
                    <a:pt x="803" y="124"/>
                    <a:pt x="587" y="0"/>
                    <a:pt x="587" y="0"/>
                  </a:cubicBez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2"/>
            <p:cNvSpPr/>
            <p:nvPr/>
          </p:nvSpPr>
          <p:spPr>
            <a:xfrm>
              <a:off x="8029688" y="3360125"/>
              <a:ext cx="97225" cy="43225"/>
            </a:xfrm>
            <a:custGeom>
              <a:rect b="b" l="l" r="r" t="t"/>
              <a:pathLst>
                <a:path extrusionOk="0" h="1729" w="3889">
                  <a:moveTo>
                    <a:pt x="3889" y="0"/>
                  </a:moveTo>
                  <a:cubicBezTo>
                    <a:pt x="2932" y="0"/>
                    <a:pt x="1543" y="494"/>
                    <a:pt x="0" y="1389"/>
                  </a:cubicBezTo>
                  <a:lnTo>
                    <a:pt x="0" y="1729"/>
                  </a:lnTo>
                  <a:lnTo>
                    <a:pt x="31" y="1729"/>
                  </a:lnTo>
                  <a:cubicBezTo>
                    <a:pt x="1173" y="895"/>
                    <a:pt x="2500" y="340"/>
                    <a:pt x="3889" y="31"/>
                  </a:cubicBezTo>
                  <a:cubicBezTo>
                    <a:pt x="3889" y="31"/>
                    <a:pt x="3889" y="0"/>
                    <a:pt x="3889"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2"/>
            <p:cNvSpPr/>
            <p:nvPr/>
          </p:nvSpPr>
          <p:spPr>
            <a:xfrm>
              <a:off x="7941713" y="3282200"/>
              <a:ext cx="44000" cy="121150"/>
            </a:xfrm>
            <a:custGeom>
              <a:rect b="b" l="l" r="r" t="t"/>
              <a:pathLst>
                <a:path extrusionOk="0" h="4846" w="1760">
                  <a:moveTo>
                    <a:pt x="1482" y="0"/>
                  </a:moveTo>
                  <a:cubicBezTo>
                    <a:pt x="649" y="772"/>
                    <a:pt x="32" y="2469"/>
                    <a:pt x="1" y="4506"/>
                  </a:cubicBezTo>
                  <a:cubicBezTo>
                    <a:pt x="186" y="4599"/>
                    <a:pt x="340" y="4722"/>
                    <a:pt x="525" y="4846"/>
                  </a:cubicBezTo>
                  <a:cubicBezTo>
                    <a:pt x="525" y="3364"/>
                    <a:pt x="834" y="1420"/>
                    <a:pt x="1760" y="309"/>
                  </a:cubicBezTo>
                  <a:cubicBezTo>
                    <a:pt x="1667" y="185"/>
                    <a:pt x="1575" y="93"/>
                    <a:pt x="1482"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2"/>
            <p:cNvSpPr/>
            <p:nvPr/>
          </p:nvSpPr>
          <p:spPr>
            <a:xfrm>
              <a:off x="7813638" y="3360125"/>
              <a:ext cx="94150" cy="204475"/>
            </a:xfrm>
            <a:custGeom>
              <a:rect b="b" l="l" r="r" t="t"/>
              <a:pathLst>
                <a:path extrusionOk="0" h="8179" w="3766">
                  <a:moveTo>
                    <a:pt x="680" y="0"/>
                  </a:moveTo>
                  <a:cubicBezTo>
                    <a:pt x="896" y="988"/>
                    <a:pt x="1852" y="2377"/>
                    <a:pt x="3241" y="3765"/>
                  </a:cubicBezTo>
                  <a:cubicBezTo>
                    <a:pt x="1791" y="4012"/>
                    <a:pt x="649" y="4444"/>
                    <a:pt x="1" y="4969"/>
                  </a:cubicBezTo>
                  <a:cubicBezTo>
                    <a:pt x="649" y="5494"/>
                    <a:pt x="1791" y="5895"/>
                    <a:pt x="3210" y="6173"/>
                  </a:cubicBezTo>
                  <a:cubicBezTo>
                    <a:pt x="2747" y="6759"/>
                    <a:pt x="2377" y="7438"/>
                    <a:pt x="2192" y="8179"/>
                  </a:cubicBezTo>
                  <a:cubicBezTo>
                    <a:pt x="2377" y="8179"/>
                    <a:pt x="2562" y="8148"/>
                    <a:pt x="2747" y="8117"/>
                  </a:cubicBezTo>
                  <a:cubicBezTo>
                    <a:pt x="2933" y="7407"/>
                    <a:pt x="3272" y="6759"/>
                    <a:pt x="3735" y="6173"/>
                  </a:cubicBezTo>
                  <a:cubicBezTo>
                    <a:pt x="2315" y="5895"/>
                    <a:pt x="1204" y="5494"/>
                    <a:pt x="556" y="4969"/>
                  </a:cubicBezTo>
                  <a:cubicBezTo>
                    <a:pt x="1204" y="4444"/>
                    <a:pt x="2346" y="4012"/>
                    <a:pt x="3766" y="3765"/>
                  </a:cubicBezTo>
                  <a:cubicBezTo>
                    <a:pt x="2408" y="2408"/>
                    <a:pt x="1451" y="1050"/>
                    <a:pt x="1235" y="31"/>
                  </a:cubicBezTo>
                  <a:cubicBezTo>
                    <a:pt x="1050" y="0"/>
                    <a:pt x="865" y="0"/>
                    <a:pt x="680"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2"/>
            <p:cNvSpPr/>
            <p:nvPr/>
          </p:nvSpPr>
          <p:spPr>
            <a:xfrm>
              <a:off x="7985688" y="3522150"/>
              <a:ext cx="104200" cy="42450"/>
            </a:xfrm>
            <a:custGeom>
              <a:rect b="b" l="l" r="r" t="t"/>
              <a:pathLst>
                <a:path extrusionOk="0" h="1698" w="4168">
                  <a:moveTo>
                    <a:pt x="279" y="0"/>
                  </a:moveTo>
                  <a:lnTo>
                    <a:pt x="1" y="155"/>
                  </a:lnTo>
                  <a:cubicBezTo>
                    <a:pt x="742" y="587"/>
                    <a:pt x="2778" y="1698"/>
                    <a:pt x="4167" y="1698"/>
                  </a:cubicBezTo>
                  <a:lnTo>
                    <a:pt x="4167" y="1636"/>
                  </a:lnTo>
                  <a:cubicBezTo>
                    <a:pt x="2470" y="1358"/>
                    <a:pt x="279" y="0"/>
                    <a:pt x="279"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2"/>
            <p:cNvSpPr/>
            <p:nvPr/>
          </p:nvSpPr>
          <p:spPr>
            <a:xfrm>
              <a:off x="7964863" y="3522150"/>
              <a:ext cx="20850" cy="95700"/>
            </a:xfrm>
            <a:custGeom>
              <a:rect b="b" l="l" r="r" t="t"/>
              <a:pathLst>
                <a:path extrusionOk="0" h="3828" w="834">
                  <a:moveTo>
                    <a:pt x="556" y="0"/>
                  </a:moveTo>
                  <a:cubicBezTo>
                    <a:pt x="556" y="0"/>
                    <a:pt x="340" y="124"/>
                    <a:pt x="1" y="340"/>
                  </a:cubicBezTo>
                  <a:lnTo>
                    <a:pt x="1" y="3827"/>
                  </a:lnTo>
                  <a:lnTo>
                    <a:pt x="525" y="3827"/>
                  </a:lnTo>
                  <a:lnTo>
                    <a:pt x="525" y="340"/>
                  </a:lnTo>
                  <a:lnTo>
                    <a:pt x="834" y="155"/>
                  </a:lnTo>
                  <a:lnTo>
                    <a:pt x="556"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2"/>
            <p:cNvSpPr/>
            <p:nvPr/>
          </p:nvSpPr>
          <p:spPr>
            <a:xfrm>
              <a:off x="7805938" y="3417225"/>
              <a:ext cx="346450" cy="152000"/>
            </a:xfrm>
            <a:custGeom>
              <a:rect b="b" l="l" r="r" t="t"/>
              <a:pathLst>
                <a:path extrusionOk="0" h="6080" w="13858">
                  <a:moveTo>
                    <a:pt x="11357" y="0"/>
                  </a:moveTo>
                  <a:cubicBezTo>
                    <a:pt x="10894" y="586"/>
                    <a:pt x="10401" y="1111"/>
                    <a:pt x="9876" y="1605"/>
                  </a:cubicBezTo>
                  <a:lnTo>
                    <a:pt x="10277" y="1667"/>
                  </a:lnTo>
                  <a:cubicBezTo>
                    <a:pt x="11296" y="1821"/>
                    <a:pt x="12283" y="2160"/>
                    <a:pt x="13178" y="2685"/>
                  </a:cubicBezTo>
                  <a:cubicBezTo>
                    <a:pt x="12283" y="3210"/>
                    <a:pt x="11326" y="3549"/>
                    <a:pt x="10308" y="3673"/>
                  </a:cubicBezTo>
                  <a:lnTo>
                    <a:pt x="9968" y="3734"/>
                  </a:lnTo>
                  <a:cubicBezTo>
                    <a:pt x="10462" y="4321"/>
                    <a:pt x="10833" y="4969"/>
                    <a:pt x="11080" y="5679"/>
                  </a:cubicBezTo>
                  <a:cubicBezTo>
                    <a:pt x="10277" y="5586"/>
                    <a:pt x="8857" y="5123"/>
                    <a:pt x="7067" y="4043"/>
                  </a:cubicBezTo>
                  <a:cubicBezTo>
                    <a:pt x="7006" y="4012"/>
                    <a:pt x="6975" y="3981"/>
                    <a:pt x="6913" y="3981"/>
                  </a:cubicBezTo>
                  <a:cubicBezTo>
                    <a:pt x="6882" y="3981"/>
                    <a:pt x="6821" y="4012"/>
                    <a:pt x="6790" y="4043"/>
                  </a:cubicBezTo>
                  <a:cubicBezTo>
                    <a:pt x="5031" y="5123"/>
                    <a:pt x="3611" y="5586"/>
                    <a:pt x="2747" y="5679"/>
                  </a:cubicBezTo>
                  <a:cubicBezTo>
                    <a:pt x="3025" y="4969"/>
                    <a:pt x="3395" y="4321"/>
                    <a:pt x="3858" y="3734"/>
                  </a:cubicBezTo>
                  <a:lnTo>
                    <a:pt x="3549" y="3673"/>
                  </a:lnTo>
                  <a:cubicBezTo>
                    <a:pt x="2531" y="3549"/>
                    <a:pt x="1543" y="3210"/>
                    <a:pt x="679" y="2685"/>
                  </a:cubicBezTo>
                  <a:cubicBezTo>
                    <a:pt x="988" y="2469"/>
                    <a:pt x="1327" y="2315"/>
                    <a:pt x="1698" y="2191"/>
                  </a:cubicBezTo>
                  <a:lnTo>
                    <a:pt x="1543" y="1790"/>
                  </a:lnTo>
                  <a:cubicBezTo>
                    <a:pt x="988" y="1975"/>
                    <a:pt x="463" y="2284"/>
                    <a:pt x="0" y="2685"/>
                  </a:cubicBezTo>
                  <a:lnTo>
                    <a:pt x="185" y="2839"/>
                  </a:lnTo>
                  <a:cubicBezTo>
                    <a:pt x="1080" y="3457"/>
                    <a:pt x="2099" y="3858"/>
                    <a:pt x="3179" y="4012"/>
                  </a:cubicBezTo>
                  <a:cubicBezTo>
                    <a:pt x="2778" y="4568"/>
                    <a:pt x="2469" y="5185"/>
                    <a:pt x="2284" y="5833"/>
                  </a:cubicBezTo>
                  <a:lnTo>
                    <a:pt x="2222" y="6080"/>
                  </a:lnTo>
                  <a:lnTo>
                    <a:pt x="2500" y="6080"/>
                  </a:lnTo>
                  <a:cubicBezTo>
                    <a:pt x="4043" y="6080"/>
                    <a:pt x="6172" y="4876"/>
                    <a:pt x="6913" y="4413"/>
                  </a:cubicBezTo>
                  <a:cubicBezTo>
                    <a:pt x="7685" y="4876"/>
                    <a:pt x="9845" y="6080"/>
                    <a:pt x="11357" y="6080"/>
                  </a:cubicBezTo>
                  <a:lnTo>
                    <a:pt x="11604" y="6080"/>
                  </a:lnTo>
                  <a:lnTo>
                    <a:pt x="11573" y="5833"/>
                  </a:lnTo>
                  <a:cubicBezTo>
                    <a:pt x="11388" y="5185"/>
                    <a:pt x="11080" y="4568"/>
                    <a:pt x="10678" y="4012"/>
                  </a:cubicBezTo>
                  <a:cubicBezTo>
                    <a:pt x="11758" y="3858"/>
                    <a:pt x="12777" y="3457"/>
                    <a:pt x="13672" y="2839"/>
                  </a:cubicBezTo>
                  <a:lnTo>
                    <a:pt x="13857" y="2685"/>
                  </a:lnTo>
                  <a:lnTo>
                    <a:pt x="13641" y="2531"/>
                  </a:lnTo>
                  <a:cubicBezTo>
                    <a:pt x="12777" y="1914"/>
                    <a:pt x="11758" y="1512"/>
                    <a:pt x="10709" y="1358"/>
                  </a:cubicBezTo>
                  <a:cubicBezTo>
                    <a:pt x="11049" y="988"/>
                    <a:pt x="11388" y="617"/>
                    <a:pt x="11666" y="278"/>
                  </a:cubicBezTo>
                  <a:lnTo>
                    <a:pt x="1135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2"/>
            <p:cNvSpPr/>
            <p:nvPr/>
          </p:nvSpPr>
          <p:spPr>
            <a:xfrm>
              <a:off x="7824438" y="3275250"/>
              <a:ext cx="309425" cy="191375"/>
            </a:xfrm>
            <a:custGeom>
              <a:rect b="b" l="l" r="r" t="t"/>
              <a:pathLst>
                <a:path extrusionOk="0" h="7655" w="12377">
                  <a:moveTo>
                    <a:pt x="6204" y="1"/>
                  </a:moveTo>
                  <a:lnTo>
                    <a:pt x="6050" y="124"/>
                  </a:lnTo>
                  <a:cubicBezTo>
                    <a:pt x="5155" y="957"/>
                    <a:pt x="4537" y="2716"/>
                    <a:pt x="4476" y="4722"/>
                  </a:cubicBezTo>
                  <a:cubicBezTo>
                    <a:pt x="2840" y="3735"/>
                    <a:pt x="1328" y="3179"/>
                    <a:pt x="279" y="3179"/>
                  </a:cubicBezTo>
                  <a:lnTo>
                    <a:pt x="1" y="3179"/>
                  </a:lnTo>
                  <a:lnTo>
                    <a:pt x="63" y="3426"/>
                  </a:lnTo>
                  <a:cubicBezTo>
                    <a:pt x="279" y="4414"/>
                    <a:pt x="1112" y="5710"/>
                    <a:pt x="2408" y="7037"/>
                  </a:cubicBezTo>
                  <a:lnTo>
                    <a:pt x="2377" y="7037"/>
                  </a:lnTo>
                  <a:cubicBezTo>
                    <a:pt x="2038" y="7099"/>
                    <a:pt x="1698" y="7191"/>
                    <a:pt x="1390" y="7284"/>
                  </a:cubicBezTo>
                  <a:lnTo>
                    <a:pt x="1513" y="7654"/>
                  </a:lnTo>
                  <a:cubicBezTo>
                    <a:pt x="2069" y="7500"/>
                    <a:pt x="2624" y="7377"/>
                    <a:pt x="3210" y="7284"/>
                  </a:cubicBezTo>
                  <a:lnTo>
                    <a:pt x="2933" y="7006"/>
                  </a:lnTo>
                  <a:cubicBezTo>
                    <a:pt x="1698" y="5772"/>
                    <a:pt x="834" y="4537"/>
                    <a:pt x="525" y="3611"/>
                  </a:cubicBezTo>
                  <a:lnTo>
                    <a:pt x="525" y="3611"/>
                  </a:lnTo>
                  <a:cubicBezTo>
                    <a:pt x="1544" y="3704"/>
                    <a:pt x="3025" y="4290"/>
                    <a:pt x="4568" y="5278"/>
                  </a:cubicBezTo>
                  <a:lnTo>
                    <a:pt x="4877" y="5494"/>
                  </a:lnTo>
                  <a:lnTo>
                    <a:pt x="4877" y="5062"/>
                  </a:lnTo>
                  <a:cubicBezTo>
                    <a:pt x="4877" y="3118"/>
                    <a:pt x="5402" y="1420"/>
                    <a:pt x="6173" y="587"/>
                  </a:cubicBezTo>
                  <a:cubicBezTo>
                    <a:pt x="6976" y="1420"/>
                    <a:pt x="7469" y="3148"/>
                    <a:pt x="7469" y="5062"/>
                  </a:cubicBezTo>
                  <a:lnTo>
                    <a:pt x="7469" y="5494"/>
                  </a:lnTo>
                  <a:lnTo>
                    <a:pt x="7809" y="5278"/>
                  </a:lnTo>
                  <a:cubicBezTo>
                    <a:pt x="9352" y="4290"/>
                    <a:pt x="10833" y="3704"/>
                    <a:pt x="11852" y="3611"/>
                  </a:cubicBezTo>
                  <a:lnTo>
                    <a:pt x="11852" y="3611"/>
                  </a:lnTo>
                  <a:cubicBezTo>
                    <a:pt x="11636" y="4198"/>
                    <a:pt x="11327" y="4753"/>
                    <a:pt x="10957" y="5247"/>
                  </a:cubicBezTo>
                  <a:lnTo>
                    <a:pt x="11296" y="5463"/>
                  </a:lnTo>
                  <a:cubicBezTo>
                    <a:pt x="11759" y="4877"/>
                    <a:pt x="12099" y="4167"/>
                    <a:pt x="12315" y="3426"/>
                  </a:cubicBezTo>
                  <a:lnTo>
                    <a:pt x="12376" y="3179"/>
                  </a:lnTo>
                  <a:lnTo>
                    <a:pt x="12099" y="3179"/>
                  </a:lnTo>
                  <a:cubicBezTo>
                    <a:pt x="11049" y="3179"/>
                    <a:pt x="9537" y="3766"/>
                    <a:pt x="7901" y="4722"/>
                  </a:cubicBezTo>
                  <a:cubicBezTo>
                    <a:pt x="7840" y="2716"/>
                    <a:pt x="7222" y="957"/>
                    <a:pt x="6327" y="124"/>
                  </a:cubicBezTo>
                  <a:lnTo>
                    <a:pt x="62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2"/>
            <p:cNvSpPr/>
            <p:nvPr/>
          </p:nvSpPr>
          <p:spPr>
            <a:xfrm>
              <a:off x="7960238" y="3553000"/>
              <a:ext cx="38600" cy="70250"/>
            </a:xfrm>
            <a:custGeom>
              <a:rect b="b" l="l" r="r" t="t"/>
              <a:pathLst>
                <a:path extrusionOk="0" h="2810" w="1544">
                  <a:moveTo>
                    <a:pt x="1142" y="1"/>
                  </a:moveTo>
                  <a:lnTo>
                    <a:pt x="1112" y="2377"/>
                  </a:lnTo>
                  <a:lnTo>
                    <a:pt x="371" y="2377"/>
                  </a:lnTo>
                  <a:lnTo>
                    <a:pt x="371" y="32"/>
                  </a:lnTo>
                  <a:lnTo>
                    <a:pt x="0" y="32"/>
                  </a:lnTo>
                  <a:lnTo>
                    <a:pt x="0" y="2809"/>
                  </a:lnTo>
                  <a:lnTo>
                    <a:pt x="1544" y="2809"/>
                  </a:lnTo>
                  <a:lnTo>
                    <a:pt x="154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2"/>
            <p:cNvSpPr/>
            <p:nvPr/>
          </p:nvSpPr>
          <p:spPr>
            <a:xfrm>
              <a:off x="7966413" y="3452700"/>
              <a:ext cx="26250" cy="9300"/>
            </a:xfrm>
            <a:custGeom>
              <a:rect b="b" l="l" r="r" t="t"/>
              <a:pathLst>
                <a:path extrusionOk="0" h="372" w="1050">
                  <a:moveTo>
                    <a:pt x="0" y="1"/>
                  </a:moveTo>
                  <a:lnTo>
                    <a:pt x="0" y="371"/>
                  </a:lnTo>
                  <a:lnTo>
                    <a:pt x="371" y="371"/>
                  </a:lnTo>
                  <a:lnTo>
                    <a:pt x="371" y="1"/>
                  </a:lnTo>
                  <a:close/>
                  <a:moveTo>
                    <a:pt x="679" y="1"/>
                  </a:moveTo>
                  <a:lnTo>
                    <a:pt x="679" y="371"/>
                  </a:lnTo>
                  <a:lnTo>
                    <a:pt x="1050" y="371"/>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 name="Google Shape;1783;p52"/>
          <p:cNvGrpSpPr/>
          <p:nvPr/>
        </p:nvGrpSpPr>
        <p:grpSpPr>
          <a:xfrm>
            <a:off x="7122338" y="3272175"/>
            <a:ext cx="199075" cy="346425"/>
            <a:chOff x="7122338" y="3272175"/>
            <a:chExt cx="199075" cy="346425"/>
          </a:xfrm>
        </p:grpSpPr>
        <p:sp>
          <p:nvSpPr>
            <p:cNvPr id="1784" name="Google Shape;1784;p52"/>
            <p:cNvSpPr/>
            <p:nvPr/>
          </p:nvSpPr>
          <p:spPr>
            <a:xfrm>
              <a:off x="7232663" y="3369375"/>
              <a:ext cx="52500" cy="69475"/>
            </a:xfrm>
            <a:custGeom>
              <a:rect b="b" l="l" r="r" t="t"/>
              <a:pathLst>
                <a:path extrusionOk="0" h="2779" w="2100">
                  <a:moveTo>
                    <a:pt x="649" y="1"/>
                  </a:moveTo>
                  <a:lnTo>
                    <a:pt x="1" y="2408"/>
                  </a:lnTo>
                  <a:lnTo>
                    <a:pt x="1451" y="2778"/>
                  </a:lnTo>
                  <a:lnTo>
                    <a:pt x="2099" y="371"/>
                  </a:lnTo>
                  <a:lnTo>
                    <a:pt x="649"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2"/>
            <p:cNvSpPr/>
            <p:nvPr/>
          </p:nvSpPr>
          <p:spPr>
            <a:xfrm>
              <a:off x="7269713" y="3387125"/>
              <a:ext cx="44775" cy="57125"/>
            </a:xfrm>
            <a:custGeom>
              <a:rect b="b" l="l" r="r" t="t"/>
              <a:pathLst>
                <a:path extrusionOk="0" h="2285" w="1791">
                  <a:moveTo>
                    <a:pt x="525" y="1"/>
                  </a:moveTo>
                  <a:lnTo>
                    <a:pt x="0" y="1976"/>
                  </a:lnTo>
                  <a:lnTo>
                    <a:pt x="1296" y="2284"/>
                  </a:lnTo>
                  <a:lnTo>
                    <a:pt x="1790" y="340"/>
                  </a:lnTo>
                  <a:lnTo>
                    <a:pt x="525"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2"/>
            <p:cNvSpPr/>
            <p:nvPr/>
          </p:nvSpPr>
          <p:spPr>
            <a:xfrm>
              <a:off x="7128513" y="3277575"/>
              <a:ext cx="172850" cy="337175"/>
            </a:xfrm>
            <a:custGeom>
              <a:rect b="b" l="l" r="r" t="t"/>
              <a:pathLst>
                <a:path extrusionOk="0" h="13487" w="6914">
                  <a:moveTo>
                    <a:pt x="4599" y="0"/>
                  </a:moveTo>
                  <a:lnTo>
                    <a:pt x="4167" y="247"/>
                  </a:lnTo>
                  <a:lnTo>
                    <a:pt x="2963" y="4691"/>
                  </a:lnTo>
                  <a:lnTo>
                    <a:pt x="2840" y="4691"/>
                  </a:lnTo>
                  <a:lnTo>
                    <a:pt x="1760" y="617"/>
                  </a:lnTo>
                  <a:lnTo>
                    <a:pt x="1327" y="370"/>
                  </a:lnTo>
                  <a:lnTo>
                    <a:pt x="556" y="587"/>
                  </a:lnTo>
                  <a:lnTo>
                    <a:pt x="278" y="1019"/>
                  </a:lnTo>
                  <a:lnTo>
                    <a:pt x="1729" y="6327"/>
                  </a:lnTo>
                  <a:lnTo>
                    <a:pt x="0" y="6327"/>
                  </a:lnTo>
                  <a:lnTo>
                    <a:pt x="0" y="9876"/>
                  </a:lnTo>
                  <a:lnTo>
                    <a:pt x="1358" y="11265"/>
                  </a:lnTo>
                  <a:lnTo>
                    <a:pt x="1358" y="13487"/>
                  </a:lnTo>
                  <a:lnTo>
                    <a:pt x="5525" y="13487"/>
                  </a:lnTo>
                  <a:lnTo>
                    <a:pt x="5525" y="11234"/>
                  </a:lnTo>
                  <a:lnTo>
                    <a:pt x="6913" y="9876"/>
                  </a:lnTo>
                  <a:lnTo>
                    <a:pt x="6913" y="6697"/>
                  </a:lnTo>
                  <a:lnTo>
                    <a:pt x="5679" y="6358"/>
                  </a:lnTo>
                  <a:lnTo>
                    <a:pt x="5648" y="6450"/>
                  </a:lnTo>
                  <a:lnTo>
                    <a:pt x="4167" y="6080"/>
                  </a:lnTo>
                  <a:lnTo>
                    <a:pt x="5617" y="617"/>
                  </a:lnTo>
                  <a:lnTo>
                    <a:pt x="5370" y="185"/>
                  </a:lnTo>
                  <a:lnTo>
                    <a:pt x="4599"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2"/>
            <p:cNvSpPr/>
            <p:nvPr/>
          </p:nvSpPr>
          <p:spPr>
            <a:xfrm>
              <a:off x="7232663" y="3369375"/>
              <a:ext cx="37825" cy="69475"/>
            </a:xfrm>
            <a:custGeom>
              <a:rect b="b" l="l" r="r" t="t"/>
              <a:pathLst>
                <a:path extrusionOk="0" h="2779" w="1513">
                  <a:moveTo>
                    <a:pt x="649" y="1"/>
                  </a:moveTo>
                  <a:lnTo>
                    <a:pt x="1" y="2408"/>
                  </a:lnTo>
                  <a:lnTo>
                    <a:pt x="1451" y="2778"/>
                  </a:lnTo>
                  <a:lnTo>
                    <a:pt x="1513" y="2655"/>
                  </a:lnTo>
                  <a:lnTo>
                    <a:pt x="556" y="2408"/>
                  </a:lnTo>
                  <a:lnTo>
                    <a:pt x="1143" y="124"/>
                  </a:lnTo>
                  <a:lnTo>
                    <a:pt x="649"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2"/>
            <p:cNvSpPr/>
            <p:nvPr/>
          </p:nvSpPr>
          <p:spPr>
            <a:xfrm>
              <a:off x="7269713" y="3387125"/>
              <a:ext cx="32425" cy="57125"/>
            </a:xfrm>
            <a:custGeom>
              <a:rect b="b" l="l" r="r" t="t"/>
              <a:pathLst>
                <a:path extrusionOk="0" h="2285" w="1297">
                  <a:moveTo>
                    <a:pt x="525" y="1"/>
                  </a:moveTo>
                  <a:lnTo>
                    <a:pt x="0" y="1945"/>
                  </a:lnTo>
                  <a:lnTo>
                    <a:pt x="1265" y="2284"/>
                  </a:lnTo>
                  <a:lnTo>
                    <a:pt x="1296" y="2161"/>
                  </a:lnTo>
                  <a:lnTo>
                    <a:pt x="556" y="1976"/>
                  </a:lnTo>
                  <a:lnTo>
                    <a:pt x="1049" y="155"/>
                  </a:lnTo>
                  <a:lnTo>
                    <a:pt x="525"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2"/>
            <p:cNvSpPr/>
            <p:nvPr/>
          </p:nvSpPr>
          <p:spPr>
            <a:xfrm>
              <a:off x="7207988" y="3277575"/>
              <a:ext cx="44775" cy="117300"/>
            </a:xfrm>
            <a:custGeom>
              <a:rect b="b" l="l" r="r" t="t"/>
              <a:pathLst>
                <a:path extrusionOk="0" h="4692" w="1791">
                  <a:moveTo>
                    <a:pt x="1420" y="0"/>
                  </a:moveTo>
                  <a:lnTo>
                    <a:pt x="988" y="247"/>
                  </a:lnTo>
                  <a:lnTo>
                    <a:pt x="0" y="3920"/>
                  </a:lnTo>
                  <a:cubicBezTo>
                    <a:pt x="62" y="4197"/>
                    <a:pt x="154" y="4444"/>
                    <a:pt x="185" y="4691"/>
                  </a:cubicBezTo>
                  <a:lnTo>
                    <a:pt x="340" y="4691"/>
                  </a:lnTo>
                  <a:lnTo>
                    <a:pt x="1543" y="247"/>
                  </a:lnTo>
                  <a:lnTo>
                    <a:pt x="1790" y="93"/>
                  </a:lnTo>
                  <a:lnTo>
                    <a:pt x="1420"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2"/>
            <p:cNvSpPr/>
            <p:nvPr/>
          </p:nvSpPr>
          <p:spPr>
            <a:xfrm>
              <a:off x="7128513" y="3435725"/>
              <a:ext cx="47850" cy="178250"/>
            </a:xfrm>
            <a:custGeom>
              <a:rect b="b" l="l" r="r" t="t"/>
              <a:pathLst>
                <a:path extrusionOk="0" h="7130" w="1914">
                  <a:moveTo>
                    <a:pt x="0" y="1"/>
                  </a:moveTo>
                  <a:lnTo>
                    <a:pt x="0" y="3519"/>
                  </a:lnTo>
                  <a:lnTo>
                    <a:pt x="1358" y="4939"/>
                  </a:lnTo>
                  <a:lnTo>
                    <a:pt x="1358" y="7130"/>
                  </a:lnTo>
                  <a:lnTo>
                    <a:pt x="1914" y="7130"/>
                  </a:lnTo>
                  <a:lnTo>
                    <a:pt x="1914" y="4908"/>
                  </a:lnTo>
                  <a:lnTo>
                    <a:pt x="525" y="3519"/>
                  </a:lnTo>
                  <a:lnTo>
                    <a:pt x="525"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2"/>
            <p:cNvSpPr/>
            <p:nvPr/>
          </p:nvSpPr>
          <p:spPr>
            <a:xfrm>
              <a:off x="7135463" y="3286050"/>
              <a:ext cx="49400" cy="149700"/>
            </a:xfrm>
            <a:custGeom>
              <a:rect b="b" l="l" r="r" t="t"/>
              <a:pathLst>
                <a:path extrusionOk="0" h="5988" w="1976">
                  <a:moveTo>
                    <a:pt x="1019" y="1"/>
                  </a:moveTo>
                  <a:lnTo>
                    <a:pt x="247" y="217"/>
                  </a:lnTo>
                  <a:lnTo>
                    <a:pt x="0" y="649"/>
                  </a:lnTo>
                  <a:lnTo>
                    <a:pt x="1420" y="5988"/>
                  </a:lnTo>
                  <a:lnTo>
                    <a:pt x="1975" y="5988"/>
                  </a:lnTo>
                  <a:lnTo>
                    <a:pt x="556" y="649"/>
                  </a:lnTo>
                  <a:lnTo>
                    <a:pt x="803" y="217"/>
                  </a:lnTo>
                  <a:lnTo>
                    <a:pt x="1173" y="124"/>
                  </a:lnTo>
                  <a:lnTo>
                    <a:pt x="1019"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2"/>
            <p:cNvSpPr/>
            <p:nvPr/>
          </p:nvSpPr>
          <p:spPr>
            <a:xfrm>
              <a:off x="7123113" y="3272175"/>
              <a:ext cx="198300" cy="253075"/>
            </a:xfrm>
            <a:custGeom>
              <a:rect b="b" l="l" r="r" t="t"/>
              <a:pathLst>
                <a:path extrusionOk="0" h="10123" w="7932">
                  <a:moveTo>
                    <a:pt x="5185" y="4136"/>
                  </a:moveTo>
                  <a:lnTo>
                    <a:pt x="6265" y="4413"/>
                  </a:lnTo>
                  <a:lnTo>
                    <a:pt x="5710" y="6419"/>
                  </a:lnTo>
                  <a:lnTo>
                    <a:pt x="4661" y="6142"/>
                  </a:lnTo>
                  <a:cubicBezTo>
                    <a:pt x="4815" y="5555"/>
                    <a:pt x="4691" y="5956"/>
                    <a:pt x="5185" y="4136"/>
                  </a:cubicBezTo>
                  <a:close/>
                  <a:moveTo>
                    <a:pt x="6574" y="4845"/>
                  </a:moveTo>
                  <a:lnTo>
                    <a:pt x="7407" y="5092"/>
                  </a:lnTo>
                  <a:lnTo>
                    <a:pt x="7006" y="6635"/>
                  </a:lnTo>
                  <a:lnTo>
                    <a:pt x="6142" y="6388"/>
                  </a:lnTo>
                  <a:lnTo>
                    <a:pt x="6574" y="4845"/>
                  </a:lnTo>
                  <a:close/>
                  <a:moveTo>
                    <a:pt x="4784" y="0"/>
                  </a:moveTo>
                  <a:lnTo>
                    <a:pt x="4228" y="340"/>
                  </a:lnTo>
                  <a:lnTo>
                    <a:pt x="3117" y="4352"/>
                  </a:lnTo>
                  <a:cubicBezTo>
                    <a:pt x="2932" y="3673"/>
                    <a:pt x="2932" y="3673"/>
                    <a:pt x="2130" y="679"/>
                  </a:cubicBezTo>
                  <a:lnTo>
                    <a:pt x="1574" y="370"/>
                  </a:lnTo>
                  <a:lnTo>
                    <a:pt x="618" y="617"/>
                  </a:lnTo>
                  <a:lnTo>
                    <a:pt x="278" y="1204"/>
                  </a:lnTo>
                  <a:lnTo>
                    <a:pt x="1667" y="6327"/>
                  </a:lnTo>
                  <a:lnTo>
                    <a:pt x="0" y="6327"/>
                  </a:lnTo>
                  <a:lnTo>
                    <a:pt x="0" y="8364"/>
                  </a:lnTo>
                  <a:lnTo>
                    <a:pt x="402" y="8364"/>
                  </a:lnTo>
                  <a:lnTo>
                    <a:pt x="402" y="6728"/>
                  </a:lnTo>
                  <a:lnTo>
                    <a:pt x="3179" y="6728"/>
                  </a:lnTo>
                  <a:lnTo>
                    <a:pt x="3179" y="7253"/>
                  </a:lnTo>
                  <a:lnTo>
                    <a:pt x="2438" y="7993"/>
                  </a:lnTo>
                  <a:lnTo>
                    <a:pt x="988" y="7993"/>
                  </a:lnTo>
                  <a:lnTo>
                    <a:pt x="988" y="8394"/>
                  </a:lnTo>
                  <a:lnTo>
                    <a:pt x="2099" y="8394"/>
                  </a:lnTo>
                  <a:lnTo>
                    <a:pt x="2716" y="9012"/>
                  </a:lnTo>
                  <a:lnTo>
                    <a:pt x="2716" y="10123"/>
                  </a:lnTo>
                  <a:lnTo>
                    <a:pt x="3087" y="10123"/>
                  </a:lnTo>
                  <a:lnTo>
                    <a:pt x="3087" y="8857"/>
                  </a:lnTo>
                  <a:lnTo>
                    <a:pt x="2654" y="8364"/>
                  </a:lnTo>
                  <a:lnTo>
                    <a:pt x="3580" y="7438"/>
                  </a:lnTo>
                  <a:lnTo>
                    <a:pt x="3580" y="6327"/>
                  </a:lnTo>
                  <a:lnTo>
                    <a:pt x="2099" y="6327"/>
                  </a:lnTo>
                  <a:lnTo>
                    <a:pt x="710" y="1265"/>
                  </a:lnTo>
                  <a:lnTo>
                    <a:pt x="895" y="957"/>
                  </a:lnTo>
                  <a:lnTo>
                    <a:pt x="1513" y="803"/>
                  </a:lnTo>
                  <a:lnTo>
                    <a:pt x="1790" y="957"/>
                  </a:lnTo>
                  <a:cubicBezTo>
                    <a:pt x="2840" y="4876"/>
                    <a:pt x="2654" y="4228"/>
                    <a:pt x="2901" y="5092"/>
                  </a:cubicBezTo>
                  <a:lnTo>
                    <a:pt x="3364" y="5092"/>
                  </a:lnTo>
                  <a:lnTo>
                    <a:pt x="4568" y="586"/>
                  </a:lnTo>
                  <a:lnTo>
                    <a:pt x="4846" y="432"/>
                  </a:lnTo>
                  <a:lnTo>
                    <a:pt x="5463" y="586"/>
                  </a:lnTo>
                  <a:lnTo>
                    <a:pt x="5617" y="895"/>
                  </a:lnTo>
                  <a:cubicBezTo>
                    <a:pt x="5494" y="1420"/>
                    <a:pt x="4290" y="5895"/>
                    <a:pt x="4136" y="6450"/>
                  </a:cubicBezTo>
                  <a:lnTo>
                    <a:pt x="5988" y="6944"/>
                  </a:lnTo>
                  <a:lnTo>
                    <a:pt x="6018" y="6821"/>
                  </a:lnTo>
                  <a:lnTo>
                    <a:pt x="6913" y="7067"/>
                  </a:lnTo>
                  <a:lnTo>
                    <a:pt x="6913" y="9043"/>
                  </a:lnTo>
                  <a:lnTo>
                    <a:pt x="7345" y="9043"/>
                  </a:lnTo>
                  <a:lnTo>
                    <a:pt x="7345" y="6944"/>
                  </a:lnTo>
                  <a:lnTo>
                    <a:pt x="7932" y="4784"/>
                  </a:lnTo>
                  <a:lnTo>
                    <a:pt x="6667" y="4475"/>
                  </a:lnTo>
                  <a:lnTo>
                    <a:pt x="6759" y="4136"/>
                  </a:lnTo>
                  <a:lnTo>
                    <a:pt x="5309" y="3734"/>
                  </a:lnTo>
                  <a:lnTo>
                    <a:pt x="6080" y="833"/>
                  </a:lnTo>
                  <a:lnTo>
                    <a:pt x="5741" y="247"/>
                  </a:lnTo>
                  <a:lnTo>
                    <a:pt x="47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2"/>
            <p:cNvSpPr/>
            <p:nvPr/>
          </p:nvSpPr>
          <p:spPr>
            <a:xfrm>
              <a:off x="7122338" y="3495900"/>
              <a:ext cx="184425" cy="122700"/>
            </a:xfrm>
            <a:custGeom>
              <a:rect b="b" l="l" r="r" t="t"/>
              <a:pathLst>
                <a:path extrusionOk="0" h="4908" w="7377">
                  <a:moveTo>
                    <a:pt x="0" y="1"/>
                  </a:moveTo>
                  <a:lnTo>
                    <a:pt x="0" y="1205"/>
                  </a:lnTo>
                  <a:lnTo>
                    <a:pt x="1389" y="2593"/>
                  </a:lnTo>
                  <a:lnTo>
                    <a:pt x="1389" y="4908"/>
                  </a:lnTo>
                  <a:lnTo>
                    <a:pt x="5957" y="4908"/>
                  </a:lnTo>
                  <a:lnTo>
                    <a:pt x="5957" y="2593"/>
                  </a:lnTo>
                  <a:lnTo>
                    <a:pt x="7376" y="1235"/>
                  </a:lnTo>
                  <a:lnTo>
                    <a:pt x="7376" y="649"/>
                  </a:lnTo>
                  <a:lnTo>
                    <a:pt x="6944" y="649"/>
                  </a:lnTo>
                  <a:lnTo>
                    <a:pt x="6944" y="1050"/>
                  </a:lnTo>
                  <a:lnTo>
                    <a:pt x="5556" y="2408"/>
                  </a:lnTo>
                  <a:lnTo>
                    <a:pt x="5556" y="4507"/>
                  </a:lnTo>
                  <a:lnTo>
                    <a:pt x="1790" y="4507"/>
                  </a:lnTo>
                  <a:lnTo>
                    <a:pt x="1790" y="2717"/>
                  </a:lnTo>
                  <a:lnTo>
                    <a:pt x="3395" y="2717"/>
                  </a:lnTo>
                  <a:lnTo>
                    <a:pt x="3395" y="2316"/>
                  </a:lnTo>
                  <a:lnTo>
                    <a:pt x="1667" y="2316"/>
                  </a:lnTo>
                  <a:lnTo>
                    <a:pt x="433" y="1050"/>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2"/>
            <p:cNvSpPr/>
            <p:nvPr/>
          </p:nvSpPr>
          <p:spPr>
            <a:xfrm>
              <a:off x="7228813" y="3481250"/>
              <a:ext cx="26250" cy="10050"/>
            </a:xfrm>
            <a:custGeom>
              <a:rect b="b" l="l" r="r" t="t"/>
              <a:pathLst>
                <a:path extrusionOk="0" h="402" w="1050">
                  <a:moveTo>
                    <a:pt x="0" y="1"/>
                  </a:moveTo>
                  <a:lnTo>
                    <a:pt x="0" y="402"/>
                  </a:lnTo>
                  <a:lnTo>
                    <a:pt x="371" y="402"/>
                  </a:lnTo>
                  <a:lnTo>
                    <a:pt x="371" y="1"/>
                  </a:lnTo>
                  <a:close/>
                  <a:moveTo>
                    <a:pt x="649" y="1"/>
                  </a:moveTo>
                  <a:lnTo>
                    <a:pt x="649"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52"/>
          <p:cNvGrpSpPr/>
          <p:nvPr/>
        </p:nvGrpSpPr>
        <p:grpSpPr>
          <a:xfrm>
            <a:off x="6302963" y="3273700"/>
            <a:ext cx="347225" cy="327950"/>
            <a:chOff x="6302963" y="3273700"/>
            <a:chExt cx="347225" cy="327950"/>
          </a:xfrm>
        </p:grpSpPr>
        <p:sp>
          <p:nvSpPr>
            <p:cNvPr id="1796" name="Google Shape;1796;p52"/>
            <p:cNvSpPr/>
            <p:nvPr/>
          </p:nvSpPr>
          <p:spPr>
            <a:xfrm>
              <a:off x="6476563" y="3331575"/>
              <a:ext cx="168975" cy="260800"/>
            </a:xfrm>
            <a:custGeom>
              <a:rect b="b" l="l" r="r" t="t"/>
              <a:pathLst>
                <a:path extrusionOk="0" h="10432" w="6759">
                  <a:moveTo>
                    <a:pt x="3086" y="0"/>
                  </a:moveTo>
                  <a:lnTo>
                    <a:pt x="0" y="3087"/>
                  </a:lnTo>
                  <a:lnTo>
                    <a:pt x="0" y="7346"/>
                  </a:lnTo>
                  <a:lnTo>
                    <a:pt x="3086" y="10432"/>
                  </a:lnTo>
                  <a:lnTo>
                    <a:pt x="5247" y="10432"/>
                  </a:lnTo>
                  <a:lnTo>
                    <a:pt x="6759" y="8889"/>
                  </a:lnTo>
                  <a:lnTo>
                    <a:pt x="6759" y="6759"/>
                  </a:lnTo>
                  <a:lnTo>
                    <a:pt x="5247" y="5216"/>
                  </a:lnTo>
                  <a:lnTo>
                    <a:pt x="6759" y="3704"/>
                  </a:lnTo>
                  <a:lnTo>
                    <a:pt x="6759" y="1513"/>
                  </a:lnTo>
                  <a:lnTo>
                    <a:pt x="5247"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2"/>
            <p:cNvSpPr/>
            <p:nvPr/>
          </p:nvSpPr>
          <p:spPr>
            <a:xfrm>
              <a:off x="6308363" y="3332350"/>
              <a:ext cx="168225" cy="260800"/>
            </a:xfrm>
            <a:custGeom>
              <a:rect b="b" l="l" r="r" t="t"/>
              <a:pathLst>
                <a:path extrusionOk="0" h="10432" w="6729">
                  <a:moveTo>
                    <a:pt x="1512" y="0"/>
                  </a:moveTo>
                  <a:lnTo>
                    <a:pt x="0" y="1543"/>
                  </a:lnTo>
                  <a:lnTo>
                    <a:pt x="0" y="3673"/>
                  </a:lnTo>
                  <a:lnTo>
                    <a:pt x="1512" y="5216"/>
                  </a:lnTo>
                  <a:lnTo>
                    <a:pt x="0" y="6728"/>
                  </a:lnTo>
                  <a:lnTo>
                    <a:pt x="0" y="8858"/>
                  </a:lnTo>
                  <a:lnTo>
                    <a:pt x="1512" y="10432"/>
                  </a:lnTo>
                  <a:lnTo>
                    <a:pt x="3642" y="10432"/>
                  </a:lnTo>
                  <a:lnTo>
                    <a:pt x="6728" y="7345"/>
                  </a:lnTo>
                  <a:lnTo>
                    <a:pt x="6728" y="3086"/>
                  </a:lnTo>
                  <a:lnTo>
                    <a:pt x="3673"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2"/>
            <p:cNvSpPr/>
            <p:nvPr/>
          </p:nvSpPr>
          <p:spPr>
            <a:xfrm>
              <a:off x="6441063" y="3330025"/>
              <a:ext cx="71000" cy="79500"/>
            </a:xfrm>
            <a:custGeom>
              <a:rect b="b" l="l" r="r" t="t"/>
              <a:pathLst>
                <a:path extrusionOk="0" h="3180" w="2840">
                  <a:moveTo>
                    <a:pt x="834" y="1"/>
                  </a:moveTo>
                  <a:lnTo>
                    <a:pt x="0" y="834"/>
                  </a:lnTo>
                  <a:lnTo>
                    <a:pt x="0" y="1760"/>
                  </a:lnTo>
                  <a:lnTo>
                    <a:pt x="1420" y="3179"/>
                  </a:lnTo>
                  <a:lnTo>
                    <a:pt x="2840" y="1760"/>
                  </a:lnTo>
                  <a:lnTo>
                    <a:pt x="2840" y="834"/>
                  </a:lnTo>
                  <a:lnTo>
                    <a:pt x="2037"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2"/>
            <p:cNvSpPr/>
            <p:nvPr/>
          </p:nvSpPr>
          <p:spPr>
            <a:xfrm>
              <a:off x="6441838" y="3515200"/>
              <a:ext cx="70225" cy="81800"/>
            </a:xfrm>
            <a:custGeom>
              <a:rect b="b" l="l" r="r" t="t"/>
              <a:pathLst>
                <a:path extrusionOk="0" h="3272" w="2809">
                  <a:moveTo>
                    <a:pt x="1420" y="1"/>
                  </a:moveTo>
                  <a:lnTo>
                    <a:pt x="0" y="1420"/>
                  </a:lnTo>
                  <a:lnTo>
                    <a:pt x="0" y="2439"/>
                  </a:lnTo>
                  <a:lnTo>
                    <a:pt x="803" y="3272"/>
                  </a:lnTo>
                  <a:lnTo>
                    <a:pt x="2006" y="3272"/>
                  </a:lnTo>
                  <a:lnTo>
                    <a:pt x="2809" y="2469"/>
                  </a:lnTo>
                  <a:lnTo>
                    <a:pt x="2809" y="1420"/>
                  </a:lnTo>
                  <a:lnTo>
                    <a:pt x="1420"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2"/>
            <p:cNvSpPr/>
            <p:nvPr/>
          </p:nvSpPr>
          <p:spPr>
            <a:xfrm>
              <a:off x="6556788" y="3374000"/>
              <a:ext cx="47875" cy="41675"/>
            </a:xfrm>
            <a:custGeom>
              <a:rect b="b" l="l" r="r" t="t"/>
              <a:pathLst>
                <a:path extrusionOk="0" h="1667" w="1915">
                  <a:moveTo>
                    <a:pt x="1112" y="1"/>
                  </a:moveTo>
                  <a:cubicBezTo>
                    <a:pt x="371" y="1"/>
                    <a:pt x="1" y="896"/>
                    <a:pt x="495" y="1420"/>
                  </a:cubicBezTo>
                  <a:cubicBezTo>
                    <a:pt x="664" y="1590"/>
                    <a:pt x="873" y="1666"/>
                    <a:pt x="1078" y="1666"/>
                  </a:cubicBezTo>
                  <a:cubicBezTo>
                    <a:pt x="1505" y="1666"/>
                    <a:pt x="1914" y="1335"/>
                    <a:pt x="1914" y="834"/>
                  </a:cubicBezTo>
                  <a:cubicBezTo>
                    <a:pt x="1914" y="371"/>
                    <a:pt x="1544" y="1"/>
                    <a:pt x="111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2"/>
            <p:cNvSpPr/>
            <p:nvPr/>
          </p:nvSpPr>
          <p:spPr>
            <a:xfrm>
              <a:off x="6556788" y="3509025"/>
              <a:ext cx="47875" cy="41675"/>
            </a:xfrm>
            <a:custGeom>
              <a:rect b="b" l="l" r="r" t="t"/>
              <a:pathLst>
                <a:path extrusionOk="0" h="1667" w="1915">
                  <a:moveTo>
                    <a:pt x="1112" y="1"/>
                  </a:moveTo>
                  <a:cubicBezTo>
                    <a:pt x="371" y="1"/>
                    <a:pt x="1" y="896"/>
                    <a:pt x="495" y="1420"/>
                  </a:cubicBezTo>
                  <a:cubicBezTo>
                    <a:pt x="664" y="1590"/>
                    <a:pt x="873" y="1666"/>
                    <a:pt x="1078" y="1666"/>
                  </a:cubicBezTo>
                  <a:cubicBezTo>
                    <a:pt x="1505" y="1666"/>
                    <a:pt x="1914" y="1335"/>
                    <a:pt x="1914" y="834"/>
                  </a:cubicBezTo>
                  <a:cubicBezTo>
                    <a:pt x="1914" y="371"/>
                    <a:pt x="1544" y="1"/>
                    <a:pt x="111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2"/>
            <p:cNvSpPr/>
            <p:nvPr/>
          </p:nvSpPr>
          <p:spPr>
            <a:xfrm>
              <a:off x="6341538" y="3374000"/>
              <a:ext cx="48625" cy="41675"/>
            </a:xfrm>
            <a:custGeom>
              <a:rect b="b" l="l" r="r" t="t"/>
              <a:pathLst>
                <a:path extrusionOk="0" h="1667" w="1945">
                  <a:moveTo>
                    <a:pt x="1111" y="1"/>
                  </a:moveTo>
                  <a:cubicBezTo>
                    <a:pt x="371" y="1"/>
                    <a:pt x="0" y="896"/>
                    <a:pt x="525" y="1420"/>
                  </a:cubicBezTo>
                  <a:cubicBezTo>
                    <a:pt x="695" y="1590"/>
                    <a:pt x="904" y="1666"/>
                    <a:pt x="1108" y="1666"/>
                  </a:cubicBezTo>
                  <a:cubicBezTo>
                    <a:pt x="1535" y="1666"/>
                    <a:pt x="1945" y="1335"/>
                    <a:pt x="1945" y="834"/>
                  </a:cubicBezTo>
                  <a:cubicBezTo>
                    <a:pt x="1945" y="371"/>
                    <a:pt x="1574" y="1"/>
                    <a:pt x="1111"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2"/>
            <p:cNvSpPr/>
            <p:nvPr/>
          </p:nvSpPr>
          <p:spPr>
            <a:xfrm>
              <a:off x="6341538" y="3509025"/>
              <a:ext cx="48625" cy="41675"/>
            </a:xfrm>
            <a:custGeom>
              <a:rect b="b" l="l" r="r" t="t"/>
              <a:pathLst>
                <a:path extrusionOk="0" h="1667" w="1945">
                  <a:moveTo>
                    <a:pt x="1111" y="1"/>
                  </a:moveTo>
                  <a:cubicBezTo>
                    <a:pt x="371" y="1"/>
                    <a:pt x="0" y="896"/>
                    <a:pt x="525" y="1420"/>
                  </a:cubicBezTo>
                  <a:cubicBezTo>
                    <a:pt x="695" y="1590"/>
                    <a:pt x="904" y="1666"/>
                    <a:pt x="1108" y="1666"/>
                  </a:cubicBezTo>
                  <a:cubicBezTo>
                    <a:pt x="1535" y="1666"/>
                    <a:pt x="1945" y="1335"/>
                    <a:pt x="1945" y="834"/>
                  </a:cubicBezTo>
                  <a:cubicBezTo>
                    <a:pt x="1945" y="371"/>
                    <a:pt x="1574" y="1"/>
                    <a:pt x="1111"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2"/>
            <p:cNvSpPr/>
            <p:nvPr/>
          </p:nvSpPr>
          <p:spPr>
            <a:xfrm>
              <a:off x="6476563" y="3332350"/>
              <a:ext cx="91050" cy="260800"/>
            </a:xfrm>
            <a:custGeom>
              <a:rect b="b" l="l" r="r" t="t"/>
              <a:pathLst>
                <a:path extrusionOk="0" h="10432" w="3642">
                  <a:moveTo>
                    <a:pt x="3086" y="0"/>
                  </a:moveTo>
                  <a:lnTo>
                    <a:pt x="0" y="3086"/>
                  </a:lnTo>
                  <a:lnTo>
                    <a:pt x="0" y="7345"/>
                  </a:lnTo>
                  <a:lnTo>
                    <a:pt x="3086" y="10432"/>
                  </a:lnTo>
                  <a:lnTo>
                    <a:pt x="3642" y="10432"/>
                  </a:lnTo>
                  <a:lnTo>
                    <a:pt x="556" y="7345"/>
                  </a:lnTo>
                  <a:lnTo>
                    <a:pt x="556" y="3086"/>
                  </a:lnTo>
                  <a:lnTo>
                    <a:pt x="3642"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2"/>
            <p:cNvSpPr/>
            <p:nvPr/>
          </p:nvSpPr>
          <p:spPr>
            <a:xfrm>
              <a:off x="6308363" y="3332350"/>
              <a:ext cx="51700" cy="260025"/>
            </a:xfrm>
            <a:custGeom>
              <a:rect b="b" l="l" r="r" t="t"/>
              <a:pathLst>
                <a:path extrusionOk="0" h="10401" w="2068">
                  <a:moveTo>
                    <a:pt x="1512" y="0"/>
                  </a:moveTo>
                  <a:lnTo>
                    <a:pt x="0" y="1543"/>
                  </a:lnTo>
                  <a:lnTo>
                    <a:pt x="0" y="3673"/>
                  </a:lnTo>
                  <a:lnTo>
                    <a:pt x="1512" y="5216"/>
                  </a:lnTo>
                  <a:lnTo>
                    <a:pt x="0" y="6728"/>
                  </a:lnTo>
                  <a:lnTo>
                    <a:pt x="0" y="8888"/>
                  </a:lnTo>
                  <a:lnTo>
                    <a:pt x="1512" y="10401"/>
                  </a:lnTo>
                  <a:lnTo>
                    <a:pt x="2068" y="10401"/>
                  </a:lnTo>
                  <a:lnTo>
                    <a:pt x="556" y="8888"/>
                  </a:lnTo>
                  <a:lnTo>
                    <a:pt x="556" y="6728"/>
                  </a:lnTo>
                  <a:lnTo>
                    <a:pt x="2068" y="5216"/>
                  </a:lnTo>
                  <a:lnTo>
                    <a:pt x="556" y="3704"/>
                  </a:lnTo>
                  <a:lnTo>
                    <a:pt x="556" y="1543"/>
                  </a:lnTo>
                  <a:lnTo>
                    <a:pt x="2068"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2"/>
            <p:cNvSpPr/>
            <p:nvPr/>
          </p:nvSpPr>
          <p:spPr>
            <a:xfrm>
              <a:off x="6441063" y="3330025"/>
              <a:ext cx="42450" cy="79500"/>
            </a:xfrm>
            <a:custGeom>
              <a:rect b="b" l="l" r="r" t="t"/>
              <a:pathLst>
                <a:path extrusionOk="0" h="3180" w="1698">
                  <a:moveTo>
                    <a:pt x="834" y="1"/>
                  </a:moveTo>
                  <a:lnTo>
                    <a:pt x="0" y="834"/>
                  </a:lnTo>
                  <a:lnTo>
                    <a:pt x="0" y="1760"/>
                  </a:lnTo>
                  <a:lnTo>
                    <a:pt x="1420" y="3179"/>
                  </a:lnTo>
                  <a:lnTo>
                    <a:pt x="1698" y="2902"/>
                  </a:lnTo>
                  <a:lnTo>
                    <a:pt x="556" y="1760"/>
                  </a:lnTo>
                  <a:lnTo>
                    <a:pt x="556" y="834"/>
                  </a:lnTo>
                  <a:lnTo>
                    <a:pt x="1389"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2"/>
            <p:cNvSpPr/>
            <p:nvPr/>
          </p:nvSpPr>
          <p:spPr>
            <a:xfrm>
              <a:off x="6441838" y="3515200"/>
              <a:ext cx="41675" cy="81800"/>
            </a:xfrm>
            <a:custGeom>
              <a:rect b="b" l="l" r="r" t="t"/>
              <a:pathLst>
                <a:path extrusionOk="0" h="3272" w="1667">
                  <a:moveTo>
                    <a:pt x="1420" y="1"/>
                  </a:moveTo>
                  <a:lnTo>
                    <a:pt x="0" y="1420"/>
                  </a:lnTo>
                  <a:lnTo>
                    <a:pt x="0" y="2439"/>
                  </a:lnTo>
                  <a:lnTo>
                    <a:pt x="803" y="3272"/>
                  </a:lnTo>
                  <a:lnTo>
                    <a:pt x="1358" y="3272"/>
                  </a:lnTo>
                  <a:lnTo>
                    <a:pt x="525" y="2439"/>
                  </a:lnTo>
                  <a:lnTo>
                    <a:pt x="525" y="1420"/>
                  </a:lnTo>
                  <a:lnTo>
                    <a:pt x="1667" y="278"/>
                  </a:lnTo>
                  <a:lnTo>
                    <a:pt x="1420"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2"/>
            <p:cNvSpPr/>
            <p:nvPr/>
          </p:nvSpPr>
          <p:spPr>
            <a:xfrm>
              <a:off x="6562963" y="3374350"/>
              <a:ext cx="27800" cy="40950"/>
            </a:xfrm>
            <a:custGeom>
              <a:rect b="b" l="l" r="r" t="t"/>
              <a:pathLst>
                <a:path extrusionOk="0" h="1638" w="1112">
                  <a:moveTo>
                    <a:pt x="832" y="1"/>
                  </a:moveTo>
                  <a:cubicBezTo>
                    <a:pt x="399" y="1"/>
                    <a:pt x="1" y="337"/>
                    <a:pt x="1" y="820"/>
                  </a:cubicBezTo>
                  <a:cubicBezTo>
                    <a:pt x="1" y="1282"/>
                    <a:pt x="406" y="1637"/>
                    <a:pt x="845" y="1637"/>
                  </a:cubicBezTo>
                  <a:cubicBezTo>
                    <a:pt x="933" y="1637"/>
                    <a:pt x="1023" y="1623"/>
                    <a:pt x="1112" y="1592"/>
                  </a:cubicBezTo>
                  <a:cubicBezTo>
                    <a:pt x="803" y="1468"/>
                    <a:pt x="556" y="1160"/>
                    <a:pt x="556" y="820"/>
                  </a:cubicBezTo>
                  <a:cubicBezTo>
                    <a:pt x="556" y="481"/>
                    <a:pt x="803" y="172"/>
                    <a:pt x="1112" y="49"/>
                  </a:cubicBezTo>
                  <a:cubicBezTo>
                    <a:pt x="1019" y="16"/>
                    <a:pt x="925" y="1"/>
                    <a:pt x="8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2"/>
            <p:cNvSpPr/>
            <p:nvPr/>
          </p:nvSpPr>
          <p:spPr>
            <a:xfrm>
              <a:off x="6562963" y="3509375"/>
              <a:ext cx="27800" cy="40950"/>
            </a:xfrm>
            <a:custGeom>
              <a:rect b="b" l="l" r="r" t="t"/>
              <a:pathLst>
                <a:path extrusionOk="0" h="1638" w="1112">
                  <a:moveTo>
                    <a:pt x="832" y="0"/>
                  </a:moveTo>
                  <a:cubicBezTo>
                    <a:pt x="399" y="0"/>
                    <a:pt x="1" y="337"/>
                    <a:pt x="1" y="820"/>
                  </a:cubicBezTo>
                  <a:cubicBezTo>
                    <a:pt x="1" y="1282"/>
                    <a:pt x="406" y="1637"/>
                    <a:pt x="845" y="1637"/>
                  </a:cubicBezTo>
                  <a:cubicBezTo>
                    <a:pt x="933" y="1637"/>
                    <a:pt x="1023" y="1623"/>
                    <a:pt x="1112" y="1591"/>
                  </a:cubicBezTo>
                  <a:cubicBezTo>
                    <a:pt x="803" y="1468"/>
                    <a:pt x="556" y="1159"/>
                    <a:pt x="556" y="820"/>
                  </a:cubicBezTo>
                  <a:cubicBezTo>
                    <a:pt x="556" y="480"/>
                    <a:pt x="803" y="172"/>
                    <a:pt x="1112" y="48"/>
                  </a:cubicBezTo>
                  <a:cubicBezTo>
                    <a:pt x="1019" y="16"/>
                    <a:pt x="925" y="0"/>
                    <a:pt x="83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2"/>
            <p:cNvSpPr/>
            <p:nvPr/>
          </p:nvSpPr>
          <p:spPr>
            <a:xfrm>
              <a:off x="6348488" y="3374350"/>
              <a:ext cx="27800" cy="40950"/>
            </a:xfrm>
            <a:custGeom>
              <a:rect b="b" l="l" r="r" t="t"/>
              <a:pathLst>
                <a:path extrusionOk="0" h="1638" w="1112">
                  <a:moveTo>
                    <a:pt x="832" y="1"/>
                  </a:moveTo>
                  <a:cubicBezTo>
                    <a:pt x="398" y="1"/>
                    <a:pt x="0" y="337"/>
                    <a:pt x="0" y="820"/>
                  </a:cubicBezTo>
                  <a:cubicBezTo>
                    <a:pt x="0" y="1282"/>
                    <a:pt x="406" y="1637"/>
                    <a:pt x="844" y="1637"/>
                  </a:cubicBezTo>
                  <a:cubicBezTo>
                    <a:pt x="933" y="1637"/>
                    <a:pt x="1023" y="1623"/>
                    <a:pt x="1111" y="1592"/>
                  </a:cubicBezTo>
                  <a:cubicBezTo>
                    <a:pt x="772" y="1468"/>
                    <a:pt x="556" y="1160"/>
                    <a:pt x="556" y="820"/>
                  </a:cubicBezTo>
                  <a:cubicBezTo>
                    <a:pt x="556" y="481"/>
                    <a:pt x="772" y="172"/>
                    <a:pt x="1111" y="49"/>
                  </a:cubicBezTo>
                  <a:cubicBezTo>
                    <a:pt x="1019" y="16"/>
                    <a:pt x="924" y="1"/>
                    <a:pt x="8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2"/>
            <p:cNvSpPr/>
            <p:nvPr/>
          </p:nvSpPr>
          <p:spPr>
            <a:xfrm>
              <a:off x="6348488" y="3509375"/>
              <a:ext cx="27800" cy="40950"/>
            </a:xfrm>
            <a:custGeom>
              <a:rect b="b" l="l" r="r" t="t"/>
              <a:pathLst>
                <a:path extrusionOk="0" h="1638" w="1112">
                  <a:moveTo>
                    <a:pt x="832" y="0"/>
                  </a:moveTo>
                  <a:cubicBezTo>
                    <a:pt x="398" y="0"/>
                    <a:pt x="0" y="337"/>
                    <a:pt x="0" y="820"/>
                  </a:cubicBezTo>
                  <a:cubicBezTo>
                    <a:pt x="0" y="1282"/>
                    <a:pt x="406" y="1637"/>
                    <a:pt x="844" y="1637"/>
                  </a:cubicBezTo>
                  <a:cubicBezTo>
                    <a:pt x="933" y="1637"/>
                    <a:pt x="1023" y="1623"/>
                    <a:pt x="1111" y="1591"/>
                  </a:cubicBezTo>
                  <a:cubicBezTo>
                    <a:pt x="772" y="1468"/>
                    <a:pt x="556" y="1159"/>
                    <a:pt x="556" y="820"/>
                  </a:cubicBezTo>
                  <a:cubicBezTo>
                    <a:pt x="556" y="480"/>
                    <a:pt x="772" y="172"/>
                    <a:pt x="1111" y="48"/>
                  </a:cubicBezTo>
                  <a:cubicBezTo>
                    <a:pt x="1019" y="16"/>
                    <a:pt x="924" y="0"/>
                    <a:pt x="83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2"/>
            <p:cNvSpPr/>
            <p:nvPr/>
          </p:nvSpPr>
          <p:spPr>
            <a:xfrm>
              <a:off x="6302963" y="3273700"/>
              <a:ext cx="347225" cy="327950"/>
            </a:xfrm>
            <a:custGeom>
              <a:rect b="b" l="l" r="r" t="t"/>
              <a:pathLst>
                <a:path extrusionOk="0" h="13118" w="13889">
                  <a:moveTo>
                    <a:pt x="7469" y="2439"/>
                  </a:moveTo>
                  <a:lnTo>
                    <a:pt x="8179" y="3149"/>
                  </a:lnTo>
                  <a:lnTo>
                    <a:pt x="8179" y="3920"/>
                  </a:lnTo>
                  <a:lnTo>
                    <a:pt x="6944" y="5155"/>
                  </a:lnTo>
                  <a:lnTo>
                    <a:pt x="5741" y="3920"/>
                  </a:lnTo>
                  <a:lnTo>
                    <a:pt x="5741" y="3149"/>
                  </a:lnTo>
                  <a:lnTo>
                    <a:pt x="6450" y="2439"/>
                  </a:lnTo>
                  <a:close/>
                  <a:moveTo>
                    <a:pt x="6944" y="9938"/>
                  </a:moveTo>
                  <a:lnTo>
                    <a:pt x="8179" y="11173"/>
                  </a:lnTo>
                  <a:lnTo>
                    <a:pt x="8179" y="12037"/>
                  </a:lnTo>
                  <a:lnTo>
                    <a:pt x="7469" y="12747"/>
                  </a:lnTo>
                  <a:lnTo>
                    <a:pt x="6450" y="12747"/>
                  </a:lnTo>
                  <a:lnTo>
                    <a:pt x="5741" y="12037"/>
                  </a:lnTo>
                  <a:lnTo>
                    <a:pt x="5741" y="11173"/>
                  </a:lnTo>
                  <a:lnTo>
                    <a:pt x="6944" y="9938"/>
                  </a:lnTo>
                  <a:close/>
                  <a:moveTo>
                    <a:pt x="4012" y="1"/>
                  </a:moveTo>
                  <a:lnTo>
                    <a:pt x="4012" y="1667"/>
                  </a:lnTo>
                  <a:lnTo>
                    <a:pt x="4907" y="1667"/>
                  </a:lnTo>
                  <a:lnTo>
                    <a:pt x="4907" y="1266"/>
                  </a:lnTo>
                  <a:lnTo>
                    <a:pt x="4444" y="1266"/>
                  </a:lnTo>
                  <a:lnTo>
                    <a:pt x="4444" y="402"/>
                  </a:lnTo>
                  <a:lnTo>
                    <a:pt x="5679" y="402"/>
                  </a:lnTo>
                  <a:lnTo>
                    <a:pt x="6234" y="1420"/>
                  </a:lnTo>
                  <a:lnTo>
                    <a:pt x="6234" y="2069"/>
                  </a:lnTo>
                  <a:lnTo>
                    <a:pt x="5339" y="2964"/>
                  </a:lnTo>
                  <a:lnTo>
                    <a:pt x="5339" y="3519"/>
                  </a:lnTo>
                  <a:lnTo>
                    <a:pt x="3981" y="2130"/>
                  </a:lnTo>
                  <a:lnTo>
                    <a:pt x="1667" y="2130"/>
                  </a:lnTo>
                  <a:lnTo>
                    <a:pt x="0" y="3766"/>
                  </a:lnTo>
                  <a:lnTo>
                    <a:pt x="0" y="6081"/>
                  </a:lnTo>
                  <a:lnTo>
                    <a:pt x="525" y="6605"/>
                  </a:lnTo>
                  <a:lnTo>
                    <a:pt x="803" y="6297"/>
                  </a:lnTo>
                  <a:lnTo>
                    <a:pt x="432" y="5926"/>
                  </a:lnTo>
                  <a:lnTo>
                    <a:pt x="432" y="3951"/>
                  </a:lnTo>
                  <a:lnTo>
                    <a:pt x="1821" y="2532"/>
                  </a:lnTo>
                  <a:lnTo>
                    <a:pt x="3796" y="2532"/>
                  </a:lnTo>
                  <a:lnTo>
                    <a:pt x="6759" y="5494"/>
                  </a:lnTo>
                  <a:lnTo>
                    <a:pt x="6759" y="9568"/>
                  </a:lnTo>
                  <a:lnTo>
                    <a:pt x="3796" y="12500"/>
                  </a:lnTo>
                  <a:lnTo>
                    <a:pt x="1821" y="12500"/>
                  </a:lnTo>
                  <a:lnTo>
                    <a:pt x="432" y="11111"/>
                  </a:lnTo>
                  <a:lnTo>
                    <a:pt x="432" y="9136"/>
                  </a:lnTo>
                  <a:lnTo>
                    <a:pt x="2006" y="7531"/>
                  </a:lnTo>
                  <a:lnTo>
                    <a:pt x="1204" y="6698"/>
                  </a:lnTo>
                  <a:lnTo>
                    <a:pt x="926" y="7006"/>
                  </a:lnTo>
                  <a:lnTo>
                    <a:pt x="1451" y="7531"/>
                  </a:lnTo>
                  <a:lnTo>
                    <a:pt x="0" y="8951"/>
                  </a:lnTo>
                  <a:lnTo>
                    <a:pt x="0" y="11265"/>
                  </a:lnTo>
                  <a:lnTo>
                    <a:pt x="1636" y="12901"/>
                  </a:lnTo>
                  <a:lnTo>
                    <a:pt x="3951" y="12901"/>
                  </a:lnTo>
                  <a:lnTo>
                    <a:pt x="5308" y="11543"/>
                  </a:lnTo>
                  <a:lnTo>
                    <a:pt x="5308" y="12160"/>
                  </a:lnTo>
                  <a:lnTo>
                    <a:pt x="6265" y="13117"/>
                  </a:lnTo>
                  <a:lnTo>
                    <a:pt x="7623" y="13117"/>
                  </a:lnTo>
                  <a:lnTo>
                    <a:pt x="8580" y="12160"/>
                  </a:lnTo>
                  <a:lnTo>
                    <a:pt x="8580" y="11543"/>
                  </a:lnTo>
                  <a:lnTo>
                    <a:pt x="9938" y="12901"/>
                  </a:lnTo>
                  <a:lnTo>
                    <a:pt x="12252" y="12901"/>
                  </a:lnTo>
                  <a:lnTo>
                    <a:pt x="13888" y="11265"/>
                  </a:lnTo>
                  <a:lnTo>
                    <a:pt x="13888" y="8951"/>
                  </a:lnTo>
                  <a:lnTo>
                    <a:pt x="13302" y="8364"/>
                  </a:lnTo>
                  <a:lnTo>
                    <a:pt x="13024" y="8642"/>
                  </a:lnTo>
                  <a:lnTo>
                    <a:pt x="13487" y="9136"/>
                  </a:lnTo>
                  <a:lnTo>
                    <a:pt x="13487" y="11111"/>
                  </a:lnTo>
                  <a:lnTo>
                    <a:pt x="12098" y="12500"/>
                  </a:lnTo>
                  <a:lnTo>
                    <a:pt x="10092" y="12500"/>
                  </a:lnTo>
                  <a:lnTo>
                    <a:pt x="7160" y="9568"/>
                  </a:lnTo>
                  <a:lnTo>
                    <a:pt x="7160" y="5525"/>
                  </a:lnTo>
                  <a:lnTo>
                    <a:pt x="10123" y="2562"/>
                  </a:lnTo>
                  <a:lnTo>
                    <a:pt x="12098" y="2562"/>
                  </a:lnTo>
                  <a:lnTo>
                    <a:pt x="13487" y="3951"/>
                  </a:lnTo>
                  <a:lnTo>
                    <a:pt x="13487" y="5957"/>
                  </a:lnTo>
                  <a:lnTo>
                    <a:pt x="11882" y="7531"/>
                  </a:lnTo>
                  <a:lnTo>
                    <a:pt x="12623" y="8272"/>
                  </a:lnTo>
                  <a:lnTo>
                    <a:pt x="12900" y="7994"/>
                  </a:lnTo>
                  <a:lnTo>
                    <a:pt x="12468" y="7531"/>
                  </a:lnTo>
                  <a:lnTo>
                    <a:pt x="13888" y="6111"/>
                  </a:lnTo>
                  <a:lnTo>
                    <a:pt x="13888" y="3797"/>
                  </a:lnTo>
                  <a:lnTo>
                    <a:pt x="12252" y="2130"/>
                  </a:lnTo>
                  <a:lnTo>
                    <a:pt x="9938" y="2130"/>
                  </a:lnTo>
                  <a:lnTo>
                    <a:pt x="8580" y="3519"/>
                  </a:lnTo>
                  <a:lnTo>
                    <a:pt x="8580" y="2964"/>
                  </a:lnTo>
                  <a:lnTo>
                    <a:pt x="7685" y="2099"/>
                  </a:lnTo>
                  <a:lnTo>
                    <a:pt x="7685" y="1420"/>
                  </a:lnTo>
                  <a:lnTo>
                    <a:pt x="8240" y="402"/>
                  </a:lnTo>
                  <a:lnTo>
                    <a:pt x="9475" y="402"/>
                  </a:lnTo>
                  <a:lnTo>
                    <a:pt x="9475" y="1266"/>
                  </a:lnTo>
                  <a:lnTo>
                    <a:pt x="8981" y="1266"/>
                  </a:lnTo>
                  <a:lnTo>
                    <a:pt x="8981" y="1667"/>
                  </a:lnTo>
                  <a:lnTo>
                    <a:pt x="9876" y="1667"/>
                  </a:lnTo>
                  <a:lnTo>
                    <a:pt x="9876" y="1"/>
                  </a:lnTo>
                  <a:lnTo>
                    <a:pt x="7993" y="1"/>
                  </a:lnTo>
                  <a:lnTo>
                    <a:pt x="7284" y="1297"/>
                  </a:lnTo>
                  <a:lnTo>
                    <a:pt x="7284" y="2038"/>
                  </a:lnTo>
                  <a:lnTo>
                    <a:pt x="6635" y="2038"/>
                  </a:lnTo>
                  <a:lnTo>
                    <a:pt x="6635" y="1297"/>
                  </a:lnTo>
                  <a:lnTo>
                    <a:pt x="592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2"/>
            <p:cNvSpPr/>
            <p:nvPr/>
          </p:nvSpPr>
          <p:spPr>
            <a:xfrm>
              <a:off x="6558338" y="3369350"/>
              <a:ext cx="60200" cy="51750"/>
            </a:xfrm>
            <a:custGeom>
              <a:rect b="b" l="l" r="r" t="t"/>
              <a:pathLst>
                <a:path extrusionOk="0" h="2070" w="2408">
                  <a:moveTo>
                    <a:pt x="1050" y="403"/>
                  </a:moveTo>
                  <a:cubicBezTo>
                    <a:pt x="1605" y="403"/>
                    <a:pt x="1883" y="1082"/>
                    <a:pt x="1482" y="1483"/>
                  </a:cubicBezTo>
                  <a:cubicBezTo>
                    <a:pt x="1356" y="1599"/>
                    <a:pt x="1203" y="1652"/>
                    <a:pt x="1053" y="1652"/>
                  </a:cubicBezTo>
                  <a:cubicBezTo>
                    <a:pt x="724" y="1652"/>
                    <a:pt x="411" y="1401"/>
                    <a:pt x="433" y="1020"/>
                  </a:cubicBezTo>
                  <a:cubicBezTo>
                    <a:pt x="402" y="681"/>
                    <a:pt x="710" y="403"/>
                    <a:pt x="1050" y="403"/>
                  </a:cubicBezTo>
                  <a:close/>
                  <a:moveTo>
                    <a:pt x="1025" y="1"/>
                  </a:moveTo>
                  <a:cubicBezTo>
                    <a:pt x="500" y="1"/>
                    <a:pt x="0" y="399"/>
                    <a:pt x="0" y="1020"/>
                  </a:cubicBezTo>
                  <a:cubicBezTo>
                    <a:pt x="0" y="1606"/>
                    <a:pt x="463" y="2069"/>
                    <a:pt x="1050" y="2069"/>
                  </a:cubicBezTo>
                  <a:cubicBezTo>
                    <a:pt x="1945" y="2069"/>
                    <a:pt x="2408" y="958"/>
                    <a:pt x="1760" y="310"/>
                  </a:cubicBezTo>
                  <a:cubicBezTo>
                    <a:pt x="1546" y="97"/>
                    <a:pt x="1282" y="1"/>
                    <a:pt x="10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2"/>
            <p:cNvSpPr/>
            <p:nvPr/>
          </p:nvSpPr>
          <p:spPr>
            <a:xfrm>
              <a:off x="6558338" y="3503800"/>
              <a:ext cx="60200" cy="51550"/>
            </a:xfrm>
            <a:custGeom>
              <a:rect b="b" l="l" r="r" t="t"/>
              <a:pathLst>
                <a:path extrusionOk="0" h="2062" w="2408">
                  <a:moveTo>
                    <a:pt x="1050" y="426"/>
                  </a:moveTo>
                  <a:cubicBezTo>
                    <a:pt x="1574" y="426"/>
                    <a:pt x="1883" y="1074"/>
                    <a:pt x="1482" y="1475"/>
                  </a:cubicBezTo>
                  <a:cubicBezTo>
                    <a:pt x="1351" y="1606"/>
                    <a:pt x="1193" y="1665"/>
                    <a:pt x="1040" y="1665"/>
                  </a:cubicBezTo>
                  <a:cubicBezTo>
                    <a:pt x="726" y="1665"/>
                    <a:pt x="433" y="1417"/>
                    <a:pt x="433" y="1043"/>
                  </a:cubicBezTo>
                  <a:cubicBezTo>
                    <a:pt x="433" y="703"/>
                    <a:pt x="710" y="426"/>
                    <a:pt x="1050" y="426"/>
                  </a:cubicBezTo>
                  <a:close/>
                  <a:moveTo>
                    <a:pt x="1042" y="0"/>
                  </a:moveTo>
                  <a:cubicBezTo>
                    <a:pt x="511" y="0"/>
                    <a:pt x="0" y="415"/>
                    <a:pt x="0" y="1043"/>
                  </a:cubicBezTo>
                  <a:cubicBezTo>
                    <a:pt x="0" y="1598"/>
                    <a:pt x="463" y="2061"/>
                    <a:pt x="1050" y="2061"/>
                  </a:cubicBezTo>
                  <a:cubicBezTo>
                    <a:pt x="1945" y="2061"/>
                    <a:pt x="2408" y="950"/>
                    <a:pt x="1760" y="302"/>
                  </a:cubicBezTo>
                  <a:cubicBezTo>
                    <a:pt x="1551" y="94"/>
                    <a:pt x="1294" y="0"/>
                    <a:pt x="10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2"/>
            <p:cNvSpPr/>
            <p:nvPr/>
          </p:nvSpPr>
          <p:spPr>
            <a:xfrm>
              <a:off x="6334588" y="3369375"/>
              <a:ext cx="60975" cy="51550"/>
            </a:xfrm>
            <a:custGeom>
              <a:rect b="b" l="l" r="r" t="t"/>
              <a:pathLst>
                <a:path extrusionOk="0" h="2062" w="2439">
                  <a:moveTo>
                    <a:pt x="1399" y="397"/>
                  </a:moveTo>
                  <a:cubicBezTo>
                    <a:pt x="1713" y="397"/>
                    <a:pt x="2007" y="645"/>
                    <a:pt x="2007" y="1019"/>
                  </a:cubicBezTo>
                  <a:cubicBezTo>
                    <a:pt x="2007" y="1359"/>
                    <a:pt x="1729" y="1636"/>
                    <a:pt x="1389" y="1636"/>
                  </a:cubicBezTo>
                  <a:cubicBezTo>
                    <a:pt x="834" y="1636"/>
                    <a:pt x="556" y="988"/>
                    <a:pt x="957" y="587"/>
                  </a:cubicBezTo>
                  <a:cubicBezTo>
                    <a:pt x="1088" y="456"/>
                    <a:pt x="1246" y="397"/>
                    <a:pt x="1399" y="397"/>
                  </a:cubicBezTo>
                  <a:close/>
                  <a:moveTo>
                    <a:pt x="1389" y="1"/>
                  </a:moveTo>
                  <a:cubicBezTo>
                    <a:pt x="463" y="1"/>
                    <a:pt x="1" y="1112"/>
                    <a:pt x="679" y="1760"/>
                  </a:cubicBezTo>
                  <a:cubicBezTo>
                    <a:pt x="888" y="1968"/>
                    <a:pt x="1145" y="2062"/>
                    <a:pt x="1397" y="2062"/>
                  </a:cubicBezTo>
                  <a:cubicBezTo>
                    <a:pt x="1928" y="2062"/>
                    <a:pt x="2439" y="1647"/>
                    <a:pt x="2439" y="1019"/>
                  </a:cubicBezTo>
                  <a:cubicBezTo>
                    <a:pt x="2408" y="464"/>
                    <a:pt x="1976" y="1"/>
                    <a:pt x="13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2"/>
            <p:cNvSpPr/>
            <p:nvPr/>
          </p:nvSpPr>
          <p:spPr>
            <a:xfrm>
              <a:off x="6335363" y="3504400"/>
              <a:ext cx="60200" cy="50800"/>
            </a:xfrm>
            <a:custGeom>
              <a:rect b="b" l="l" r="r" t="t"/>
              <a:pathLst>
                <a:path extrusionOk="0" h="2032" w="2408">
                  <a:moveTo>
                    <a:pt x="1368" y="397"/>
                  </a:moveTo>
                  <a:cubicBezTo>
                    <a:pt x="1682" y="397"/>
                    <a:pt x="1976" y="645"/>
                    <a:pt x="1976" y="1019"/>
                  </a:cubicBezTo>
                  <a:cubicBezTo>
                    <a:pt x="1976" y="1358"/>
                    <a:pt x="1698" y="1636"/>
                    <a:pt x="1358" y="1636"/>
                  </a:cubicBezTo>
                  <a:cubicBezTo>
                    <a:pt x="803" y="1636"/>
                    <a:pt x="525" y="957"/>
                    <a:pt x="926" y="587"/>
                  </a:cubicBezTo>
                  <a:cubicBezTo>
                    <a:pt x="1057" y="456"/>
                    <a:pt x="1215" y="397"/>
                    <a:pt x="1368" y="397"/>
                  </a:cubicBezTo>
                  <a:close/>
                  <a:moveTo>
                    <a:pt x="1358" y="0"/>
                  </a:moveTo>
                  <a:cubicBezTo>
                    <a:pt x="463" y="0"/>
                    <a:pt x="0" y="1111"/>
                    <a:pt x="648" y="1729"/>
                  </a:cubicBezTo>
                  <a:cubicBezTo>
                    <a:pt x="858" y="1939"/>
                    <a:pt x="1113" y="2032"/>
                    <a:pt x="1363" y="2032"/>
                  </a:cubicBezTo>
                  <a:cubicBezTo>
                    <a:pt x="1886" y="2032"/>
                    <a:pt x="2387" y="1624"/>
                    <a:pt x="2408" y="1019"/>
                  </a:cubicBezTo>
                  <a:cubicBezTo>
                    <a:pt x="2408" y="463"/>
                    <a:pt x="1945" y="0"/>
                    <a:pt x="1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2"/>
            <p:cNvSpPr/>
            <p:nvPr/>
          </p:nvSpPr>
          <p:spPr>
            <a:xfrm>
              <a:off x="6461113" y="3356275"/>
              <a:ext cx="30900" cy="10050"/>
            </a:xfrm>
            <a:custGeom>
              <a:rect b="b" l="l" r="r" t="t"/>
              <a:pathLst>
                <a:path extrusionOk="0" h="402" w="1236">
                  <a:moveTo>
                    <a:pt x="1" y="0"/>
                  </a:moveTo>
                  <a:lnTo>
                    <a:pt x="1" y="401"/>
                  </a:lnTo>
                  <a:lnTo>
                    <a:pt x="402" y="401"/>
                  </a:lnTo>
                  <a:lnTo>
                    <a:pt x="402" y="0"/>
                  </a:lnTo>
                  <a:close/>
                  <a:moveTo>
                    <a:pt x="834" y="0"/>
                  </a:moveTo>
                  <a:lnTo>
                    <a:pt x="834" y="401"/>
                  </a:lnTo>
                  <a:lnTo>
                    <a:pt x="1235" y="401"/>
                  </a:lnTo>
                  <a:lnTo>
                    <a:pt x="12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52"/>
          <p:cNvGrpSpPr/>
          <p:nvPr/>
        </p:nvGrpSpPr>
        <p:grpSpPr>
          <a:xfrm>
            <a:off x="6966488" y="2740300"/>
            <a:ext cx="503075" cy="296575"/>
            <a:chOff x="6966488" y="2740300"/>
            <a:chExt cx="503075" cy="296575"/>
          </a:xfrm>
        </p:grpSpPr>
        <p:sp>
          <p:nvSpPr>
            <p:cNvPr id="1819" name="Google Shape;1819;p52"/>
            <p:cNvSpPr/>
            <p:nvPr/>
          </p:nvSpPr>
          <p:spPr>
            <a:xfrm>
              <a:off x="6973438" y="2745050"/>
              <a:ext cx="496125" cy="285650"/>
            </a:xfrm>
            <a:custGeom>
              <a:rect b="b" l="l" r="r" t="t"/>
              <a:pathLst>
                <a:path extrusionOk="0" h="11426" w="19845">
                  <a:moveTo>
                    <a:pt x="6340" y="0"/>
                  </a:moveTo>
                  <a:cubicBezTo>
                    <a:pt x="6265" y="0"/>
                    <a:pt x="6188" y="2"/>
                    <a:pt x="6111" y="7"/>
                  </a:cubicBezTo>
                  <a:cubicBezTo>
                    <a:pt x="3241" y="192"/>
                    <a:pt x="0" y="6056"/>
                    <a:pt x="9691" y="11302"/>
                  </a:cubicBezTo>
                  <a:lnTo>
                    <a:pt x="9938" y="11425"/>
                  </a:lnTo>
                  <a:lnTo>
                    <a:pt x="10154" y="11302"/>
                  </a:lnTo>
                  <a:cubicBezTo>
                    <a:pt x="19844" y="6056"/>
                    <a:pt x="16604" y="192"/>
                    <a:pt x="13734" y="7"/>
                  </a:cubicBezTo>
                  <a:cubicBezTo>
                    <a:pt x="13657" y="2"/>
                    <a:pt x="13582" y="0"/>
                    <a:pt x="13508" y="0"/>
                  </a:cubicBezTo>
                  <a:cubicBezTo>
                    <a:pt x="11491" y="0"/>
                    <a:pt x="10384" y="1580"/>
                    <a:pt x="9938" y="2414"/>
                  </a:cubicBezTo>
                  <a:cubicBezTo>
                    <a:pt x="9491" y="1580"/>
                    <a:pt x="8384" y="0"/>
                    <a:pt x="6340"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2"/>
            <p:cNvSpPr/>
            <p:nvPr/>
          </p:nvSpPr>
          <p:spPr>
            <a:xfrm>
              <a:off x="7228813" y="2745025"/>
              <a:ext cx="88750" cy="60375"/>
            </a:xfrm>
            <a:custGeom>
              <a:rect b="b" l="l" r="r" t="t"/>
              <a:pathLst>
                <a:path extrusionOk="0" h="2415" w="3550">
                  <a:moveTo>
                    <a:pt x="3306" y="0"/>
                  </a:moveTo>
                  <a:cubicBezTo>
                    <a:pt x="1905" y="0"/>
                    <a:pt x="759" y="755"/>
                    <a:pt x="0" y="1952"/>
                  </a:cubicBezTo>
                  <a:cubicBezTo>
                    <a:pt x="93" y="2106"/>
                    <a:pt x="186" y="2261"/>
                    <a:pt x="247" y="2415"/>
                  </a:cubicBezTo>
                  <a:cubicBezTo>
                    <a:pt x="679" y="1612"/>
                    <a:pt x="1698" y="162"/>
                    <a:pt x="3550" y="8"/>
                  </a:cubicBezTo>
                  <a:cubicBezTo>
                    <a:pt x="3468" y="3"/>
                    <a:pt x="3386" y="0"/>
                    <a:pt x="3306"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2"/>
            <p:cNvSpPr/>
            <p:nvPr/>
          </p:nvSpPr>
          <p:spPr>
            <a:xfrm>
              <a:off x="6974213" y="2745200"/>
              <a:ext cx="254625" cy="285500"/>
            </a:xfrm>
            <a:custGeom>
              <a:rect b="b" l="l" r="r" t="t"/>
              <a:pathLst>
                <a:path extrusionOk="0" h="11420" w="10185">
                  <a:moveTo>
                    <a:pt x="6111" y="1"/>
                  </a:moveTo>
                  <a:cubicBezTo>
                    <a:pt x="3210" y="186"/>
                    <a:pt x="0" y="6050"/>
                    <a:pt x="9660" y="11296"/>
                  </a:cubicBezTo>
                  <a:lnTo>
                    <a:pt x="9907" y="11419"/>
                  </a:lnTo>
                  <a:lnTo>
                    <a:pt x="10184" y="11265"/>
                  </a:lnTo>
                  <a:cubicBezTo>
                    <a:pt x="556" y="6050"/>
                    <a:pt x="3765" y="217"/>
                    <a:pt x="660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2"/>
            <p:cNvSpPr/>
            <p:nvPr/>
          </p:nvSpPr>
          <p:spPr>
            <a:xfrm>
              <a:off x="6966488" y="2740375"/>
              <a:ext cx="369600" cy="296500"/>
            </a:xfrm>
            <a:custGeom>
              <a:rect b="b" l="l" r="r" t="t"/>
              <a:pathLst>
                <a:path extrusionOk="0" h="11860" w="14784">
                  <a:moveTo>
                    <a:pt x="6650" y="0"/>
                  </a:moveTo>
                  <a:cubicBezTo>
                    <a:pt x="6563" y="0"/>
                    <a:pt x="6476" y="3"/>
                    <a:pt x="6389" y="8"/>
                  </a:cubicBezTo>
                  <a:cubicBezTo>
                    <a:pt x="3303" y="194"/>
                    <a:pt x="0" y="6304"/>
                    <a:pt x="9876" y="11674"/>
                  </a:cubicBezTo>
                  <a:lnTo>
                    <a:pt x="10185" y="11859"/>
                  </a:lnTo>
                  <a:cubicBezTo>
                    <a:pt x="11049" y="11366"/>
                    <a:pt x="13086" y="10316"/>
                    <a:pt x="14783" y="8619"/>
                  </a:cubicBezTo>
                  <a:lnTo>
                    <a:pt x="14505" y="8341"/>
                  </a:lnTo>
                  <a:cubicBezTo>
                    <a:pt x="13271" y="9514"/>
                    <a:pt x="11851" y="10532"/>
                    <a:pt x="10339" y="11304"/>
                  </a:cubicBezTo>
                  <a:lnTo>
                    <a:pt x="10216" y="11396"/>
                  </a:lnTo>
                  <a:lnTo>
                    <a:pt x="10061" y="11304"/>
                  </a:lnTo>
                  <a:cubicBezTo>
                    <a:pt x="618" y="6181"/>
                    <a:pt x="3704" y="595"/>
                    <a:pt x="6420" y="410"/>
                  </a:cubicBezTo>
                  <a:cubicBezTo>
                    <a:pt x="6499" y="404"/>
                    <a:pt x="6579" y="401"/>
                    <a:pt x="6657" y="401"/>
                  </a:cubicBezTo>
                  <a:cubicBezTo>
                    <a:pt x="7436" y="401"/>
                    <a:pt x="8177" y="674"/>
                    <a:pt x="8765" y="1150"/>
                  </a:cubicBezTo>
                  <a:lnTo>
                    <a:pt x="9043" y="842"/>
                  </a:lnTo>
                  <a:cubicBezTo>
                    <a:pt x="8370" y="281"/>
                    <a:pt x="7518" y="0"/>
                    <a:pt x="66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2"/>
            <p:cNvSpPr/>
            <p:nvPr/>
          </p:nvSpPr>
          <p:spPr>
            <a:xfrm>
              <a:off x="7196413" y="2740300"/>
              <a:ext cx="231475" cy="204750"/>
            </a:xfrm>
            <a:custGeom>
              <a:rect b="b" l="l" r="r" t="t"/>
              <a:pathLst>
                <a:path extrusionOk="0" h="8190" w="9259">
                  <a:moveTo>
                    <a:pt x="4520" y="0"/>
                  </a:moveTo>
                  <a:cubicBezTo>
                    <a:pt x="2995" y="0"/>
                    <a:pt x="1802" y="897"/>
                    <a:pt x="1019" y="2203"/>
                  </a:cubicBezTo>
                  <a:cubicBezTo>
                    <a:pt x="803" y="1832"/>
                    <a:pt x="556" y="1524"/>
                    <a:pt x="278" y="1246"/>
                  </a:cubicBezTo>
                  <a:lnTo>
                    <a:pt x="0" y="1524"/>
                  </a:lnTo>
                  <a:cubicBezTo>
                    <a:pt x="401" y="1956"/>
                    <a:pt x="741" y="2480"/>
                    <a:pt x="1019" y="3036"/>
                  </a:cubicBezTo>
                  <a:lnTo>
                    <a:pt x="1204" y="2696"/>
                  </a:lnTo>
                  <a:cubicBezTo>
                    <a:pt x="1941" y="1340"/>
                    <a:pt x="3072" y="406"/>
                    <a:pt x="4598" y="406"/>
                  </a:cubicBezTo>
                  <a:cubicBezTo>
                    <a:pt x="4669" y="406"/>
                    <a:pt x="4742" y="409"/>
                    <a:pt x="4815" y="413"/>
                  </a:cubicBezTo>
                  <a:cubicBezTo>
                    <a:pt x="6913" y="536"/>
                    <a:pt x="9259" y="3993"/>
                    <a:pt x="5710" y="7943"/>
                  </a:cubicBezTo>
                  <a:lnTo>
                    <a:pt x="6018" y="8190"/>
                  </a:lnTo>
                  <a:cubicBezTo>
                    <a:pt x="6882" y="7295"/>
                    <a:pt x="7500" y="6184"/>
                    <a:pt x="7808" y="4949"/>
                  </a:cubicBezTo>
                  <a:cubicBezTo>
                    <a:pt x="8456" y="2234"/>
                    <a:pt x="6636" y="135"/>
                    <a:pt x="4815" y="11"/>
                  </a:cubicBezTo>
                  <a:cubicBezTo>
                    <a:pt x="4715" y="4"/>
                    <a:pt x="4617" y="0"/>
                    <a:pt x="45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2"/>
            <p:cNvSpPr/>
            <p:nvPr/>
          </p:nvSpPr>
          <p:spPr>
            <a:xfrm>
              <a:off x="7207988" y="2883300"/>
              <a:ext cx="27800" cy="10075"/>
            </a:xfrm>
            <a:custGeom>
              <a:rect b="b" l="l" r="r" t="t"/>
              <a:pathLst>
                <a:path extrusionOk="0" h="403" w="1112">
                  <a:moveTo>
                    <a:pt x="0" y="1"/>
                  </a:moveTo>
                  <a:lnTo>
                    <a:pt x="0" y="402"/>
                  </a:lnTo>
                  <a:lnTo>
                    <a:pt x="432" y="402"/>
                  </a:lnTo>
                  <a:lnTo>
                    <a:pt x="432" y="1"/>
                  </a:lnTo>
                  <a:close/>
                  <a:moveTo>
                    <a:pt x="679" y="1"/>
                  </a:moveTo>
                  <a:lnTo>
                    <a:pt x="679" y="402"/>
                  </a:lnTo>
                  <a:lnTo>
                    <a:pt x="1111" y="402"/>
                  </a:lnTo>
                  <a:lnTo>
                    <a:pt x="11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 name="Google Shape;1825;p52"/>
          <p:cNvGrpSpPr/>
          <p:nvPr/>
        </p:nvGrpSpPr>
        <p:grpSpPr>
          <a:xfrm>
            <a:off x="5525238" y="3275250"/>
            <a:ext cx="359575" cy="345800"/>
            <a:chOff x="5525238" y="3275250"/>
            <a:chExt cx="359575" cy="345800"/>
          </a:xfrm>
        </p:grpSpPr>
        <p:sp>
          <p:nvSpPr>
            <p:cNvPr id="1826" name="Google Shape;1826;p52"/>
            <p:cNvSpPr/>
            <p:nvPr/>
          </p:nvSpPr>
          <p:spPr>
            <a:xfrm>
              <a:off x="5532188" y="3414175"/>
              <a:ext cx="216825" cy="202475"/>
            </a:xfrm>
            <a:custGeom>
              <a:rect b="b" l="l" r="r" t="t"/>
              <a:pathLst>
                <a:path extrusionOk="0" h="8099" w="8673">
                  <a:moveTo>
                    <a:pt x="5451" y="0"/>
                  </a:moveTo>
                  <a:cubicBezTo>
                    <a:pt x="5359" y="0"/>
                    <a:pt x="5270" y="10"/>
                    <a:pt x="5185" y="30"/>
                  </a:cubicBezTo>
                  <a:cubicBezTo>
                    <a:pt x="3827" y="338"/>
                    <a:pt x="3827" y="1573"/>
                    <a:pt x="3056" y="2066"/>
                  </a:cubicBezTo>
                  <a:cubicBezTo>
                    <a:pt x="2500" y="2344"/>
                    <a:pt x="2284" y="2190"/>
                    <a:pt x="1451" y="2745"/>
                  </a:cubicBezTo>
                  <a:cubicBezTo>
                    <a:pt x="247" y="3548"/>
                    <a:pt x="0" y="5307"/>
                    <a:pt x="1420" y="6912"/>
                  </a:cubicBezTo>
                  <a:lnTo>
                    <a:pt x="1636" y="7128"/>
                  </a:lnTo>
                  <a:cubicBezTo>
                    <a:pt x="2396" y="7800"/>
                    <a:pt x="3191" y="8099"/>
                    <a:pt x="3902" y="8099"/>
                  </a:cubicBezTo>
                  <a:cubicBezTo>
                    <a:pt x="4693" y="8099"/>
                    <a:pt x="5380" y="7730"/>
                    <a:pt x="5802" y="7097"/>
                  </a:cubicBezTo>
                  <a:cubicBezTo>
                    <a:pt x="6358" y="6264"/>
                    <a:pt x="6203" y="6048"/>
                    <a:pt x="6481" y="5492"/>
                  </a:cubicBezTo>
                  <a:cubicBezTo>
                    <a:pt x="6975" y="4720"/>
                    <a:pt x="8179" y="4690"/>
                    <a:pt x="8518" y="3363"/>
                  </a:cubicBezTo>
                  <a:cubicBezTo>
                    <a:pt x="8672" y="2838"/>
                    <a:pt x="8395" y="2159"/>
                    <a:pt x="7932" y="1542"/>
                  </a:cubicBezTo>
                  <a:lnTo>
                    <a:pt x="6419" y="3054"/>
                  </a:lnTo>
                  <a:cubicBezTo>
                    <a:pt x="6477" y="2561"/>
                    <a:pt x="6072" y="2123"/>
                    <a:pt x="5588" y="2123"/>
                  </a:cubicBezTo>
                  <a:cubicBezTo>
                    <a:pt x="5557" y="2123"/>
                    <a:pt x="5525" y="2124"/>
                    <a:pt x="5494" y="2128"/>
                  </a:cubicBezTo>
                  <a:lnTo>
                    <a:pt x="7006" y="616"/>
                  </a:lnTo>
                  <a:cubicBezTo>
                    <a:pt x="6489" y="254"/>
                    <a:pt x="5928" y="0"/>
                    <a:pt x="5451" y="0"/>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2"/>
            <p:cNvSpPr/>
            <p:nvPr/>
          </p:nvSpPr>
          <p:spPr>
            <a:xfrm>
              <a:off x="5580788" y="3519050"/>
              <a:ext cx="60200" cy="60225"/>
            </a:xfrm>
            <a:custGeom>
              <a:rect b="b" l="l" r="r" t="t"/>
              <a:pathLst>
                <a:path extrusionOk="0" h="2409" w="2408">
                  <a:moveTo>
                    <a:pt x="494" y="1"/>
                  </a:moveTo>
                  <a:lnTo>
                    <a:pt x="0" y="525"/>
                  </a:lnTo>
                  <a:lnTo>
                    <a:pt x="1883" y="2408"/>
                  </a:lnTo>
                  <a:lnTo>
                    <a:pt x="2408" y="1914"/>
                  </a:lnTo>
                  <a:lnTo>
                    <a:pt x="494"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2"/>
            <p:cNvSpPr/>
            <p:nvPr/>
          </p:nvSpPr>
          <p:spPr>
            <a:xfrm>
              <a:off x="5775988" y="3287600"/>
              <a:ext cx="96475" cy="96475"/>
            </a:xfrm>
            <a:custGeom>
              <a:rect b="b" l="l" r="r" t="t"/>
              <a:pathLst>
                <a:path extrusionOk="0" h="3859" w="3859">
                  <a:moveTo>
                    <a:pt x="2531" y="0"/>
                  </a:moveTo>
                  <a:lnTo>
                    <a:pt x="1" y="2531"/>
                  </a:lnTo>
                  <a:lnTo>
                    <a:pt x="62" y="3117"/>
                  </a:lnTo>
                  <a:lnTo>
                    <a:pt x="741" y="3796"/>
                  </a:lnTo>
                  <a:lnTo>
                    <a:pt x="1328" y="3858"/>
                  </a:lnTo>
                  <a:lnTo>
                    <a:pt x="3858" y="1327"/>
                  </a:lnTo>
                  <a:lnTo>
                    <a:pt x="2531"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2"/>
            <p:cNvSpPr/>
            <p:nvPr/>
          </p:nvSpPr>
          <p:spPr>
            <a:xfrm>
              <a:off x="5650238" y="3467050"/>
              <a:ext cx="44775" cy="42725"/>
            </a:xfrm>
            <a:custGeom>
              <a:rect b="b" l="l" r="r" t="t"/>
              <a:pathLst>
                <a:path extrusionOk="0" h="1709" w="1791">
                  <a:moveTo>
                    <a:pt x="859" y="0"/>
                  </a:moveTo>
                  <a:cubicBezTo>
                    <a:pt x="423" y="0"/>
                    <a:pt x="0" y="346"/>
                    <a:pt x="0" y="846"/>
                  </a:cubicBezTo>
                  <a:cubicBezTo>
                    <a:pt x="0" y="1370"/>
                    <a:pt x="426" y="1709"/>
                    <a:pt x="864" y="1709"/>
                  </a:cubicBezTo>
                  <a:cubicBezTo>
                    <a:pt x="1072" y="1709"/>
                    <a:pt x="1282" y="1632"/>
                    <a:pt x="1451" y="1464"/>
                  </a:cubicBezTo>
                  <a:cubicBezTo>
                    <a:pt x="1790" y="1124"/>
                    <a:pt x="1790" y="599"/>
                    <a:pt x="1451" y="260"/>
                  </a:cubicBezTo>
                  <a:cubicBezTo>
                    <a:pt x="1280" y="80"/>
                    <a:pt x="1068" y="0"/>
                    <a:pt x="859"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2"/>
            <p:cNvSpPr/>
            <p:nvPr/>
          </p:nvSpPr>
          <p:spPr>
            <a:xfrm>
              <a:off x="5668738" y="3362425"/>
              <a:ext cx="128875" cy="128100"/>
            </a:xfrm>
            <a:custGeom>
              <a:rect b="b" l="l" r="r" t="t"/>
              <a:pathLst>
                <a:path extrusionOk="0" h="5124" w="5155">
                  <a:moveTo>
                    <a:pt x="4198" y="1"/>
                  </a:moveTo>
                  <a:lnTo>
                    <a:pt x="1" y="4198"/>
                  </a:lnTo>
                  <a:cubicBezTo>
                    <a:pt x="34" y="4194"/>
                    <a:pt x="67" y="4193"/>
                    <a:pt x="100" y="4193"/>
                  </a:cubicBezTo>
                  <a:cubicBezTo>
                    <a:pt x="607" y="4193"/>
                    <a:pt x="986" y="4631"/>
                    <a:pt x="957" y="5124"/>
                  </a:cubicBezTo>
                  <a:lnTo>
                    <a:pt x="5155" y="927"/>
                  </a:lnTo>
                  <a:lnTo>
                    <a:pt x="4198"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2"/>
            <p:cNvSpPr/>
            <p:nvPr/>
          </p:nvSpPr>
          <p:spPr>
            <a:xfrm>
              <a:off x="5704238" y="3452700"/>
              <a:ext cx="31650" cy="37825"/>
            </a:xfrm>
            <a:custGeom>
              <a:rect b="b" l="l" r="r" t="t"/>
              <a:pathLst>
                <a:path extrusionOk="0" h="1513" w="1266">
                  <a:moveTo>
                    <a:pt x="1050" y="1"/>
                  </a:moveTo>
                  <a:lnTo>
                    <a:pt x="0" y="1050"/>
                  </a:lnTo>
                  <a:cubicBezTo>
                    <a:pt x="62" y="1204"/>
                    <a:pt x="93" y="1359"/>
                    <a:pt x="93" y="1513"/>
                  </a:cubicBezTo>
                  <a:lnTo>
                    <a:pt x="1266" y="340"/>
                  </a:lnTo>
                  <a:cubicBezTo>
                    <a:pt x="1204" y="217"/>
                    <a:pt x="1111" y="124"/>
                    <a:pt x="1050"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2"/>
            <p:cNvSpPr/>
            <p:nvPr/>
          </p:nvSpPr>
          <p:spPr>
            <a:xfrm>
              <a:off x="5532188" y="3413750"/>
              <a:ext cx="143525" cy="202725"/>
            </a:xfrm>
            <a:custGeom>
              <a:rect b="b" l="l" r="r" t="t"/>
              <a:pathLst>
                <a:path extrusionOk="0" h="8109" w="5741">
                  <a:moveTo>
                    <a:pt x="5463" y="0"/>
                  </a:moveTo>
                  <a:cubicBezTo>
                    <a:pt x="5370" y="0"/>
                    <a:pt x="5278" y="16"/>
                    <a:pt x="5185" y="47"/>
                  </a:cubicBezTo>
                  <a:cubicBezTo>
                    <a:pt x="3827" y="324"/>
                    <a:pt x="3827" y="1590"/>
                    <a:pt x="3056" y="2083"/>
                  </a:cubicBezTo>
                  <a:cubicBezTo>
                    <a:pt x="2500" y="2361"/>
                    <a:pt x="2284" y="2207"/>
                    <a:pt x="1451" y="2762"/>
                  </a:cubicBezTo>
                  <a:cubicBezTo>
                    <a:pt x="247" y="3565"/>
                    <a:pt x="0" y="5324"/>
                    <a:pt x="1420" y="6929"/>
                  </a:cubicBezTo>
                  <a:lnTo>
                    <a:pt x="1636" y="7145"/>
                  </a:lnTo>
                  <a:cubicBezTo>
                    <a:pt x="2262" y="7771"/>
                    <a:pt x="3073" y="8109"/>
                    <a:pt x="3921" y="8109"/>
                  </a:cubicBezTo>
                  <a:cubicBezTo>
                    <a:pt x="3993" y="8109"/>
                    <a:pt x="4064" y="8106"/>
                    <a:pt x="4136" y="8101"/>
                  </a:cubicBezTo>
                  <a:cubicBezTo>
                    <a:pt x="3395" y="8009"/>
                    <a:pt x="2716" y="7669"/>
                    <a:pt x="2191" y="7145"/>
                  </a:cubicBezTo>
                  <a:lnTo>
                    <a:pt x="1944" y="6929"/>
                  </a:lnTo>
                  <a:cubicBezTo>
                    <a:pt x="525" y="5324"/>
                    <a:pt x="803" y="3565"/>
                    <a:pt x="2006" y="2762"/>
                  </a:cubicBezTo>
                  <a:cubicBezTo>
                    <a:pt x="2839" y="2207"/>
                    <a:pt x="3025" y="2361"/>
                    <a:pt x="3611" y="2083"/>
                  </a:cubicBezTo>
                  <a:cubicBezTo>
                    <a:pt x="4383" y="1590"/>
                    <a:pt x="4383" y="324"/>
                    <a:pt x="5741" y="47"/>
                  </a:cubicBezTo>
                  <a:cubicBezTo>
                    <a:pt x="5648" y="16"/>
                    <a:pt x="5555" y="0"/>
                    <a:pt x="5463"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2"/>
            <p:cNvSpPr/>
            <p:nvPr/>
          </p:nvSpPr>
          <p:spPr>
            <a:xfrm>
              <a:off x="5580788" y="3519050"/>
              <a:ext cx="54025" cy="60225"/>
            </a:xfrm>
            <a:custGeom>
              <a:rect b="b" l="l" r="r" t="t"/>
              <a:pathLst>
                <a:path extrusionOk="0" h="2409" w="2161">
                  <a:moveTo>
                    <a:pt x="494" y="1"/>
                  </a:moveTo>
                  <a:lnTo>
                    <a:pt x="0" y="525"/>
                  </a:lnTo>
                  <a:lnTo>
                    <a:pt x="1883" y="2408"/>
                  </a:lnTo>
                  <a:lnTo>
                    <a:pt x="2161" y="2161"/>
                  </a:lnTo>
                  <a:lnTo>
                    <a:pt x="525" y="525"/>
                  </a:lnTo>
                  <a:lnTo>
                    <a:pt x="772" y="279"/>
                  </a:lnTo>
                  <a:lnTo>
                    <a:pt x="494" y="1"/>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2"/>
            <p:cNvSpPr/>
            <p:nvPr/>
          </p:nvSpPr>
          <p:spPr>
            <a:xfrm>
              <a:off x="5775988" y="3288375"/>
              <a:ext cx="70225" cy="95700"/>
            </a:xfrm>
            <a:custGeom>
              <a:rect b="b" l="l" r="r" t="t"/>
              <a:pathLst>
                <a:path extrusionOk="0" h="3828" w="2809">
                  <a:moveTo>
                    <a:pt x="2531" y="0"/>
                  </a:moveTo>
                  <a:lnTo>
                    <a:pt x="1" y="2500"/>
                  </a:lnTo>
                  <a:lnTo>
                    <a:pt x="62" y="3086"/>
                  </a:lnTo>
                  <a:lnTo>
                    <a:pt x="741" y="3796"/>
                  </a:lnTo>
                  <a:lnTo>
                    <a:pt x="1328" y="3827"/>
                  </a:lnTo>
                  <a:lnTo>
                    <a:pt x="1358" y="3796"/>
                  </a:lnTo>
                  <a:lnTo>
                    <a:pt x="1297" y="3765"/>
                  </a:lnTo>
                  <a:lnTo>
                    <a:pt x="587" y="3086"/>
                  </a:lnTo>
                  <a:lnTo>
                    <a:pt x="556" y="2500"/>
                  </a:lnTo>
                  <a:lnTo>
                    <a:pt x="2809" y="278"/>
                  </a:lnTo>
                  <a:lnTo>
                    <a:pt x="2531"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2"/>
            <p:cNvSpPr/>
            <p:nvPr/>
          </p:nvSpPr>
          <p:spPr>
            <a:xfrm>
              <a:off x="5650238" y="3467050"/>
              <a:ext cx="27800" cy="42825"/>
            </a:xfrm>
            <a:custGeom>
              <a:rect b="b" l="l" r="r" t="t"/>
              <a:pathLst>
                <a:path extrusionOk="0" h="1713" w="1112">
                  <a:moveTo>
                    <a:pt x="846" y="0"/>
                  </a:moveTo>
                  <a:cubicBezTo>
                    <a:pt x="392" y="0"/>
                    <a:pt x="0" y="380"/>
                    <a:pt x="0" y="846"/>
                  </a:cubicBezTo>
                  <a:cubicBezTo>
                    <a:pt x="0" y="1347"/>
                    <a:pt x="405" y="1713"/>
                    <a:pt x="870" y="1713"/>
                  </a:cubicBezTo>
                  <a:cubicBezTo>
                    <a:pt x="949" y="1713"/>
                    <a:pt x="1030" y="1702"/>
                    <a:pt x="1111" y="1680"/>
                  </a:cubicBezTo>
                  <a:cubicBezTo>
                    <a:pt x="988" y="1618"/>
                    <a:pt x="895" y="1556"/>
                    <a:pt x="802" y="1464"/>
                  </a:cubicBezTo>
                  <a:cubicBezTo>
                    <a:pt x="340" y="1001"/>
                    <a:pt x="525" y="260"/>
                    <a:pt x="1111" y="44"/>
                  </a:cubicBezTo>
                  <a:cubicBezTo>
                    <a:pt x="1022" y="14"/>
                    <a:pt x="933" y="0"/>
                    <a:pt x="846" y="0"/>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2"/>
            <p:cNvSpPr/>
            <p:nvPr/>
          </p:nvSpPr>
          <p:spPr>
            <a:xfrm>
              <a:off x="5669513" y="3362425"/>
              <a:ext cx="111900" cy="128100"/>
            </a:xfrm>
            <a:custGeom>
              <a:rect b="b" l="l" r="r" t="t"/>
              <a:pathLst>
                <a:path extrusionOk="0" h="5124" w="4476">
                  <a:moveTo>
                    <a:pt x="4198" y="1"/>
                  </a:moveTo>
                  <a:lnTo>
                    <a:pt x="1" y="4198"/>
                  </a:lnTo>
                  <a:cubicBezTo>
                    <a:pt x="32" y="4194"/>
                    <a:pt x="64" y="4193"/>
                    <a:pt x="95" y="4193"/>
                  </a:cubicBezTo>
                  <a:cubicBezTo>
                    <a:pt x="579" y="4193"/>
                    <a:pt x="984" y="4631"/>
                    <a:pt x="926" y="5124"/>
                  </a:cubicBezTo>
                  <a:lnTo>
                    <a:pt x="1389" y="4661"/>
                  </a:lnTo>
                  <a:cubicBezTo>
                    <a:pt x="1246" y="4375"/>
                    <a:pt x="944" y="4195"/>
                    <a:pt x="605" y="4195"/>
                  </a:cubicBezTo>
                  <a:cubicBezTo>
                    <a:pt x="579" y="4195"/>
                    <a:pt x="552" y="4196"/>
                    <a:pt x="525" y="4198"/>
                  </a:cubicBezTo>
                  <a:lnTo>
                    <a:pt x="4476" y="279"/>
                  </a:lnTo>
                  <a:lnTo>
                    <a:pt x="4198" y="1"/>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2"/>
            <p:cNvSpPr/>
            <p:nvPr/>
          </p:nvSpPr>
          <p:spPr>
            <a:xfrm>
              <a:off x="5573063" y="3512125"/>
              <a:ext cx="74875" cy="74075"/>
            </a:xfrm>
            <a:custGeom>
              <a:rect b="b" l="l" r="r" t="t"/>
              <a:pathLst>
                <a:path extrusionOk="0" h="2963" w="2995">
                  <a:moveTo>
                    <a:pt x="803" y="586"/>
                  </a:moveTo>
                  <a:lnTo>
                    <a:pt x="2408" y="2191"/>
                  </a:lnTo>
                  <a:lnTo>
                    <a:pt x="2192" y="2407"/>
                  </a:lnTo>
                  <a:lnTo>
                    <a:pt x="587" y="802"/>
                  </a:lnTo>
                  <a:lnTo>
                    <a:pt x="803" y="586"/>
                  </a:lnTo>
                  <a:close/>
                  <a:moveTo>
                    <a:pt x="803" y="0"/>
                  </a:moveTo>
                  <a:lnTo>
                    <a:pt x="1" y="802"/>
                  </a:lnTo>
                  <a:lnTo>
                    <a:pt x="2192" y="2963"/>
                  </a:lnTo>
                  <a:lnTo>
                    <a:pt x="2994" y="2160"/>
                  </a:lnTo>
                  <a:lnTo>
                    <a:pt x="80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2"/>
            <p:cNvSpPr/>
            <p:nvPr/>
          </p:nvSpPr>
          <p:spPr>
            <a:xfrm>
              <a:off x="5637888" y="3275250"/>
              <a:ext cx="246925" cy="239400"/>
            </a:xfrm>
            <a:custGeom>
              <a:rect b="b" l="l" r="r" t="t"/>
              <a:pathLst>
                <a:path extrusionOk="0" h="9576" w="9877">
                  <a:moveTo>
                    <a:pt x="8055" y="772"/>
                  </a:moveTo>
                  <a:lnTo>
                    <a:pt x="9074" y="1821"/>
                  </a:lnTo>
                  <a:lnTo>
                    <a:pt x="6759" y="4136"/>
                  </a:lnTo>
                  <a:lnTo>
                    <a:pt x="6358" y="4105"/>
                  </a:lnTo>
                  <a:lnTo>
                    <a:pt x="5771" y="3519"/>
                  </a:lnTo>
                  <a:lnTo>
                    <a:pt x="5741" y="3087"/>
                  </a:lnTo>
                  <a:lnTo>
                    <a:pt x="8055" y="772"/>
                  </a:lnTo>
                  <a:close/>
                  <a:moveTo>
                    <a:pt x="1358" y="7870"/>
                  </a:moveTo>
                  <a:cubicBezTo>
                    <a:pt x="1914" y="7870"/>
                    <a:pt x="2222" y="8580"/>
                    <a:pt x="1790" y="8981"/>
                  </a:cubicBezTo>
                  <a:cubicBezTo>
                    <a:pt x="1667" y="9105"/>
                    <a:pt x="1505" y="9166"/>
                    <a:pt x="1343" y="9166"/>
                  </a:cubicBezTo>
                  <a:cubicBezTo>
                    <a:pt x="1181" y="9166"/>
                    <a:pt x="1019" y="9105"/>
                    <a:pt x="895" y="8981"/>
                  </a:cubicBezTo>
                  <a:cubicBezTo>
                    <a:pt x="463" y="8580"/>
                    <a:pt x="772" y="7870"/>
                    <a:pt x="1358" y="7870"/>
                  </a:cubicBezTo>
                  <a:close/>
                  <a:moveTo>
                    <a:pt x="7438" y="1"/>
                  </a:moveTo>
                  <a:lnTo>
                    <a:pt x="6913" y="525"/>
                  </a:lnTo>
                  <a:lnTo>
                    <a:pt x="7191" y="834"/>
                  </a:lnTo>
                  <a:lnTo>
                    <a:pt x="7315" y="710"/>
                  </a:lnTo>
                  <a:lnTo>
                    <a:pt x="7438" y="834"/>
                  </a:lnTo>
                  <a:lnTo>
                    <a:pt x="6913" y="1358"/>
                  </a:lnTo>
                  <a:lnTo>
                    <a:pt x="6790" y="1235"/>
                  </a:lnTo>
                  <a:lnTo>
                    <a:pt x="6913" y="1112"/>
                  </a:lnTo>
                  <a:lnTo>
                    <a:pt x="6636" y="803"/>
                  </a:lnTo>
                  <a:lnTo>
                    <a:pt x="6080" y="1358"/>
                  </a:lnTo>
                  <a:lnTo>
                    <a:pt x="6358" y="1636"/>
                  </a:lnTo>
                  <a:lnTo>
                    <a:pt x="6481" y="1513"/>
                  </a:lnTo>
                  <a:lnTo>
                    <a:pt x="6636" y="1636"/>
                  </a:lnTo>
                  <a:lnTo>
                    <a:pt x="6080" y="2161"/>
                  </a:lnTo>
                  <a:lnTo>
                    <a:pt x="5957" y="2037"/>
                  </a:lnTo>
                  <a:lnTo>
                    <a:pt x="6080" y="1914"/>
                  </a:lnTo>
                  <a:lnTo>
                    <a:pt x="5802" y="1636"/>
                  </a:lnTo>
                  <a:lnTo>
                    <a:pt x="5247" y="2161"/>
                  </a:lnTo>
                  <a:lnTo>
                    <a:pt x="5555" y="2470"/>
                  </a:lnTo>
                  <a:lnTo>
                    <a:pt x="5679" y="2346"/>
                  </a:lnTo>
                  <a:lnTo>
                    <a:pt x="5802" y="2470"/>
                  </a:lnTo>
                  <a:lnTo>
                    <a:pt x="5339" y="2932"/>
                  </a:lnTo>
                  <a:lnTo>
                    <a:pt x="5339" y="3303"/>
                  </a:lnTo>
                  <a:lnTo>
                    <a:pt x="1173" y="7469"/>
                  </a:lnTo>
                  <a:cubicBezTo>
                    <a:pt x="309" y="7623"/>
                    <a:pt x="0" y="8673"/>
                    <a:pt x="587" y="9259"/>
                  </a:cubicBezTo>
                  <a:cubicBezTo>
                    <a:pt x="804" y="9477"/>
                    <a:pt x="1072" y="9575"/>
                    <a:pt x="1334" y="9575"/>
                  </a:cubicBezTo>
                  <a:cubicBezTo>
                    <a:pt x="1815" y="9575"/>
                    <a:pt x="2277" y="9243"/>
                    <a:pt x="2377" y="8704"/>
                  </a:cubicBezTo>
                  <a:lnTo>
                    <a:pt x="5370" y="5710"/>
                  </a:lnTo>
                  <a:lnTo>
                    <a:pt x="5092" y="5401"/>
                  </a:lnTo>
                  <a:lnTo>
                    <a:pt x="2346" y="8179"/>
                  </a:lnTo>
                  <a:cubicBezTo>
                    <a:pt x="2222" y="7870"/>
                    <a:pt x="2006" y="7623"/>
                    <a:pt x="1698" y="7531"/>
                  </a:cubicBezTo>
                  <a:lnTo>
                    <a:pt x="5463" y="3766"/>
                  </a:lnTo>
                  <a:lnTo>
                    <a:pt x="6111" y="4414"/>
                  </a:lnTo>
                  <a:lnTo>
                    <a:pt x="5494" y="5000"/>
                  </a:lnTo>
                  <a:lnTo>
                    <a:pt x="5771" y="5309"/>
                  </a:lnTo>
                  <a:lnTo>
                    <a:pt x="6574" y="4537"/>
                  </a:lnTo>
                  <a:lnTo>
                    <a:pt x="6913" y="4568"/>
                  </a:lnTo>
                  <a:lnTo>
                    <a:pt x="7407" y="4074"/>
                  </a:lnTo>
                  <a:lnTo>
                    <a:pt x="7531" y="4198"/>
                  </a:lnTo>
                  <a:lnTo>
                    <a:pt x="7407" y="4352"/>
                  </a:lnTo>
                  <a:lnTo>
                    <a:pt x="7685" y="4630"/>
                  </a:lnTo>
                  <a:lnTo>
                    <a:pt x="8240" y="4074"/>
                  </a:lnTo>
                  <a:lnTo>
                    <a:pt x="7963" y="3797"/>
                  </a:lnTo>
                  <a:lnTo>
                    <a:pt x="7808" y="3920"/>
                  </a:lnTo>
                  <a:lnTo>
                    <a:pt x="7685" y="3797"/>
                  </a:lnTo>
                  <a:lnTo>
                    <a:pt x="8210" y="3272"/>
                  </a:lnTo>
                  <a:lnTo>
                    <a:pt x="8364" y="3395"/>
                  </a:lnTo>
                  <a:lnTo>
                    <a:pt x="8210" y="3519"/>
                  </a:lnTo>
                  <a:lnTo>
                    <a:pt x="8518" y="3797"/>
                  </a:lnTo>
                  <a:lnTo>
                    <a:pt x="9074" y="3241"/>
                  </a:lnTo>
                  <a:lnTo>
                    <a:pt x="8796" y="2963"/>
                  </a:lnTo>
                  <a:lnTo>
                    <a:pt x="8672" y="3087"/>
                  </a:lnTo>
                  <a:lnTo>
                    <a:pt x="8518" y="2963"/>
                  </a:lnTo>
                  <a:lnTo>
                    <a:pt x="9074" y="2408"/>
                  </a:lnTo>
                  <a:lnTo>
                    <a:pt x="9197" y="2531"/>
                  </a:lnTo>
                  <a:lnTo>
                    <a:pt x="9074" y="2686"/>
                  </a:lnTo>
                  <a:lnTo>
                    <a:pt x="9321" y="2963"/>
                  </a:lnTo>
                  <a:lnTo>
                    <a:pt x="9876" y="2439"/>
                  </a:lnTo>
                  <a:lnTo>
                    <a:pt x="9598" y="2130"/>
                  </a:lnTo>
                  <a:lnTo>
                    <a:pt x="9475" y="2284"/>
                  </a:lnTo>
                  <a:lnTo>
                    <a:pt x="9321" y="2130"/>
                  </a:lnTo>
                  <a:lnTo>
                    <a:pt x="9660" y="1821"/>
                  </a:lnTo>
                  <a:lnTo>
                    <a:pt x="8055" y="217"/>
                  </a:lnTo>
                  <a:lnTo>
                    <a:pt x="7747" y="556"/>
                  </a:lnTo>
                  <a:lnTo>
                    <a:pt x="7592" y="402"/>
                  </a:lnTo>
                  <a:lnTo>
                    <a:pt x="7716" y="278"/>
                  </a:lnTo>
                  <a:lnTo>
                    <a:pt x="7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2"/>
            <p:cNvSpPr/>
            <p:nvPr/>
          </p:nvSpPr>
          <p:spPr>
            <a:xfrm>
              <a:off x="5525238" y="3408150"/>
              <a:ext cx="226850" cy="212900"/>
            </a:xfrm>
            <a:custGeom>
              <a:rect b="b" l="l" r="r" t="t"/>
              <a:pathLst>
                <a:path extrusionOk="0" h="8516" w="9074">
                  <a:moveTo>
                    <a:pt x="5707" y="0"/>
                  </a:moveTo>
                  <a:cubicBezTo>
                    <a:pt x="5604" y="0"/>
                    <a:pt x="5502" y="8"/>
                    <a:pt x="5401" y="24"/>
                  </a:cubicBezTo>
                  <a:cubicBezTo>
                    <a:pt x="3982" y="363"/>
                    <a:pt x="3920" y="1659"/>
                    <a:pt x="3210" y="2091"/>
                  </a:cubicBezTo>
                  <a:cubicBezTo>
                    <a:pt x="2685" y="2338"/>
                    <a:pt x="2469" y="2215"/>
                    <a:pt x="1605" y="2770"/>
                  </a:cubicBezTo>
                  <a:cubicBezTo>
                    <a:pt x="340" y="3634"/>
                    <a:pt x="0" y="5517"/>
                    <a:pt x="1513" y="7245"/>
                  </a:cubicBezTo>
                  <a:cubicBezTo>
                    <a:pt x="1574" y="7307"/>
                    <a:pt x="1729" y="7461"/>
                    <a:pt x="1760" y="7492"/>
                  </a:cubicBezTo>
                  <a:cubicBezTo>
                    <a:pt x="2553" y="8199"/>
                    <a:pt x="3388" y="8515"/>
                    <a:pt x="4143" y="8515"/>
                  </a:cubicBezTo>
                  <a:cubicBezTo>
                    <a:pt x="5002" y="8515"/>
                    <a:pt x="5758" y="8106"/>
                    <a:pt x="6235" y="7400"/>
                  </a:cubicBezTo>
                  <a:cubicBezTo>
                    <a:pt x="6790" y="6566"/>
                    <a:pt x="6667" y="6289"/>
                    <a:pt x="6913" y="5795"/>
                  </a:cubicBezTo>
                  <a:cubicBezTo>
                    <a:pt x="7376" y="5085"/>
                    <a:pt x="8611" y="5023"/>
                    <a:pt x="8981" y="3634"/>
                  </a:cubicBezTo>
                  <a:cubicBezTo>
                    <a:pt x="9074" y="3202"/>
                    <a:pt x="9012" y="2770"/>
                    <a:pt x="8796" y="2400"/>
                  </a:cubicBezTo>
                  <a:lnTo>
                    <a:pt x="8457" y="2585"/>
                  </a:lnTo>
                  <a:cubicBezTo>
                    <a:pt x="8611" y="2894"/>
                    <a:pt x="8673" y="3233"/>
                    <a:pt x="8611" y="3542"/>
                  </a:cubicBezTo>
                  <a:cubicBezTo>
                    <a:pt x="8426" y="4128"/>
                    <a:pt x="8025" y="4622"/>
                    <a:pt x="7469" y="4869"/>
                  </a:cubicBezTo>
                  <a:cubicBezTo>
                    <a:pt x="7099" y="5023"/>
                    <a:pt x="6790" y="5301"/>
                    <a:pt x="6574" y="5640"/>
                  </a:cubicBezTo>
                  <a:cubicBezTo>
                    <a:pt x="6265" y="6227"/>
                    <a:pt x="6451" y="6412"/>
                    <a:pt x="5926" y="7184"/>
                  </a:cubicBezTo>
                  <a:cubicBezTo>
                    <a:pt x="5533" y="7757"/>
                    <a:pt x="4905" y="8113"/>
                    <a:pt x="4171" y="8113"/>
                  </a:cubicBezTo>
                  <a:cubicBezTo>
                    <a:pt x="3523" y="8113"/>
                    <a:pt x="2792" y="7835"/>
                    <a:pt x="2068" y="7184"/>
                  </a:cubicBezTo>
                  <a:cubicBezTo>
                    <a:pt x="2006" y="7153"/>
                    <a:pt x="1883" y="7029"/>
                    <a:pt x="1852" y="6998"/>
                  </a:cubicBezTo>
                  <a:cubicBezTo>
                    <a:pt x="463" y="5455"/>
                    <a:pt x="772" y="3850"/>
                    <a:pt x="1852" y="3141"/>
                  </a:cubicBezTo>
                  <a:cubicBezTo>
                    <a:pt x="2130" y="2925"/>
                    <a:pt x="2469" y="2739"/>
                    <a:pt x="2840" y="2678"/>
                  </a:cubicBezTo>
                  <a:cubicBezTo>
                    <a:pt x="3025" y="2616"/>
                    <a:pt x="3241" y="2554"/>
                    <a:pt x="3426" y="2462"/>
                  </a:cubicBezTo>
                  <a:cubicBezTo>
                    <a:pt x="4290" y="1937"/>
                    <a:pt x="4229" y="703"/>
                    <a:pt x="5494" y="425"/>
                  </a:cubicBezTo>
                  <a:cubicBezTo>
                    <a:pt x="5547" y="420"/>
                    <a:pt x="5601" y="417"/>
                    <a:pt x="5655" y="417"/>
                  </a:cubicBezTo>
                  <a:cubicBezTo>
                    <a:pt x="5918" y="417"/>
                    <a:pt x="6195" y="477"/>
                    <a:pt x="6451" y="579"/>
                  </a:cubicBezTo>
                  <a:lnTo>
                    <a:pt x="6636" y="209"/>
                  </a:lnTo>
                  <a:cubicBezTo>
                    <a:pt x="6335" y="70"/>
                    <a:pt x="6017" y="0"/>
                    <a:pt x="57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2"/>
            <p:cNvSpPr/>
            <p:nvPr/>
          </p:nvSpPr>
          <p:spPr>
            <a:xfrm>
              <a:off x="5623988" y="3512125"/>
              <a:ext cx="26275" cy="26250"/>
            </a:xfrm>
            <a:custGeom>
              <a:rect b="b" l="l" r="r" t="t"/>
              <a:pathLst>
                <a:path extrusionOk="0" h="1050" w="1051">
                  <a:moveTo>
                    <a:pt x="279" y="0"/>
                  </a:moveTo>
                  <a:lnTo>
                    <a:pt x="1" y="278"/>
                  </a:lnTo>
                  <a:lnTo>
                    <a:pt x="279" y="556"/>
                  </a:lnTo>
                  <a:lnTo>
                    <a:pt x="556" y="278"/>
                  </a:lnTo>
                  <a:lnTo>
                    <a:pt x="279" y="0"/>
                  </a:lnTo>
                  <a:close/>
                  <a:moveTo>
                    <a:pt x="772" y="463"/>
                  </a:moveTo>
                  <a:lnTo>
                    <a:pt x="464" y="741"/>
                  </a:lnTo>
                  <a:lnTo>
                    <a:pt x="772" y="1049"/>
                  </a:lnTo>
                  <a:lnTo>
                    <a:pt x="1050" y="741"/>
                  </a:lnTo>
                  <a:lnTo>
                    <a:pt x="772" y="46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 name="Google Shape;1841;p52"/>
          <p:cNvGrpSpPr/>
          <p:nvPr/>
        </p:nvGrpSpPr>
        <p:grpSpPr>
          <a:xfrm>
            <a:off x="7753463" y="2714100"/>
            <a:ext cx="399675" cy="347950"/>
            <a:chOff x="7753463" y="2714100"/>
            <a:chExt cx="399675" cy="347950"/>
          </a:xfrm>
        </p:grpSpPr>
        <p:sp>
          <p:nvSpPr>
            <p:cNvPr id="1842" name="Google Shape;1842;p52"/>
            <p:cNvSpPr/>
            <p:nvPr/>
          </p:nvSpPr>
          <p:spPr>
            <a:xfrm>
              <a:off x="7753463" y="2719750"/>
              <a:ext cx="394275" cy="337100"/>
            </a:xfrm>
            <a:custGeom>
              <a:rect b="b" l="l" r="r" t="t"/>
              <a:pathLst>
                <a:path extrusionOk="0" h="13484" w="15771">
                  <a:moveTo>
                    <a:pt x="9012" y="0"/>
                  </a:moveTo>
                  <a:cubicBezTo>
                    <a:pt x="3025" y="0"/>
                    <a:pt x="1" y="7253"/>
                    <a:pt x="4259" y="11512"/>
                  </a:cubicBezTo>
                  <a:cubicBezTo>
                    <a:pt x="5632" y="12874"/>
                    <a:pt x="7315" y="13483"/>
                    <a:pt x="8966" y="13483"/>
                  </a:cubicBezTo>
                  <a:cubicBezTo>
                    <a:pt x="12439" y="13483"/>
                    <a:pt x="15771" y="10786"/>
                    <a:pt x="15771" y="6728"/>
                  </a:cubicBezTo>
                  <a:cubicBezTo>
                    <a:pt x="15771" y="3025"/>
                    <a:pt x="12746" y="0"/>
                    <a:pt x="9012" y="0"/>
                  </a:cubicBez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2"/>
            <p:cNvSpPr/>
            <p:nvPr/>
          </p:nvSpPr>
          <p:spPr>
            <a:xfrm>
              <a:off x="7810563" y="2719600"/>
              <a:ext cx="175150" cy="336700"/>
            </a:xfrm>
            <a:custGeom>
              <a:rect b="b" l="l" r="r" t="t"/>
              <a:pathLst>
                <a:path extrusionOk="0" h="13468" w="7006">
                  <a:moveTo>
                    <a:pt x="6729" y="1"/>
                  </a:moveTo>
                  <a:cubicBezTo>
                    <a:pt x="3027" y="1"/>
                    <a:pt x="0" y="3000"/>
                    <a:pt x="0" y="6734"/>
                  </a:cubicBezTo>
                  <a:cubicBezTo>
                    <a:pt x="0" y="10468"/>
                    <a:pt x="3027" y="13467"/>
                    <a:pt x="6729" y="13467"/>
                  </a:cubicBezTo>
                  <a:cubicBezTo>
                    <a:pt x="6821" y="13467"/>
                    <a:pt x="6913" y="13466"/>
                    <a:pt x="7006" y="13462"/>
                  </a:cubicBezTo>
                  <a:cubicBezTo>
                    <a:pt x="3395" y="13338"/>
                    <a:pt x="525" y="10345"/>
                    <a:pt x="525" y="6734"/>
                  </a:cubicBezTo>
                  <a:cubicBezTo>
                    <a:pt x="556" y="3123"/>
                    <a:pt x="3395" y="161"/>
                    <a:pt x="7006" y="6"/>
                  </a:cubicBezTo>
                  <a:cubicBezTo>
                    <a:pt x="6913" y="2"/>
                    <a:pt x="6821" y="1"/>
                    <a:pt x="6729" y="1"/>
                  </a:cubicBez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2"/>
            <p:cNvSpPr/>
            <p:nvPr/>
          </p:nvSpPr>
          <p:spPr>
            <a:xfrm>
              <a:off x="8035838" y="2816950"/>
              <a:ext cx="111900" cy="213750"/>
            </a:xfrm>
            <a:custGeom>
              <a:rect b="b" l="l" r="r" t="t"/>
              <a:pathLst>
                <a:path extrusionOk="0" h="8550" w="4476">
                  <a:moveTo>
                    <a:pt x="3766" y="1"/>
                  </a:moveTo>
                  <a:lnTo>
                    <a:pt x="1945" y="1698"/>
                  </a:lnTo>
                  <a:lnTo>
                    <a:pt x="2007" y="3550"/>
                  </a:lnTo>
                  <a:lnTo>
                    <a:pt x="618" y="4291"/>
                  </a:lnTo>
                  <a:lnTo>
                    <a:pt x="1" y="7130"/>
                  </a:lnTo>
                  <a:lnTo>
                    <a:pt x="1205" y="8549"/>
                  </a:lnTo>
                  <a:cubicBezTo>
                    <a:pt x="3211" y="7377"/>
                    <a:pt x="4476" y="5186"/>
                    <a:pt x="4476" y="2840"/>
                  </a:cubicBezTo>
                  <a:cubicBezTo>
                    <a:pt x="4445" y="1852"/>
                    <a:pt x="4198" y="865"/>
                    <a:pt x="3766" y="1"/>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2"/>
            <p:cNvSpPr/>
            <p:nvPr/>
          </p:nvSpPr>
          <p:spPr>
            <a:xfrm>
              <a:off x="7865338" y="2986700"/>
              <a:ext cx="128875" cy="69450"/>
            </a:xfrm>
            <a:custGeom>
              <a:rect b="b" l="l" r="r" t="t"/>
              <a:pathLst>
                <a:path extrusionOk="0" h="2778" w="5155">
                  <a:moveTo>
                    <a:pt x="3087" y="0"/>
                  </a:moveTo>
                  <a:lnTo>
                    <a:pt x="741" y="216"/>
                  </a:lnTo>
                  <a:lnTo>
                    <a:pt x="0" y="957"/>
                  </a:lnTo>
                  <a:cubicBezTo>
                    <a:pt x="1235" y="2099"/>
                    <a:pt x="2840" y="2778"/>
                    <a:pt x="4537" y="2778"/>
                  </a:cubicBezTo>
                  <a:cubicBezTo>
                    <a:pt x="4753" y="2778"/>
                    <a:pt x="4938" y="2685"/>
                    <a:pt x="5154" y="2685"/>
                  </a:cubicBezTo>
                  <a:lnTo>
                    <a:pt x="4969" y="1111"/>
                  </a:lnTo>
                  <a:lnTo>
                    <a:pt x="3087"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2"/>
            <p:cNvSpPr/>
            <p:nvPr/>
          </p:nvSpPr>
          <p:spPr>
            <a:xfrm>
              <a:off x="7863013" y="2820825"/>
              <a:ext cx="232275" cy="134250"/>
            </a:xfrm>
            <a:custGeom>
              <a:rect b="b" l="l" r="r" t="t"/>
              <a:pathLst>
                <a:path extrusionOk="0" h="5370" w="9291">
                  <a:moveTo>
                    <a:pt x="2840" y="0"/>
                  </a:moveTo>
                  <a:cubicBezTo>
                    <a:pt x="1513" y="93"/>
                    <a:pt x="1" y="2839"/>
                    <a:pt x="4538" y="5308"/>
                  </a:cubicBezTo>
                  <a:lnTo>
                    <a:pt x="4630" y="5370"/>
                  </a:lnTo>
                  <a:lnTo>
                    <a:pt x="4754" y="5308"/>
                  </a:lnTo>
                  <a:cubicBezTo>
                    <a:pt x="9290" y="2839"/>
                    <a:pt x="7778" y="93"/>
                    <a:pt x="6420" y="0"/>
                  </a:cubicBezTo>
                  <a:cubicBezTo>
                    <a:pt x="5649" y="0"/>
                    <a:pt x="4970" y="432"/>
                    <a:pt x="4630" y="1111"/>
                  </a:cubicBezTo>
                  <a:cubicBezTo>
                    <a:pt x="4322" y="432"/>
                    <a:pt x="3612" y="0"/>
                    <a:pt x="2840"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2"/>
            <p:cNvSpPr/>
            <p:nvPr/>
          </p:nvSpPr>
          <p:spPr>
            <a:xfrm>
              <a:off x="7810563" y="2762175"/>
              <a:ext cx="123475" cy="208350"/>
            </a:xfrm>
            <a:custGeom>
              <a:rect b="b" l="l" r="r" t="t"/>
              <a:pathLst>
                <a:path extrusionOk="0" h="8334" w="4939">
                  <a:moveTo>
                    <a:pt x="2253" y="1"/>
                  </a:moveTo>
                  <a:cubicBezTo>
                    <a:pt x="834" y="1266"/>
                    <a:pt x="0" y="3087"/>
                    <a:pt x="0" y="5000"/>
                  </a:cubicBezTo>
                  <a:cubicBezTo>
                    <a:pt x="0" y="6482"/>
                    <a:pt x="216" y="7006"/>
                    <a:pt x="926" y="8333"/>
                  </a:cubicBezTo>
                  <a:lnTo>
                    <a:pt x="4167" y="6914"/>
                  </a:lnTo>
                  <a:lnTo>
                    <a:pt x="4290" y="5803"/>
                  </a:lnTo>
                  <a:cubicBezTo>
                    <a:pt x="2870" y="4043"/>
                    <a:pt x="3858" y="2500"/>
                    <a:pt x="4846" y="2346"/>
                  </a:cubicBezTo>
                  <a:lnTo>
                    <a:pt x="4938" y="1914"/>
                  </a:lnTo>
                  <a:lnTo>
                    <a:pt x="2253"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2"/>
            <p:cNvSpPr/>
            <p:nvPr/>
          </p:nvSpPr>
          <p:spPr>
            <a:xfrm>
              <a:off x="7940188" y="2719750"/>
              <a:ext cx="156650" cy="115750"/>
            </a:xfrm>
            <a:custGeom>
              <a:rect b="b" l="l" r="r" t="t"/>
              <a:pathLst>
                <a:path extrusionOk="0" h="4630" w="6266">
                  <a:moveTo>
                    <a:pt x="1543" y="0"/>
                  </a:moveTo>
                  <a:cubicBezTo>
                    <a:pt x="1019" y="31"/>
                    <a:pt x="525" y="93"/>
                    <a:pt x="0" y="247"/>
                  </a:cubicBezTo>
                  <a:lnTo>
                    <a:pt x="1235" y="2839"/>
                  </a:lnTo>
                  <a:lnTo>
                    <a:pt x="2130" y="3457"/>
                  </a:lnTo>
                  <a:lnTo>
                    <a:pt x="2407" y="4228"/>
                  </a:lnTo>
                  <a:cubicBezTo>
                    <a:pt x="2639" y="4100"/>
                    <a:pt x="2913" y="4035"/>
                    <a:pt x="3177" y="4035"/>
                  </a:cubicBezTo>
                  <a:cubicBezTo>
                    <a:pt x="3229" y="4035"/>
                    <a:pt x="3282" y="4038"/>
                    <a:pt x="3333" y="4043"/>
                  </a:cubicBezTo>
                  <a:cubicBezTo>
                    <a:pt x="3734" y="4074"/>
                    <a:pt x="4105" y="4290"/>
                    <a:pt x="4321" y="4629"/>
                  </a:cubicBezTo>
                  <a:lnTo>
                    <a:pt x="6265" y="1975"/>
                  </a:lnTo>
                  <a:cubicBezTo>
                    <a:pt x="5000" y="710"/>
                    <a:pt x="3333" y="0"/>
                    <a:pt x="1543"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2"/>
            <p:cNvSpPr/>
            <p:nvPr/>
          </p:nvSpPr>
          <p:spPr>
            <a:xfrm>
              <a:off x="8035838" y="2816950"/>
              <a:ext cx="98025" cy="213750"/>
            </a:xfrm>
            <a:custGeom>
              <a:rect b="b" l="l" r="r" t="t"/>
              <a:pathLst>
                <a:path extrusionOk="0" h="8550" w="3921">
                  <a:moveTo>
                    <a:pt x="3766" y="1"/>
                  </a:moveTo>
                  <a:lnTo>
                    <a:pt x="1945" y="1667"/>
                  </a:lnTo>
                  <a:lnTo>
                    <a:pt x="2007" y="3550"/>
                  </a:lnTo>
                  <a:lnTo>
                    <a:pt x="618" y="4291"/>
                  </a:lnTo>
                  <a:lnTo>
                    <a:pt x="1" y="7130"/>
                  </a:lnTo>
                  <a:lnTo>
                    <a:pt x="1205" y="8549"/>
                  </a:lnTo>
                  <a:cubicBezTo>
                    <a:pt x="1297" y="8488"/>
                    <a:pt x="1421" y="8395"/>
                    <a:pt x="1544" y="8333"/>
                  </a:cubicBezTo>
                  <a:lnTo>
                    <a:pt x="526" y="7130"/>
                  </a:lnTo>
                  <a:lnTo>
                    <a:pt x="1143" y="4291"/>
                  </a:lnTo>
                  <a:lnTo>
                    <a:pt x="2532" y="3550"/>
                  </a:lnTo>
                  <a:lnTo>
                    <a:pt x="2501" y="1667"/>
                  </a:lnTo>
                  <a:lnTo>
                    <a:pt x="3920" y="340"/>
                  </a:lnTo>
                  <a:cubicBezTo>
                    <a:pt x="3890" y="217"/>
                    <a:pt x="3828" y="93"/>
                    <a:pt x="3766"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2"/>
            <p:cNvSpPr/>
            <p:nvPr/>
          </p:nvSpPr>
          <p:spPr>
            <a:xfrm>
              <a:off x="7865338" y="2986700"/>
              <a:ext cx="117300" cy="69450"/>
            </a:xfrm>
            <a:custGeom>
              <a:rect b="b" l="l" r="r" t="t"/>
              <a:pathLst>
                <a:path extrusionOk="0" h="2778" w="4692">
                  <a:moveTo>
                    <a:pt x="3087" y="0"/>
                  </a:moveTo>
                  <a:lnTo>
                    <a:pt x="741" y="216"/>
                  </a:lnTo>
                  <a:lnTo>
                    <a:pt x="0" y="957"/>
                  </a:lnTo>
                  <a:cubicBezTo>
                    <a:pt x="1235" y="2099"/>
                    <a:pt x="2840" y="2778"/>
                    <a:pt x="4537" y="2778"/>
                  </a:cubicBezTo>
                  <a:lnTo>
                    <a:pt x="4691" y="2778"/>
                  </a:lnTo>
                  <a:cubicBezTo>
                    <a:pt x="3148" y="2685"/>
                    <a:pt x="1667" y="2037"/>
                    <a:pt x="556" y="988"/>
                  </a:cubicBezTo>
                  <a:lnTo>
                    <a:pt x="556" y="957"/>
                  </a:lnTo>
                  <a:lnTo>
                    <a:pt x="1266" y="216"/>
                  </a:lnTo>
                  <a:lnTo>
                    <a:pt x="3148" y="62"/>
                  </a:lnTo>
                  <a:lnTo>
                    <a:pt x="3087"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2"/>
            <p:cNvSpPr/>
            <p:nvPr/>
          </p:nvSpPr>
          <p:spPr>
            <a:xfrm>
              <a:off x="7985688" y="2820750"/>
              <a:ext cx="41700" cy="27875"/>
            </a:xfrm>
            <a:custGeom>
              <a:rect b="b" l="l" r="r" t="t"/>
              <a:pathLst>
                <a:path extrusionOk="0" h="1115" w="1668">
                  <a:moveTo>
                    <a:pt x="1424" y="1"/>
                  </a:moveTo>
                  <a:cubicBezTo>
                    <a:pt x="868" y="1"/>
                    <a:pt x="323" y="273"/>
                    <a:pt x="1" y="713"/>
                  </a:cubicBezTo>
                  <a:cubicBezTo>
                    <a:pt x="94" y="836"/>
                    <a:pt x="186" y="991"/>
                    <a:pt x="279" y="1114"/>
                  </a:cubicBezTo>
                  <a:cubicBezTo>
                    <a:pt x="526" y="559"/>
                    <a:pt x="1050" y="157"/>
                    <a:pt x="1667" y="34"/>
                  </a:cubicBezTo>
                  <a:lnTo>
                    <a:pt x="1513" y="3"/>
                  </a:lnTo>
                  <a:cubicBezTo>
                    <a:pt x="1484" y="2"/>
                    <a:pt x="1454" y="1"/>
                    <a:pt x="142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2"/>
            <p:cNvSpPr/>
            <p:nvPr/>
          </p:nvSpPr>
          <p:spPr>
            <a:xfrm>
              <a:off x="7863013" y="2820825"/>
              <a:ext cx="123475" cy="134250"/>
            </a:xfrm>
            <a:custGeom>
              <a:rect b="b" l="l" r="r" t="t"/>
              <a:pathLst>
                <a:path extrusionOk="0" h="5370" w="4939">
                  <a:moveTo>
                    <a:pt x="2871" y="0"/>
                  </a:moveTo>
                  <a:cubicBezTo>
                    <a:pt x="1513" y="93"/>
                    <a:pt x="1" y="2839"/>
                    <a:pt x="4538" y="5308"/>
                  </a:cubicBezTo>
                  <a:lnTo>
                    <a:pt x="4661" y="5370"/>
                  </a:lnTo>
                  <a:lnTo>
                    <a:pt x="4939" y="5216"/>
                  </a:lnTo>
                  <a:cubicBezTo>
                    <a:pt x="742" y="2870"/>
                    <a:pt x="1976" y="278"/>
                    <a:pt x="3272" y="31"/>
                  </a:cubicBezTo>
                  <a:lnTo>
                    <a:pt x="3241" y="31"/>
                  </a:lnTo>
                  <a:cubicBezTo>
                    <a:pt x="3118" y="0"/>
                    <a:pt x="2994" y="0"/>
                    <a:pt x="2871"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2"/>
            <p:cNvSpPr/>
            <p:nvPr/>
          </p:nvSpPr>
          <p:spPr>
            <a:xfrm>
              <a:off x="7810563" y="2762175"/>
              <a:ext cx="64050" cy="209125"/>
            </a:xfrm>
            <a:custGeom>
              <a:rect b="b" l="l" r="r" t="t"/>
              <a:pathLst>
                <a:path extrusionOk="0" h="8365" w="2562">
                  <a:moveTo>
                    <a:pt x="2253" y="1"/>
                  </a:moveTo>
                  <a:cubicBezTo>
                    <a:pt x="803" y="1297"/>
                    <a:pt x="0" y="3118"/>
                    <a:pt x="0" y="5031"/>
                  </a:cubicBezTo>
                  <a:cubicBezTo>
                    <a:pt x="0" y="6482"/>
                    <a:pt x="216" y="7006"/>
                    <a:pt x="926" y="8364"/>
                  </a:cubicBezTo>
                  <a:lnTo>
                    <a:pt x="1389" y="8148"/>
                  </a:lnTo>
                  <a:cubicBezTo>
                    <a:pt x="741" y="6975"/>
                    <a:pt x="525" y="6420"/>
                    <a:pt x="525" y="5031"/>
                  </a:cubicBezTo>
                  <a:cubicBezTo>
                    <a:pt x="525" y="3210"/>
                    <a:pt x="1266" y="1482"/>
                    <a:pt x="2562" y="217"/>
                  </a:cubicBezTo>
                  <a:lnTo>
                    <a:pt x="2253"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2"/>
            <p:cNvSpPr/>
            <p:nvPr/>
          </p:nvSpPr>
          <p:spPr>
            <a:xfrm>
              <a:off x="7940188" y="2719600"/>
              <a:ext cx="72550" cy="106650"/>
            </a:xfrm>
            <a:custGeom>
              <a:rect b="b" l="l" r="r" t="t"/>
              <a:pathLst>
                <a:path extrusionOk="0" h="4266" w="2902">
                  <a:moveTo>
                    <a:pt x="1613" y="0"/>
                  </a:moveTo>
                  <a:cubicBezTo>
                    <a:pt x="1075" y="0"/>
                    <a:pt x="538" y="88"/>
                    <a:pt x="0" y="222"/>
                  </a:cubicBezTo>
                  <a:lnTo>
                    <a:pt x="1235" y="2845"/>
                  </a:lnTo>
                  <a:lnTo>
                    <a:pt x="2130" y="3494"/>
                  </a:lnTo>
                  <a:lnTo>
                    <a:pt x="2407" y="4265"/>
                  </a:lnTo>
                  <a:cubicBezTo>
                    <a:pt x="2562" y="4173"/>
                    <a:pt x="2716" y="4111"/>
                    <a:pt x="2901" y="4080"/>
                  </a:cubicBezTo>
                  <a:lnTo>
                    <a:pt x="2685" y="3463"/>
                  </a:lnTo>
                  <a:lnTo>
                    <a:pt x="1790" y="2845"/>
                  </a:lnTo>
                  <a:lnTo>
                    <a:pt x="556" y="222"/>
                  </a:lnTo>
                  <a:cubicBezTo>
                    <a:pt x="988" y="130"/>
                    <a:pt x="1420" y="37"/>
                    <a:pt x="1852" y="6"/>
                  </a:cubicBezTo>
                  <a:cubicBezTo>
                    <a:pt x="1772" y="2"/>
                    <a:pt x="1692" y="0"/>
                    <a:pt x="1613"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2"/>
            <p:cNvSpPr/>
            <p:nvPr/>
          </p:nvSpPr>
          <p:spPr>
            <a:xfrm>
              <a:off x="8027363" y="2820700"/>
              <a:ext cx="27025" cy="14800"/>
            </a:xfrm>
            <a:custGeom>
              <a:rect b="b" l="l" r="r" t="t"/>
              <a:pathLst>
                <a:path extrusionOk="0" h="592" w="1081">
                  <a:moveTo>
                    <a:pt x="288" y="1"/>
                  </a:moveTo>
                  <a:cubicBezTo>
                    <a:pt x="192" y="1"/>
                    <a:pt x="95" y="12"/>
                    <a:pt x="0" y="36"/>
                  </a:cubicBezTo>
                  <a:cubicBezTo>
                    <a:pt x="340" y="98"/>
                    <a:pt x="649" y="314"/>
                    <a:pt x="834" y="591"/>
                  </a:cubicBezTo>
                  <a:lnTo>
                    <a:pt x="1081" y="283"/>
                  </a:lnTo>
                  <a:cubicBezTo>
                    <a:pt x="851" y="99"/>
                    <a:pt x="570" y="1"/>
                    <a:pt x="288"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2"/>
            <p:cNvSpPr/>
            <p:nvPr/>
          </p:nvSpPr>
          <p:spPr>
            <a:xfrm>
              <a:off x="7804388" y="2714100"/>
              <a:ext cx="348750" cy="347950"/>
            </a:xfrm>
            <a:custGeom>
              <a:rect b="b" l="l" r="r" t="t"/>
              <a:pathLst>
                <a:path extrusionOk="0" h="13918" w="13950">
                  <a:moveTo>
                    <a:pt x="6975" y="411"/>
                  </a:moveTo>
                  <a:cubicBezTo>
                    <a:pt x="8642" y="442"/>
                    <a:pt x="10247" y="1090"/>
                    <a:pt x="11450" y="2232"/>
                  </a:cubicBezTo>
                  <a:lnTo>
                    <a:pt x="10092" y="4053"/>
                  </a:lnTo>
                  <a:lnTo>
                    <a:pt x="10432" y="4300"/>
                  </a:lnTo>
                  <a:lnTo>
                    <a:pt x="11759" y="2479"/>
                  </a:lnTo>
                  <a:cubicBezTo>
                    <a:pt x="12191" y="2942"/>
                    <a:pt x="12530" y="3467"/>
                    <a:pt x="12839" y="4022"/>
                  </a:cubicBezTo>
                  <a:lnTo>
                    <a:pt x="10987" y="5720"/>
                  </a:lnTo>
                  <a:lnTo>
                    <a:pt x="11049" y="7571"/>
                  </a:lnTo>
                  <a:lnTo>
                    <a:pt x="9691" y="8281"/>
                  </a:lnTo>
                  <a:lnTo>
                    <a:pt x="9043" y="11306"/>
                  </a:lnTo>
                  <a:lnTo>
                    <a:pt x="10185" y="12663"/>
                  </a:lnTo>
                  <a:cubicBezTo>
                    <a:pt x="9444" y="13065"/>
                    <a:pt x="8642" y="13342"/>
                    <a:pt x="7778" y="13435"/>
                  </a:cubicBezTo>
                  <a:lnTo>
                    <a:pt x="7623" y="11892"/>
                  </a:lnTo>
                  <a:lnTo>
                    <a:pt x="5586" y="10719"/>
                  </a:lnTo>
                  <a:lnTo>
                    <a:pt x="3087" y="10935"/>
                  </a:lnTo>
                  <a:lnTo>
                    <a:pt x="2408" y="11645"/>
                  </a:lnTo>
                  <a:cubicBezTo>
                    <a:pt x="2037" y="11275"/>
                    <a:pt x="1729" y="10873"/>
                    <a:pt x="1451" y="10411"/>
                  </a:cubicBezTo>
                  <a:lnTo>
                    <a:pt x="1420" y="10411"/>
                  </a:lnTo>
                  <a:lnTo>
                    <a:pt x="4506" y="9053"/>
                  </a:lnTo>
                  <a:lnTo>
                    <a:pt x="4321" y="8651"/>
                  </a:lnTo>
                  <a:lnTo>
                    <a:pt x="1266" y="10009"/>
                  </a:lnTo>
                  <a:cubicBezTo>
                    <a:pt x="1081" y="9639"/>
                    <a:pt x="895" y="9269"/>
                    <a:pt x="741" y="8898"/>
                  </a:cubicBezTo>
                  <a:cubicBezTo>
                    <a:pt x="0" y="6522"/>
                    <a:pt x="679" y="3899"/>
                    <a:pt x="2500" y="2170"/>
                  </a:cubicBezTo>
                  <a:lnTo>
                    <a:pt x="4661" y="3683"/>
                  </a:lnTo>
                  <a:lnTo>
                    <a:pt x="4877" y="3343"/>
                  </a:lnTo>
                  <a:lnTo>
                    <a:pt x="2840" y="1893"/>
                  </a:lnTo>
                  <a:cubicBezTo>
                    <a:pt x="3550" y="1306"/>
                    <a:pt x="4383" y="843"/>
                    <a:pt x="5309" y="627"/>
                  </a:cubicBezTo>
                  <a:lnTo>
                    <a:pt x="6512" y="3158"/>
                  </a:lnTo>
                  <a:lnTo>
                    <a:pt x="7438" y="3837"/>
                  </a:lnTo>
                  <a:lnTo>
                    <a:pt x="7685" y="3528"/>
                  </a:lnTo>
                  <a:lnTo>
                    <a:pt x="6852" y="2911"/>
                  </a:lnTo>
                  <a:lnTo>
                    <a:pt x="5741" y="597"/>
                  </a:lnTo>
                  <a:cubicBezTo>
                    <a:pt x="6142" y="473"/>
                    <a:pt x="6574" y="411"/>
                    <a:pt x="6975" y="411"/>
                  </a:cubicBezTo>
                  <a:close/>
                  <a:moveTo>
                    <a:pt x="5463" y="11120"/>
                  </a:moveTo>
                  <a:lnTo>
                    <a:pt x="7222" y="12139"/>
                  </a:lnTo>
                  <a:lnTo>
                    <a:pt x="7376" y="13435"/>
                  </a:lnTo>
                  <a:cubicBezTo>
                    <a:pt x="7222" y="13466"/>
                    <a:pt x="7099" y="13466"/>
                    <a:pt x="6975" y="13497"/>
                  </a:cubicBezTo>
                  <a:cubicBezTo>
                    <a:pt x="5432" y="13466"/>
                    <a:pt x="3920" y="12879"/>
                    <a:pt x="2747" y="11861"/>
                  </a:cubicBezTo>
                  <a:lnTo>
                    <a:pt x="3272" y="11306"/>
                  </a:lnTo>
                  <a:lnTo>
                    <a:pt x="5463" y="11120"/>
                  </a:lnTo>
                  <a:close/>
                  <a:moveTo>
                    <a:pt x="6963" y="1"/>
                  </a:moveTo>
                  <a:cubicBezTo>
                    <a:pt x="5425" y="1"/>
                    <a:pt x="3853" y="520"/>
                    <a:pt x="2500" y="1677"/>
                  </a:cubicBezTo>
                  <a:cubicBezTo>
                    <a:pt x="2408" y="1738"/>
                    <a:pt x="2284" y="1862"/>
                    <a:pt x="2099" y="2047"/>
                  </a:cubicBezTo>
                  <a:cubicBezTo>
                    <a:pt x="772" y="3374"/>
                    <a:pt x="31" y="5133"/>
                    <a:pt x="62" y="6985"/>
                  </a:cubicBezTo>
                  <a:cubicBezTo>
                    <a:pt x="31" y="7695"/>
                    <a:pt x="124" y="8405"/>
                    <a:pt x="371" y="9053"/>
                  </a:cubicBezTo>
                  <a:cubicBezTo>
                    <a:pt x="1275" y="11964"/>
                    <a:pt x="3992" y="13917"/>
                    <a:pt x="6979" y="13917"/>
                  </a:cubicBezTo>
                  <a:cubicBezTo>
                    <a:pt x="7254" y="13917"/>
                    <a:pt x="7531" y="13901"/>
                    <a:pt x="7808" y="13867"/>
                  </a:cubicBezTo>
                  <a:cubicBezTo>
                    <a:pt x="11111" y="13466"/>
                    <a:pt x="13703" y="10781"/>
                    <a:pt x="13919" y="7448"/>
                  </a:cubicBezTo>
                  <a:lnTo>
                    <a:pt x="13518" y="7417"/>
                  </a:lnTo>
                  <a:cubicBezTo>
                    <a:pt x="13394" y="9454"/>
                    <a:pt x="12253" y="11336"/>
                    <a:pt x="10524" y="12417"/>
                  </a:cubicBezTo>
                  <a:lnTo>
                    <a:pt x="9506" y="11213"/>
                  </a:lnTo>
                  <a:lnTo>
                    <a:pt x="10061" y="8559"/>
                  </a:lnTo>
                  <a:lnTo>
                    <a:pt x="11481" y="7787"/>
                  </a:lnTo>
                  <a:lnTo>
                    <a:pt x="11419" y="5874"/>
                  </a:lnTo>
                  <a:lnTo>
                    <a:pt x="12962" y="4454"/>
                  </a:lnTo>
                  <a:cubicBezTo>
                    <a:pt x="13302" y="5195"/>
                    <a:pt x="13487" y="6028"/>
                    <a:pt x="13518" y="6861"/>
                  </a:cubicBezTo>
                  <a:lnTo>
                    <a:pt x="13950" y="6861"/>
                  </a:lnTo>
                  <a:cubicBezTo>
                    <a:pt x="13885" y="2770"/>
                    <a:pt x="10515" y="1"/>
                    <a:pt x="6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2"/>
            <p:cNvSpPr/>
            <p:nvPr/>
          </p:nvSpPr>
          <p:spPr>
            <a:xfrm>
              <a:off x="7855313" y="2815375"/>
              <a:ext cx="232250" cy="145125"/>
            </a:xfrm>
            <a:custGeom>
              <a:rect b="b" l="l" r="r" t="t"/>
              <a:pathLst>
                <a:path extrusionOk="0" h="5805" w="9290">
                  <a:moveTo>
                    <a:pt x="6655" y="432"/>
                  </a:moveTo>
                  <a:cubicBezTo>
                    <a:pt x="6679" y="432"/>
                    <a:pt x="6704" y="433"/>
                    <a:pt x="6728" y="434"/>
                  </a:cubicBezTo>
                  <a:cubicBezTo>
                    <a:pt x="7932" y="496"/>
                    <a:pt x="9290" y="2996"/>
                    <a:pt x="4969" y="5341"/>
                  </a:cubicBezTo>
                  <a:cubicBezTo>
                    <a:pt x="679" y="3026"/>
                    <a:pt x="2037" y="496"/>
                    <a:pt x="3210" y="434"/>
                  </a:cubicBezTo>
                  <a:cubicBezTo>
                    <a:pt x="3234" y="433"/>
                    <a:pt x="3259" y="432"/>
                    <a:pt x="3283" y="432"/>
                  </a:cubicBezTo>
                  <a:cubicBezTo>
                    <a:pt x="3933" y="432"/>
                    <a:pt x="4516" y="828"/>
                    <a:pt x="4784" y="1453"/>
                  </a:cubicBezTo>
                  <a:lnTo>
                    <a:pt x="4969" y="1761"/>
                  </a:lnTo>
                  <a:lnTo>
                    <a:pt x="5154" y="1453"/>
                  </a:lnTo>
                  <a:cubicBezTo>
                    <a:pt x="5392" y="828"/>
                    <a:pt x="6003" y="432"/>
                    <a:pt x="6655" y="432"/>
                  </a:cubicBezTo>
                  <a:close/>
                  <a:moveTo>
                    <a:pt x="3237" y="0"/>
                  </a:moveTo>
                  <a:cubicBezTo>
                    <a:pt x="3208" y="0"/>
                    <a:pt x="3178" y="1"/>
                    <a:pt x="3148" y="2"/>
                  </a:cubicBezTo>
                  <a:cubicBezTo>
                    <a:pt x="1605" y="95"/>
                    <a:pt x="0" y="3119"/>
                    <a:pt x="4722" y="5681"/>
                  </a:cubicBezTo>
                  <a:lnTo>
                    <a:pt x="4753" y="5681"/>
                  </a:lnTo>
                  <a:lnTo>
                    <a:pt x="4938" y="5804"/>
                  </a:lnTo>
                  <a:lnTo>
                    <a:pt x="5154" y="5681"/>
                  </a:lnTo>
                  <a:cubicBezTo>
                    <a:pt x="8395" y="3921"/>
                    <a:pt x="8395" y="2162"/>
                    <a:pt x="8240" y="1453"/>
                  </a:cubicBezTo>
                  <a:cubicBezTo>
                    <a:pt x="8117" y="681"/>
                    <a:pt x="7500" y="95"/>
                    <a:pt x="6728" y="2"/>
                  </a:cubicBezTo>
                  <a:cubicBezTo>
                    <a:pt x="6698" y="1"/>
                    <a:pt x="6669" y="0"/>
                    <a:pt x="6639" y="0"/>
                  </a:cubicBezTo>
                  <a:cubicBezTo>
                    <a:pt x="5959" y="0"/>
                    <a:pt x="5293" y="337"/>
                    <a:pt x="4938" y="928"/>
                  </a:cubicBezTo>
                  <a:cubicBezTo>
                    <a:pt x="4554" y="337"/>
                    <a:pt x="3914" y="0"/>
                    <a:pt x="32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2"/>
            <p:cNvSpPr/>
            <p:nvPr/>
          </p:nvSpPr>
          <p:spPr>
            <a:xfrm>
              <a:off x="7966413" y="2883300"/>
              <a:ext cx="26250" cy="10075"/>
            </a:xfrm>
            <a:custGeom>
              <a:rect b="b" l="l" r="r" t="t"/>
              <a:pathLst>
                <a:path extrusionOk="0" h="403"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 name="Google Shape;1859;p52"/>
          <p:cNvGrpSpPr/>
          <p:nvPr/>
        </p:nvGrpSpPr>
        <p:grpSpPr>
          <a:xfrm>
            <a:off x="6303738" y="2745200"/>
            <a:ext cx="346450" cy="278550"/>
            <a:chOff x="6303738" y="2745200"/>
            <a:chExt cx="346450" cy="278550"/>
          </a:xfrm>
        </p:grpSpPr>
        <p:sp>
          <p:nvSpPr>
            <p:cNvPr id="1860" name="Google Shape;1860;p52"/>
            <p:cNvSpPr/>
            <p:nvPr/>
          </p:nvSpPr>
          <p:spPr>
            <a:xfrm>
              <a:off x="6487363" y="2924975"/>
              <a:ext cx="60975" cy="60975"/>
            </a:xfrm>
            <a:custGeom>
              <a:rect b="b" l="l" r="r" t="t"/>
              <a:pathLst>
                <a:path extrusionOk="0" h="2439" w="2439">
                  <a:moveTo>
                    <a:pt x="803" y="0"/>
                  </a:moveTo>
                  <a:lnTo>
                    <a:pt x="0" y="803"/>
                  </a:lnTo>
                  <a:lnTo>
                    <a:pt x="1636" y="2438"/>
                  </a:lnTo>
                  <a:lnTo>
                    <a:pt x="2438" y="1636"/>
                  </a:lnTo>
                  <a:lnTo>
                    <a:pt x="803"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2"/>
            <p:cNvSpPr/>
            <p:nvPr/>
          </p:nvSpPr>
          <p:spPr>
            <a:xfrm>
              <a:off x="6471163" y="2948125"/>
              <a:ext cx="53250" cy="54025"/>
            </a:xfrm>
            <a:custGeom>
              <a:rect b="b" l="l" r="r" t="t"/>
              <a:pathLst>
                <a:path extrusionOk="0" h="2161" w="2130">
                  <a:moveTo>
                    <a:pt x="772" y="0"/>
                  </a:moveTo>
                  <a:lnTo>
                    <a:pt x="0" y="803"/>
                  </a:lnTo>
                  <a:lnTo>
                    <a:pt x="1327" y="2161"/>
                  </a:lnTo>
                  <a:lnTo>
                    <a:pt x="2130" y="1358"/>
                  </a:lnTo>
                  <a:lnTo>
                    <a:pt x="772"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2"/>
            <p:cNvSpPr/>
            <p:nvPr/>
          </p:nvSpPr>
          <p:spPr>
            <a:xfrm>
              <a:off x="6373163" y="2811550"/>
              <a:ext cx="154325" cy="121175"/>
            </a:xfrm>
            <a:custGeom>
              <a:rect b="b" l="l" r="r" t="t"/>
              <a:pathLst>
                <a:path extrusionOk="0" h="4847" w="6173">
                  <a:moveTo>
                    <a:pt x="2346" y="1"/>
                  </a:moveTo>
                  <a:lnTo>
                    <a:pt x="1" y="2346"/>
                  </a:lnTo>
                  <a:lnTo>
                    <a:pt x="649" y="2963"/>
                  </a:lnTo>
                  <a:lnTo>
                    <a:pt x="649" y="4414"/>
                  </a:lnTo>
                  <a:lnTo>
                    <a:pt x="1050" y="4846"/>
                  </a:lnTo>
                  <a:lnTo>
                    <a:pt x="3056" y="2840"/>
                  </a:lnTo>
                  <a:lnTo>
                    <a:pt x="3087" y="2315"/>
                  </a:lnTo>
                  <a:lnTo>
                    <a:pt x="4013" y="2315"/>
                  </a:lnTo>
                  <a:lnTo>
                    <a:pt x="3827" y="2470"/>
                  </a:lnTo>
                  <a:lnTo>
                    <a:pt x="3827" y="3396"/>
                  </a:lnTo>
                  <a:lnTo>
                    <a:pt x="4506" y="4044"/>
                  </a:lnTo>
                  <a:lnTo>
                    <a:pt x="6173" y="2346"/>
                  </a:lnTo>
                  <a:lnTo>
                    <a:pt x="4445" y="618"/>
                  </a:lnTo>
                  <a:lnTo>
                    <a:pt x="2994" y="618"/>
                  </a:lnTo>
                  <a:lnTo>
                    <a:pt x="2346"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2"/>
            <p:cNvSpPr/>
            <p:nvPr/>
          </p:nvSpPr>
          <p:spPr>
            <a:xfrm>
              <a:off x="6454938" y="2969725"/>
              <a:ext cx="47100" cy="47075"/>
            </a:xfrm>
            <a:custGeom>
              <a:rect b="b" l="l" r="r" t="t"/>
              <a:pathLst>
                <a:path extrusionOk="0" h="1883" w="1884">
                  <a:moveTo>
                    <a:pt x="711" y="0"/>
                  </a:moveTo>
                  <a:lnTo>
                    <a:pt x="1" y="679"/>
                  </a:lnTo>
                  <a:lnTo>
                    <a:pt x="1205" y="1883"/>
                  </a:lnTo>
                  <a:lnTo>
                    <a:pt x="1884" y="1173"/>
                  </a:lnTo>
                  <a:lnTo>
                    <a:pt x="711"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2"/>
            <p:cNvSpPr/>
            <p:nvPr/>
          </p:nvSpPr>
          <p:spPr>
            <a:xfrm>
              <a:off x="6512038" y="2909550"/>
              <a:ext cx="52500" cy="53250"/>
            </a:xfrm>
            <a:custGeom>
              <a:rect b="b" l="l" r="r" t="t"/>
              <a:pathLst>
                <a:path extrusionOk="0" h="2130" w="2100">
                  <a:moveTo>
                    <a:pt x="803" y="0"/>
                  </a:moveTo>
                  <a:lnTo>
                    <a:pt x="1" y="803"/>
                  </a:lnTo>
                  <a:lnTo>
                    <a:pt x="1297" y="2130"/>
                  </a:lnTo>
                  <a:lnTo>
                    <a:pt x="2099" y="1327"/>
                  </a:lnTo>
                  <a:lnTo>
                    <a:pt x="803"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2"/>
            <p:cNvSpPr/>
            <p:nvPr/>
          </p:nvSpPr>
          <p:spPr>
            <a:xfrm>
              <a:off x="6389363" y="2810775"/>
              <a:ext cx="191375" cy="187525"/>
            </a:xfrm>
            <a:custGeom>
              <a:rect b="b" l="l" r="r" t="t"/>
              <a:pathLst>
                <a:path extrusionOk="0" h="7501" w="7655">
                  <a:moveTo>
                    <a:pt x="5278" y="1"/>
                  </a:moveTo>
                  <a:lnTo>
                    <a:pt x="4661" y="618"/>
                  </a:lnTo>
                  <a:lnTo>
                    <a:pt x="3797" y="618"/>
                  </a:lnTo>
                  <a:lnTo>
                    <a:pt x="5556" y="2346"/>
                  </a:lnTo>
                  <a:lnTo>
                    <a:pt x="3858" y="4075"/>
                  </a:lnTo>
                  <a:lnTo>
                    <a:pt x="3179" y="3427"/>
                  </a:lnTo>
                  <a:lnTo>
                    <a:pt x="3179" y="2501"/>
                  </a:lnTo>
                  <a:lnTo>
                    <a:pt x="3365" y="2346"/>
                  </a:lnTo>
                  <a:lnTo>
                    <a:pt x="2439" y="2346"/>
                  </a:lnTo>
                  <a:lnTo>
                    <a:pt x="2408" y="2871"/>
                  </a:lnTo>
                  <a:lnTo>
                    <a:pt x="1" y="5278"/>
                  </a:lnTo>
                  <a:lnTo>
                    <a:pt x="834" y="6081"/>
                  </a:lnTo>
                  <a:lnTo>
                    <a:pt x="680" y="6235"/>
                  </a:lnTo>
                  <a:lnTo>
                    <a:pt x="1482" y="7037"/>
                  </a:lnTo>
                  <a:lnTo>
                    <a:pt x="1606" y="6914"/>
                  </a:lnTo>
                  <a:lnTo>
                    <a:pt x="2192" y="7500"/>
                  </a:lnTo>
                  <a:lnTo>
                    <a:pt x="3334" y="6389"/>
                  </a:lnTo>
                  <a:lnTo>
                    <a:pt x="3272" y="6328"/>
                  </a:lnTo>
                  <a:lnTo>
                    <a:pt x="4044" y="5525"/>
                  </a:lnTo>
                  <a:lnTo>
                    <a:pt x="3920" y="5371"/>
                  </a:lnTo>
                  <a:lnTo>
                    <a:pt x="4723" y="4568"/>
                  </a:lnTo>
                  <a:lnTo>
                    <a:pt x="4908" y="4754"/>
                  </a:lnTo>
                  <a:lnTo>
                    <a:pt x="5710" y="3951"/>
                  </a:lnTo>
                  <a:lnTo>
                    <a:pt x="6605" y="4846"/>
                  </a:lnTo>
                  <a:lnTo>
                    <a:pt x="7006" y="4445"/>
                  </a:lnTo>
                  <a:lnTo>
                    <a:pt x="7006" y="2994"/>
                  </a:lnTo>
                  <a:lnTo>
                    <a:pt x="7654" y="2346"/>
                  </a:lnTo>
                  <a:lnTo>
                    <a:pt x="5278" y="1"/>
                  </a:lnTo>
                  <a:close/>
                </a:path>
              </a:pathLst>
            </a:custGeom>
            <a:solidFill>
              <a:srgbClr val="FFB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2"/>
            <p:cNvSpPr/>
            <p:nvPr/>
          </p:nvSpPr>
          <p:spPr>
            <a:xfrm>
              <a:off x="6341538" y="2780700"/>
              <a:ext cx="96475" cy="96450"/>
            </a:xfrm>
            <a:custGeom>
              <a:rect b="b" l="l" r="r" t="t"/>
              <a:pathLst>
                <a:path extrusionOk="0" h="3858" w="3859">
                  <a:moveTo>
                    <a:pt x="2870" y="0"/>
                  </a:moveTo>
                  <a:lnTo>
                    <a:pt x="0" y="2870"/>
                  </a:lnTo>
                  <a:lnTo>
                    <a:pt x="988" y="3858"/>
                  </a:lnTo>
                  <a:lnTo>
                    <a:pt x="3858" y="988"/>
                  </a:lnTo>
                  <a:lnTo>
                    <a:pt x="287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2"/>
            <p:cNvSpPr/>
            <p:nvPr/>
          </p:nvSpPr>
          <p:spPr>
            <a:xfrm>
              <a:off x="6310663" y="2752150"/>
              <a:ext cx="103425" cy="103400"/>
            </a:xfrm>
            <a:custGeom>
              <a:rect b="b" l="l" r="r" t="t"/>
              <a:pathLst>
                <a:path extrusionOk="0" h="4136" w="4137">
                  <a:moveTo>
                    <a:pt x="2994" y="0"/>
                  </a:moveTo>
                  <a:lnTo>
                    <a:pt x="1" y="2994"/>
                  </a:lnTo>
                  <a:lnTo>
                    <a:pt x="1143" y="4136"/>
                  </a:lnTo>
                  <a:lnTo>
                    <a:pt x="4136" y="1142"/>
                  </a:lnTo>
                  <a:lnTo>
                    <a:pt x="2994"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2"/>
            <p:cNvSpPr/>
            <p:nvPr/>
          </p:nvSpPr>
          <p:spPr>
            <a:xfrm>
              <a:off x="6515138" y="2780700"/>
              <a:ext cx="96450" cy="96450"/>
            </a:xfrm>
            <a:custGeom>
              <a:rect b="b" l="l" r="r" t="t"/>
              <a:pathLst>
                <a:path extrusionOk="0" h="3858" w="3858">
                  <a:moveTo>
                    <a:pt x="988" y="0"/>
                  </a:moveTo>
                  <a:lnTo>
                    <a:pt x="0" y="988"/>
                  </a:lnTo>
                  <a:lnTo>
                    <a:pt x="2901" y="3858"/>
                  </a:lnTo>
                  <a:lnTo>
                    <a:pt x="3858" y="2870"/>
                  </a:lnTo>
                  <a:lnTo>
                    <a:pt x="988"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2"/>
            <p:cNvSpPr/>
            <p:nvPr/>
          </p:nvSpPr>
          <p:spPr>
            <a:xfrm>
              <a:off x="6539813" y="2752150"/>
              <a:ext cx="103425" cy="103400"/>
            </a:xfrm>
            <a:custGeom>
              <a:rect b="b" l="l" r="r" t="t"/>
              <a:pathLst>
                <a:path extrusionOk="0" h="4136" w="4137">
                  <a:moveTo>
                    <a:pt x="1143" y="0"/>
                  </a:moveTo>
                  <a:lnTo>
                    <a:pt x="1" y="1142"/>
                  </a:lnTo>
                  <a:lnTo>
                    <a:pt x="2994" y="4136"/>
                  </a:lnTo>
                  <a:lnTo>
                    <a:pt x="4136" y="2994"/>
                  </a:lnTo>
                  <a:lnTo>
                    <a:pt x="1143"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2"/>
            <p:cNvSpPr/>
            <p:nvPr/>
          </p:nvSpPr>
          <p:spPr>
            <a:xfrm>
              <a:off x="6487363" y="2924975"/>
              <a:ext cx="47850" cy="60975"/>
            </a:xfrm>
            <a:custGeom>
              <a:rect b="b" l="l" r="r" t="t"/>
              <a:pathLst>
                <a:path extrusionOk="0" h="2439" w="1914">
                  <a:moveTo>
                    <a:pt x="803" y="0"/>
                  </a:moveTo>
                  <a:lnTo>
                    <a:pt x="0" y="803"/>
                  </a:lnTo>
                  <a:lnTo>
                    <a:pt x="1667" y="2438"/>
                  </a:lnTo>
                  <a:lnTo>
                    <a:pt x="1914" y="2161"/>
                  </a:lnTo>
                  <a:lnTo>
                    <a:pt x="556" y="803"/>
                  </a:lnTo>
                  <a:lnTo>
                    <a:pt x="1080" y="278"/>
                  </a:lnTo>
                  <a:lnTo>
                    <a:pt x="803"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2"/>
            <p:cNvSpPr/>
            <p:nvPr/>
          </p:nvSpPr>
          <p:spPr>
            <a:xfrm>
              <a:off x="6470388" y="2948125"/>
              <a:ext cx="40900" cy="54025"/>
            </a:xfrm>
            <a:custGeom>
              <a:rect b="b" l="l" r="r" t="t"/>
              <a:pathLst>
                <a:path extrusionOk="0" h="2161" w="1636">
                  <a:moveTo>
                    <a:pt x="803" y="0"/>
                  </a:moveTo>
                  <a:lnTo>
                    <a:pt x="0" y="803"/>
                  </a:lnTo>
                  <a:lnTo>
                    <a:pt x="1358" y="2161"/>
                  </a:lnTo>
                  <a:lnTo>
                    <a:pt x="1636" y="1883"/>
                  </a:lnTo>
                  <a:lnTo>
                    <a:pt x="556" y="803"/>
                  </a:lnTo>
                  <a:lnTo>
                    <a:pt x="1080" y="278"/>
                  </a:lnTo>
                  <a:lnTo>
                    <a:pt x="803"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2"/>
            <p:cNvSpPr/>
            <p:nvPr/>
          </p:nvSpPr>
          <p:spPr>
            <a:xfrm>
              <a:off x="6469613" y="2868650"/>
              <a:ext cx="22400" cy="43225"/>
            </a:xfrm>
            <a:custGeom>
              <a:rect b="b" l="l" r="r" t="t"/>
              <a:pathLst>
                <a:path extrusionOk="0" h="1729" w="896">
                  <a:moveTo>
                    <a:pt x="155" y="1"/>
                  </a:moveTo>
                  <a:lnTo>
                    <a:pt x="0" y="186"/>
                  </a:lnTo>
                  <a:lnTo>
                    <a:pt x="0" y="1081"/>
                  </a:lnTo>
                  <a:lnTo>
                    <a:pt x="648" y="1729"/>
                  </a:lnTo>
                  <a:lnTo>
                    <a:pt x="895" y="1451"/>
                  </a:lnTo>
                  <a:lnTo>
                    <a:pt x="525" y="1081"/>
                  </a:lnTo>
                  <a:lnTo>
                    <a:pt x="525" y="186"/>
                  </a:lnTo>
                  <a:lnTo>
                    <a:pt x="710"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2"/>
            <p:cNvSpPr/>
            <p:nvPr/>
          </p:nvSpPr>
          <p:spPr>
            <a:xfrm>
              <a:off x="6373163" y="2811550"/>
              <a:ext cx="65600" cy="121175"/>
            </a:xfrm>
            <a:custGeom>
              <a:rect b="b" l="l" r="r" t="t"/>
              <a:pathLst>
                <a:path extrusionOk="0" h="4847" w="2624">
                  <a:moveTo>
                    <a:pt x="2346" y="1"/>
                  </a:moveTo>
                  <a:lnTo>
                    <a:pt x="1" y="2346"/>
                  </a:lnTo>
                  <a:lnTo>
                    <a:pt x="649" y="2963"/>
                  </a:lnTo>
                  <a:lnTo>
                    <a:pt x="649" y="4414"/>
                  </a:lnTo>
                  <a:lnTo>
                    <a:pt x="1050" y="4846"/>
                  </a:lnTo>
                  <a:lnTo>
                    <a:pt x="1328" y="4568"/>
                  </a:lnTo>
                  <a:lnTo>
                    <a:pt x="1173" y="4414"/>
                  </a:lnTo>
                  <a:lnTo>
                    <a:pt x="1173" y="2963"/>
                  </a:lnTo>
                  <a:lnTo>
                    <a:pt x="556" y="2346"/>
                  </a:lnTo>
                  <a:lnTo>
                    <a:pt x="2624" y="278"/>
                  </a:lnTo>
                  <a:lnTo>
                    <a:pt x="2346"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2"/>
            <p:cNvSpPr/>
            <p:nvPr/>
          </p:nvSpPr>
          <p:spPr>
            <a:xfrm>
              <a:off x="6454938" y="2969725"/>
              <a:ext cx="36300" cy="47075"/>
            </a:xfrm>
            <a:custGeom>
              <a:rect b="b" l="l" r="r" t="t"/>
              <a:pathLst>
                <a:path extrusionOk="0" h="1883" w="1452">
                  <a:moveTo>
                    <a:pt x="711" y="0"/>
                  </a:moveTo>
                  <a:lnTo>
                    <a:pt x="1" y="679"/>
                  </a:lnTo>
                  <a:lnTo>
                    <a:pt x="1174" y="1883"/>
                  </a:lnTo>
                  <a:lnTo>
                    <a:pt x="1451" y="1605"/>
                  </a:lnTo>
                  <a:lnTo>
                    <a:pt x="556" y="679"/>
                  </a:lnTo>
                  <a:lnTo>
                    <a:pt x="958" y="278"/>
                  </a:lnTo>
                  <a:lnTo>
                    <a:pt x="711"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2"/>
            <p:cNvSpPr/>
            <p:nvPr/>
          </p:nvSpPr>
          <p:spPr>
            <a:xfrm>
              <a:off x="6512038" y="2909550"/>
              <a:ext cx="39375" cy="52475"/>
            </a:xfrm>
            <a:custGeom>
              <a:rect b="b" l="l" r="r" t="t"/>
              <a:pathLst>
                <a:path extrusionOk="0" h="2099" w="1575">
                  <a:moveTo>
                    <a:pt x="803" y="0"/>
                  </a:moveTo>
                  <a:lnTo>
                    <a:pt x="1" y="803"/>
                  </a:lnTo>
                  <a:lnTo>
                    <a:pt x="1297" y="2099"/>
                  </a:lnTo>
                  <a:lnTo>
                    <a:pt x="1575" y="1852"/>
                  </a:lnTo>
                  <a:lnTo>
                    <a:pt x="556" y="803"/>
                  </a:lnTo>
                  <a:lnTo>
                    <a:pt x="1081" y="278"/>
                  </a:lnTo>
                  <a:lnTo>
                    <a:pt x="803"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2"/>
            <p:cNvSpPr/>
            <p:nvPr/>
          </p:nvSpPr>
          <p:spPr>
            <a:xfrm>
              <a:off x="6484263" y="2810775"/>
              <a:ext cx="57125" cy="101100"/>
            </a:xfrm>
            <a:custGeom>
              <a:rect b="b" l="l" r="r" t="t"/>
              <a:pathLst>
                <a:path extrusionOk="0" h="4044" w="2285">
                  <a:moveTo>
                    <a:pt x="1482" y="1"/>
                  </a:moveTo>
                  <a:lnTo>
                    <a:pt x="865" y="618"/>
                  </a:lnTo>
                  <a:lnTo>
                    <a:pt x="1390" y="618"/>
                  </a:lnTo>
                  <a:lnTo>
                    <a:pt x="1760" y="279"/>
                  </a:lnTo>
                  <a:lnTo>
                    <a:pt x="1482" y="1"/>
                  </a:lnTo>
                  <a:close/>
                  <a:moveTo>
                    <a:pt x="1" y="618"/>
                  </a:moveTo>
                  <a:lnTo>
                    <a:pt x="1729" y="2346"/>
                  </a:lnTo>
                  <a:lnTo>
                    <a:pt x="309" y="3766"/>
                  </a:lnTo>
                  <a:lnTo>
                    <a:pt x="587" y="4044"/>
                  </a:lnTo>
                  <a:lnTo>
                    <a:pt x="2285" y="2346"/>
                  </a:lnTo>
                  <a:lnTo>
                    <a:pt x="556" y="618"/>
                  </a:lnTo>
                  <a:close/>
                </a:path>
              </a:pathLst>
            </a:custGeom>
            <a:solidFill>
              <a:srgbClr val="FF8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2"/>
            <p:cNvSpPr/>
            <p:nvPr/>
          </p:nvSpPr>
          <p:spPr>
            <a:xfrm>
              <a:off x="6539038" y="2909550"/>
              <a:ext cx="22400" cy="22400"/>
            </a:xfrm>
            <a:custGeom>
              <a:rect b="b" l="l" r="r" t="t"/>
              <a:pathLst>
                <a:path extrusionOk="0" h="896" w="896">
                  <a:moveTo>
                    <a:pt x="248" y="0"/>
                  </a:moveTo>
                  <a:lnTo>
                    <a:pt x="1" y="278"/>
                  </a:lnTo>
                  <a:lnTo>
                    <a:pt x="618" y="895"/>
                  </a:lnTo>
                  <a:lnTo>
                    <a:pt x="896" y="617"/>
                  </a:lnTo>
                  <a:lnTo>
                    <a:pt x="248" y="0"/>
                  </a:lnTo>
                  <a:close/>
                </a:path>
              </a:pathLst>
            </a:custGeom>
            <a:solidFill>
              <a:srgbClr val="FF8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2"/>
            <p:cNvSpPr/>
            <p:nvPr/>
          </p:nvSpPr>
          <p:spPr>
            <a:xfrm>
              <a:off x="6389363" y="2868650"/>
              <a:ext cx="74875" cy="129650"/>
            </a:xfrm>
            <a:custGeom>
              <a:rect b="b" l="l" r="r" t="t"/>
              <a:pathLst>
                <a:path extrusionOk="0" h="5186" w="2995">
                  <a:moveTo>
                    <a:pt x="2439" y="1"/>
                  </a:moveTo>
                  <a:lnTo>
                    <a:pt x="2408" y="556"/>
                  </a:lnTo>
                  <a:lnTo>
                    <a:pt x="1" y="2932"/>
                  </a:lnTo>
                  <a:lnTo>
                    <a:pt x="834" y="3735"/>
                  </a:lnTo>
                  <a:lnTo>
                    <a:pt x="680" y="3889"/>
                  </a:lnTo>
                  <a:lnTo>
                    <a:pt x="1482" y="4691"/>
                  </a:lnTo>
                  <a:lnTo>
                    <a:pt x="1606" y="4599"/>
                  </a:lnTo>
                  <a:lnTo>
                    <a:pt x="2192" y="5185"/>
                  </a:lnTo>
                  <a:lnTo>
                    <a:pt x="2470" y="4907"/>
                  </a:lnTo>
                  <a:lnTo>
                    <a:pt x="2130" y="4599"/>
                  </a:lnTo>
                  <a:lnTo>
                    <a:pt x="2007" y="4691"/>
                  </a:lnTo>
                  <a:lnTo>
                    <a:pt x="1204" y="3889"/>
                  </a:lnTo>
                  <a:lnTo>
                    <a:pt x="1359" y="3735"/>
                  </a:lnTo>
                  <a:lnTo>
                    <a:pt x="556" y="2932"/>
                  </a:lnTo>
                  <a:lnTo>
                    <a:pt x="2963" y="556"/>
                  </a:lnTo>
                  <a:lnTo>
                    <a:pt x="2994" y="1"/>
                  </a:lnTo>
                  <a:close/>
                </a:path>
              </a:pathLst>
            </a:custGeom>
            <a:solidFill>
              <a:srgbClr val="FF8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2"/>
            <p:cNvSpPr/>
            <p:nvPr/>
          </p:nvSpPr>
          <p:spPr>
            <a:xfrm>
              <a:off x="6341538" y="2780700"/>
              <a:ext cx="78725" cy="96450"/>
            </a:xfrm>
            <a:custGeom>
              <a:rect b="b" l="l" r="r" t="t"/>
              <a:pathLst>
                <a:path extrusionOk="0" h="3858" w="3149">
                  <a:moveTo>
                    <a:pt x="2870" y="0"/>
                  </a:moveTo>
                  <a:lnTo>
                    <a:pt x="0" y="2870"/>
                  </a:lnTo>
                  <a:lnTo>
                    <a:pt x="988" y="3858"/>
                  </a:lnTo>
                  <a:lnTo>
                    <a:pt x="1266" y="3580"/>
                  </a:lnTo>
                  <a:lnTo>
                    <a:pt x="556" y="2870"/>
                  </a:lnTo>
                  <a:lnTo>
                    <a:pt x="3148" y="278"/>
                  </a:lnTo>
                  <a:lnTo>
                    <a:pt x="2870"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2"/>
            <p:cNvSpPr/>
            <p:nvPr/>
          </p:nvSpPr>
          <p:spPr>
            <a:xfrm>
              <a:off x="6310663" y="2752150"/>
              <a:ext cx="81050" cy="103400"/>
            </a:xfrm>
            <a:custGeom>
              <a:rect b="b" l="l" r="r" t="t"/>
              <a:pathLst>
                <a:path extrusionOk="0" h="4136" w="3242">
                  <a:moveTo>
                    <a:pt x="2994" y="0"/>
                  </a:moveTo>
                  <a:lnTo>
                    <a:pt x="1" y="2994"/>
                  </a:lnTo>
                  <a:lnTo>
                    <a:pt x="1112" y="4136"/>
                  </a:lnTo>
                  <a:lnTo>
                    <a:pt x="1390" y="3858"/>
                  </a:lnTo>
                  <a:lnTo>
                    <a:pt x="525" y="2994"/>
                  </a:lnTo>
                  <a:lnTo>
                    <a:pt x="3241" y="278"/>
                  </a:lnTo>
                  <a:lnTo>
                    <a:pt x="2994"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2"/>
            <p:cNvSpPr/>
            <p:nvPr/>
          </p:nvSpPr>
          <p:spPr>
            <a:xfrm>
              <a:off x="6515138" y="2780700"/>
              <a:ext cx="78725" cy="96450"/>
            </a:xfrm>
            <a:custGeom>
              <a:rect b="b" l="l" r="r" t="t"/>
              <a:pathLst>
                <a:path extrusionOk="0" h="3858" w="3149">
                  <a:moveTo>
                    <a:pt x="988" y="0"/>
                  </a:moveTo>
                  <a:lnTo>
                    <a:pt x="0" y="988"/>
                  </a:lnTo>
                  <a:lnTo>
                    <a:pt x="2901" y="3858"/>
                  </a:lnTo>
                  <a:lnTo>
                    <a:pt x="3148" y="3580"/>
                  </a:lnTo>
                  <a:lnTo>
                    <a:pt x="556" y="988"/>
                  </a:lnTo>
                  <a:lnTo>
                    <a:pt x="1266" y="278"/>
                  </a:lnTo>
                  <a:lnTo>
                    <a:pt x="988"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2"/>
            <p:cNvSpPr/>
            <p:nvPr/>
          </p:nvSpPr>
          <p:spPr>
            <a:xfrm>
              <a:off x="6539813" y="2752150"/>
              <a:ext cx="81825" cy="103400"/>
            </a:xfrm>
            <a:custGeom>
              <a:rect b="b" l="l" r="r" t="t"/>
              <a:pathLst>
                <a:path extrusionOk="0" h="4136" w="3273">
                  <a:moveTo>
                    <a:pt x="1143" y="0"/>
                  </a:moveTo>
                  <a:lnTo>
                    <a:pt x="1" y="1142"/>
                  </a:lnTo>
                  <a:lnTo>
                    <a:pt x="2994" y="4136"/>
                  </a:lnTo>
                  <a:lnTo>
                    <a:pt x="3272" y="3858"/>
                  </a:lnTo>
                  <a:lnTo>
                    <a:pt x="556" y="1142"/>
                  </a:lnTo>
                  <a:lnTo>
                    <a:pt x="1420" y="278"/>
                  </a:lnTo>
                  <a:lnTo>
                    <a:pt x="1143"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2"/>
            <p:cNvSpPr/>
            <p:nvPr/>
          </p:nvSpPr>
          <p:spPr>
            <a:xfrm>
              <a:off x="6419463" y="2851675"/>
              <a:ext cx="91075" cy="67925"/>
            </a:xfrm>
            <a:custGeom>
              <a:rect b="b" l="l" r="r" t="t"/>
              <a:pathLst>
                <a:path extrusionOk="0" h="2717" w="3643">
                  <a:moveTo>
                    <a:pt x="2531" y="1"/>
                  </a:moveTo>
                  <a:lnTo>
                    <a:pt x="2099" y="463"/>
                  </a:lnTo>
                  <a:lnTo>
                    <a:pt x="1050" y="463"/>
                  </a:lnTo>
                  <a:lnTo>
                    <a:pt x="1019" y="1112"/>
                  </a:lnTo>
                  <a:lnTo>
                    <a:pt x="0" y="2130"/>
                  </a:lnTo>
                  <a:lnTo>
                    <a:pt x="278" y="2408"/>
                  </a:lnTo>
                  <a:lnTo>
                    <a:pt x="1420" y="1297"/>
                  </a:lnTo>
                  <a:lnTo>
                    <a:pt x="1451" y="865"/>
                  </a:lnTo>
                  <a:lnTo>
                    <a:pt x="1790" y="865"/>
                  </a:lnTo>
                  <a:lnTo>
                    <a:pt x="1790" y="1821"/>
                  </a:lnTo>
                  <a:lnTo>
                    <a:pt x="2654" y="2716"/>
                  </a:lnTo>
                  <a:lnTo>
                    <a:pt x="3642" y="1698"/>
                  </a:lnTo>
                  <a:lnTo>
                    <a:pt x="3364" y="1389"/>
                  </a:lnTo>
                  <a:lnTo>
                    <a:pt x="2654" y="2130"/>
                  </a:lnTo>
                  <a:lnTo>
                    <a:pt x="2192" y="1667"/>
                  </a:lnTo>
                  <a:lnTo>
                    <a:pt x="2192" y="926"/>
                  </a:lnTo>
                  <a:cubicBezTo>
                    <a:pt x="2381" y="737"/>
                    <a:pt x="2483" y="635"/>
                    <a:pt x="2534" y="583"/>
                  </a:cubicBezTo>
                  <a:cubicBezTo>
                    <a:pt x="2534" y="583"/>
                    <a:pt x="2593" y="525"/>
                    <a:pt x="2840" y="278"/>
                  </a:cubicBezTo>
                  <a:lnTo>
                    <a:pt x="253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2"/>
            <p:cNvSpPr/>
            <p:nvPr/>
          </p:nvSpPr>
          <p:spPr>
            <a:xfrm>
              <a:off x="6303738" y="2745200"/>
              <a:ext cx="346450" cy="278550"/>
            </a:xfrm>
            <a:custGeom>
              <a:rect b="b" l="l" r="r" t="t"/>
              <a:pathLst>
                <a:path extrusionOk="0" h="11142" w="13858">
                  <a:moveTo>
                    <a:pt x="3271" y="556"/>
                  </a:moveTo>
                  <a:lnTo>
                    <a:pt x="4105" y="1420"/>
                  </a:lnTo>
                  <a:lnTo>
                    <a:pt x="1420" y="4105"/>
                  </a:lnTo>
                  <a:lnTo>
                    <a:pt x="586" y="3272"/>
                  </a:lnTo>
                  <a:lnTo>
                    <a:pt x="3271" y="556"/>
                  </a:lnTo>
                  <a:close/>
                  <a:moveTo>
                    <a:pt x="10586" y="556"/>
                  </a:moveTo>
                  <a:lnTo>
                    <a:pt x="13302" y="3272"/>
                  </a:lnTo>
                  <a:lnTo>
                    <a:pt x="12437" y="4105"/>
                  </a:lnTo>
                  <a:lnTo>
                    <a:pt x="9752" y="1420"/>
                  </a:lnTo>
                  <a:lnTo>
                    <a:pt x="10586" y="556"/>
                  </a:lnTo>
                  <a:close/>
                  <a:moveTo>
                    <a:pt x="4413" y="1698"/>
                  </a:moveTo>
                  <a:lnTo>
                    <a:pt x="5092" y="2408"/>
                  </a:lnTo>
                  <a:cubicBezTo>
                    <a:pt x="4722" y="2778"/>
                    <a:pt x="2839" y="4630"/>
                    <a:pt x="2500" y="4969"/>
                  </a:cubicBezTo>
                  <a:lnTo>
                    <a:pt x="1821" y="4290"/>
                  </a:lnTo>
                  <a:lnTo>
                    <a:pt x="4413" y="1698"/>
                  </a:lnTo>
                  <a:close/>
                  <a:moveTo>
                    <a:pt x="9475" y="1698"/>
                  </a:moveTo>
                  <a:cubicBezTo>
                    <a:pt x="9598" y="1821"/>
                    <a:pt x="11944" y="4198"/>
                    <a:pt x="12067" y="4290"/>
                  </a:cubicBezTo>
                  <a:lnTo>
                    <a:pt x="11357" y="4969"/>
                  </a:lnTo>
                  <a:lnTo>
                    <a:pt x="8796" y="2408"/>
                  </a:lnTo>
                  <a:lnTo>
                    <a:pt x="9475" y="1698"/>
                  </a:lnTo>
                  <a:close/>
                  <a:moveTo>
                    <a:pt x="9135" y="6852"/>
                  </a:moveTo>
                  <a:lnTo>
                    <a:pt x="10154" y="7870"/>
                  </a:lnTo>
                  <a:lnTo>
                    <a:pt x="9629" y="8395"/>
                  </a:lnTo>
                  <a:lnTo>
                    <a:pt x="8611" y="7346"/>
                  </a:lnTo>
                  <a:lnTo>
                    <a:pt x="9135" y="6852"/>
                  </a:lnTo>
                  <a:close/>
                  <a:moveTo>
                    <a:pt x="8148" y="7469"/>
                  </a:moveTo>
                  <a:lnTo>
                    <a:pt x="9506" y="8827"/>
                  </a:lnTo>
                  <a:lnTo>
                    <a:pt x="8981" y="9321"/>
                  </a:lnTo>
                  <a:lnTo>
                    <a:pt x="7623" y="7994"/>
                  </a:lnTo>
                  <a:lnTo>
                    <a:pt x="8148" y="7469"/>
                  </a:lnTo>
                  <a:close/>
                  <a:moveTo>
                    <a:pt x="7469" y="8395"/>
                  </a:moveTo>
                  <a:lnTo>
                    <a:pt x="8549" y="9475"/>
                  </a:lnTo>
                  <a:lnTo>
                    <a:pt x="8024" y="9969"/>
                  </a:lnTo>
                  <a:lnTo>
                    <a:pt x="6975" y="8920"/>
                  </a:lnTo>
                  <a:lnTo>
                    <a:pt x="7469" y="8395"/>
                  </a:lnTo>
                  <a:close/>
                  <a:moveTo>
                    <a:pt x="6759" y="9290"/>
                  </a:moveTo>
                  <a:lnTo>
                    <a:pt x="7623" y="10185"/>
                  </a:lnTo>
                  <a:lnTo>
                    <a:pt x="7253" y="10555"/>
                  </a:lnTo>
                  <a:lnTo>
                    <a:pt x="6358" y="9660"/>
                  </a:lnTo>
                  <a:lnTo>
                    <a:pt x="6759" y="9290"/>
                  </a:lnTo>
                  <a:close/>
                  <a:moveTo>
                    <a:pt x="3271" y="1"/>
                  </a:moveTo>
                  <a:lnTo>
                    <a:pt x="0" y="3272"/>
                  </a:lnTo>
                  <a:lnTo>
                    <a:pt x="1420" y="4692"/>
                  </a:lnTo>
                  <a:lnTo>
                    <a:pt x="1543" y="4568"/>
                  </a:lnTo>
                  <a:lnTo>
                    <a:pt x="2500" y="5556"/>
                  </a:lnTo>
                  <a:lnTo>
                    <a:pt x="2808" y="5247"/>
                  </a:lnTo>
                  <a:lnTo>
                    <a:pt x="3241" y="5679"/>
                  </a:lnTo>
                  <a:lnTo>
                    <a:pt x="3241" y="7130"/>
                  </a:lnTo>
                  <a:lnTo>
                    <a:pt x="3580" y="7469"/>
                  </a:lnTo>
                  <a:lnTo>
                    <a:pt x="3179" y="7870"/>
                  </a:lnTo>
                  <a:lnTo>
                    <a:pt x="3981" y="8673"/>
                  </a:lnTo>
                  <a:lnTo>
                    <a:pt x="3827" y="8827"/>
                  </a:lnTo>
                  <a:lnTo>
                    <a:pt x="4938" y="9907"/>
                  </a:lnTo>
                  <a:lnTo>
                    <a:pt x="5031" y="9784"/>
                  </a:lnTo>
                  <a:lnTo>
                    <a:pt x="5648" y="10401"/>
                  </a:lnTo>
                  <a:lnTo>
                    <a:pt x="6080" y="9938"/>
                  </a:lnTo>
                  <a:lnTo>
                    <a:pt x="7253" y="11142"/>
                  </a:lnTo>
                  <a:lnTo>
                    <a:pt x="7962" y="10432"/>
                  </a:lnTo>
                  <a:lnTo>
                    <a:pt x="8055" y="10555"/>
                  </a:lnTo>
                  <a:lnTo>
                    <a:pt x="8857" y="9753"/>
                  </a:lnTo>
                  <a:lnTo>
                    <a:pt x="9012" y="9907"/>
                  </a:lnTo>
                  <a:lnTo>
                    <a:pt x="10123" y="8827"/>
                  </a:lnTo>
                  <a:lnTo>
                    <a:pt x="9968" y="8673"/>
                  </a:lnTo>
                  <a:lnTo>
                    <a:pt x="10771" y="7870"/>
                  </a:lnTo>
                  <a:lnTo>
                    <a:pt x="9135" y="6296"/>
                  </a:lnTo>
                  <a:lnTo>
                    <a:pt x="8333" y="7068"/>
                  </a:lnTo>
                  <a:lnTo>
                    <a:pt x="8148" y="6914"/>
                  </a:lnTo>
                  <a:lnTo>
                    <a:pt x="7067" y="7994"/>
                  </a:lnTo>
                  <a:lnTo>
                    <a:pt x="7191" y="8117"/>
                  </a:lnTo>
                  <a:lnTo>
                    <a:pt x="6388" y="8920"/>
                  </a:lnTo>
                  <a:lnTo>
                    <a:pt x="6450" y="8981"/>
                  </a:lnTo>
                  <a:lnTo>
                    <a:pt x="5617" y="9815"/>
                  </a:lnTo>
                  <a:lnTo>
                    <a:pt x="5308" y="9506"/>
                  </a:lnTo>
                  <a:lnTo>
                    <a:pt x="6790" y="8025"/>
                  </a:lnTo>
                  <a:lnTo>
                    <a:pt x="6512" y="7747"/>
                  </a:lnTo>
                  <a:lnTo>
                    <a:pt x="4907" y="9352"/>
                  </a:lnTo>
                  <a:lnTo>
                    <a:pt x="4382" y="8827"/>
                  </a:lnTo>
                  <a:lnTo>
                    <a:pt x="5987" y="7222"/>
                  </a:lnTo>
                  <a:lnTo>
                    <a:pt x="5710" y="6945"/>
                  </a:lnTo>
                  <a:lnTo>
                    <a:pt x="4228" y="8395"/>
                  </a:lnTo>
                  <a:lnTo>
                    <a:pt x="3734" y="7870"/>
                  </a:lnTo>
                  <a:lnTo>
                    <a:pt x="4506" y="7099"/>
                  </a:lnTo>
                  <a:lnTo>
                    <a:pt x="4197" y="6821"/>
                  </a:lnTo>
                  <a:lnTo>
                    <a:pt x="3827" y="7191"/>
                  </a:lnTo>
                  <a:lnTo>
                    <a:pt x="3611" y="6975"/>
                  </a:lnTo>
                  <a:lnTo>
                    <a:pt x="3611" y="5525"/>
                  </a:lnTo>
                  <a:lnTo>
                    <a:pt x="3055" y="4969"/>
                  </a:lnTo>
                  <a:lnTo>
                    <a:pt x="5123" y="2902"/>
                  </a:lnTo>
                  <a:lnTo>
                    <a:pt x="5648" y="3457"/>
                  </a:lnTo>
                  <a:lnTo>
                    <a:pt x="7129" y="3457"/>
                  </a:lnTo>
                  <a:lnTo>
                    <a:pt x="8672" y="5000"/>
                  </a:lnTo>
                  <a:lnTo>
                    <a:pt x="8394" y="5278"/>
                  </a:lnTo>
                  <a:lnTo>
                    <a:pt x="8672" y="5556"/>
                  </a:lnTo>
                  <a:lnTo>
                    <a:pt x="9259" y="5000"/>
                  </a:lnTo>
                  <a:lnTo>
                    <a:pt x="7716" y="3457"/>
                  </a:lnTo>
                  <a:lnTo>
                    <a:pt x="8148" y="3457"/>
                  </a:lnTo>
                  <a:lnTo>
                    <a:pt x="8703" y="2902"/>
                  </a:lnTo>
                  <a:lnTo>
                    <a:pt x="10771" y="4969"/>
                  </a:lnTo>
                  <a:lnTo>
                    <a:pt x="10215" y="5525"/>
                  </a:lnTo>
                  <a:lnTo>
                    <a:pt x="10215" y="7068"/>
                  </a:lnTo>
                  <a:lnTo>
                    <a:pt x="10617" y="7068"/>
                  </a:lnTo>
                  <a:lnTo>
                    <a:pt x="10617" y="5710"/>
                  </a:lnTo>
                  <a:lnTo>
                    <a:pt x="11049" y="5278"/>
                  </a:lnTo>
                  <a:lnTo>
                    <a:pt x="11326" y="5556"/>
                  </a:lnTo>
                  <a:lnTo>
                    <a:pt x="12314" y="4599"/>
                  </a:lnTo>
                  <a:lnTo>
                    <a:pt x="12437" y="4722"/>
                  </a:lnTo>
                  <a:lnTo>
                    <a:pt x="13857" y="3272"/>
                  </a:lnTo>
                  <a:lnTo>
                    <a:pt x="10586" y="1"/>
                  </a:lnTo>
                  <a:lnTo>
                    <a:pt x="8178" y="2408"/>
                  </a:lnTo>
                  <a:lnTo>
                    <a:pt x="8425" y="2624"/>
                  </a:lnTo>
                  <a:lnTo>
                    <a:pt x="7993" y="3056"/>
                  </a:lnTo>
                  <a:lnTo>
                    <a:pt x="5864" y="3056"/>
                  </a:lnTo>
                  <a:lnTo>
                    <a:pt x="5432" y="2624"/>
                  </a:lnTo>
                  <a:lnTo>
                    <a:pt x="5679" y="2408"/>
                  </a:lnTo>
                  <a:lnTo>
                    <a:pt x="327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2"/>
            <p:cNvSpPr/>
            <p:nvPr/>
          </p:nvSpPr>
          <p:spPr>
            <a:xfrm>
              <a:off x="6410188" y="2848600"/>
              <a:ext cx="26275" cy="26250"/>
            </a:xfrm>
            <a:custGeom>
              <a:rect b="b" l="l" r="r" t="t"/>
              <a:pathLst>
                <a:path extrusionOk="0" h="1050" w="1051">
                  <a:moveTo>
                    <a:pt x="773" y="0"/>
                  </a:moveTo>
                  <a:lnTo>
                    <a:pt x="464" y="278"/>
                  </a:lnTo>
                  <a:lnTo>
                    <a:pt x="773" y="556"/>
                  </a:lnTo>
                  <a:lnTo>
                    <a:pt x="1050" y="278"/>
                  </a:lnTo>
                  <a:lnTo>
                    <a:pt x="773" y="0"/>
                  </a:lnTo>
                  <a:close/>
                  <a:moveTo>
                    <a:pt x="279" y="463"/>
                  </a:moveTo>
                  <a:lnTo>
                    <a:pt x="1" y="772"/>
                  </a:lnTo>
                  <a:lnTo>
                    <a:pt x="279" y="1049"/>
                  </a:lnTo>
                  <a:lnTo>
                    <a:pt x="587" y="772"/>
                  </a:lnTo>
                  <a:lnTo>
                    <a:pt x="279" y="46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 name="Google Shape;1886;p52"/>
          <p:cNvGrpSpPr/>
          <p:nvPr/>
        </p:nvGrpSpPr>
        <p:grpSpPr>
          <a:xfrm>
            <a:off x="4899513" y="3257500"/>
            <a:ext cx="141225" cy="346450"/>
            <a:chOff x="4899513" y="3257500"/>
            <a:chExt cx="141225" cy="346450"/>
          </a:xfrm>
        </p:grpSpPr>
        <p:sp>
          <p:nvSpPr>
            <p:cNvPr id="1887" name="Google Shape;1887;p52"/>
            <p:cNvSpPr/>
            <p:nvPr/>
          </p:nvSpPr>
          <p:spPr>
            <a:xfrm>
              <a:off x="4929613" y="3376325"/>
              <a:ext cx="83350" cy="195225"/>
            </a:xfrm>
            <a:custGeom>
              <a:rect b="b" l="l" r="r" t="t"/>
              <a:pathLst>
                <a:path extrusionOk="0" h="7809" w="3334">
                  <a:moveTo>
                    <a:pt x="0" y="0"/>
                  </a:moveTo>
                  <a:lnTo>
                    <a:pt x="0" y="3272"/>
                  </a:lnTo>
                  <a:lnTo>
                    <a:pt x="278" y="7808"/>
                  </a:lnTo>
                  <a:lnTo>
                    <a:pt x="3025" y="7808"/>
                  </a:lnTo>
                  <a:lnTo>
                    <a:pt x="3333" y="3272"/>
                  </a:lnTo>
                  <a:lnTo>
                    <a:pt x="3333"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2"/>
            <p:cNvSpPr/>
            <p:nvPr/>
          </p:nvSpPr>
          <p:spPr>
            <a:xfrm>
              <a:off x="4904913" y="3262125"/>
              <a:ext cx="130425" cy="114225"/>
            </a:xfrm>
            <a:custGeom>
              <a:rect b="b" l="l" r="r" t="t"/>
              <a:pathLst>
                <a:path extrusionOk="0" h="4569" w="5217">
                  <a:moveTo>
                    <a:pt x="957" y="1"/>
                  </a:moveTo>
                  <a:lnTo>
                    <a:pt x="0" y="1544"/>
                  </a:lnTo>
                  <a:lnTo>
                    <a:pt x="0" y="3427"/>
                  </a:lnTo>
                  <a:lnTo>
                    <a:pt x="865" y="4568"/>
                  </a:lnTo>
                  <a:lnTo>
                    <a:pt x="4352" y="4568"/>
                  </a:lnTo>
                  <a:lnTo>
                    <a:pt x="5216" y="3427"/>
                  </a:lnTo>
                  <a:lnTo>
                    <a:pt x="5216" y="1544"/>
                  </a:lnTo>
                  <a:lnTo>
                    <a:pt x="4259"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2"/>
            <p:cNvSpPr/>
            <p:nvPr/>
          </p:nvSpPr>
          <p:spPr>
            <a:xfrm>
              <a:off x="4955063" y="3400250"/>
              <a:ext cx="30125" cy="62500"/>
            </a:xfrm>
            <a:custGeom>
              <a:rect b="b" l="l" r="r" t="t"/>
              <a:pathLst>
                <a:path extrusionOk="0" h="2500" w="1205">
                  <a:moveTo>
                    <a:pt x="1" y="0"/>
                  </a:moveTo>
                  <a:lnTo>
                    <a:pt x="1" y="2500"/>
                  </a:lnTo>
                  <a:lnTo>
                    <a:pt x="1204" y="2500"/>
                  </a:lnTo>
                  <a:lnTo>
                    <a:pt x="1204"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2"/>
            <p:cNvSpPr/>
            <p:nvPr/>
          </p:nvSpPr>
          <p:spPr>
            <a:xfrm>
              <a:off x="4944263" y="3571525"/>
              <a:ext cx="50950" cy="27800"/>
            </a:xfrm>
            <a:custGeom>
              <a:rect b="b" l="l" r="r" t="t"/>
              <a:pathLst>
                <a:path extrusionOk="0" h="1112" w="2038">
                  <a:moveTo>
                    <a:pt x="0" y="0"/>
                  </a:moveTo>
                  <a:lnTo>
                    <a:pt x="0" y="1111"/>
                  </a:lnTo>
                  <a:lnTo>
                    <a:pt x="2037" y="1111"/>
                  </a:lnTo>
                  <a:lnTo>
                    <a:pt x="2037"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2"/>
            <p:cNvSpPr/>
            <p:nvPr/>
          </p:nvSpPr>
          <p:spPr>
            <a:xfrm>
              <a:off x="4929613" y="3376325"/>
              <a:ext cx="20075" cy="195225"/>
            </a:xfrm>
            <a:custGeom>
              <a:rect b="b" l="l" r="r" t="t"/>
              <a:pathLst>
                <a:path extrusionOk="0" h="7809" w="803">
                  <a:moveTo>
                    <a:pt x="0" y="0"/>
                  </a:moveTo>
                  <a:lnTo>
                    <a:pt x="0" y="3272"/>
                  </a:lnTo>
                  <a:lnTo>
                    <a:pt x="278" y="7808"/>
                  </a:lnTo>
                  <a:lnTo>
                    <a:pt x="802" y="7808"/>
                  </a:lnTo>
                  <a:lnTo>
                    <a:pt x="525" y="3272"/>
                  </a:lnTo>
                  <a:lnTo>
                    <a:pt x="52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2"/>
            <p:cNvSpPr/>
            <p:nvPr/>
          </p:nvSpPr>
          <p:spPr>
            <a:xfrm>
              <a:off x="4904913" y="3262125"/>
              <a:ext cx="37050" cy="114225"/>
            </a:xfrm>
            <a:custGeom>
              <a:rect b="b" l="l" r="r" t="t"/>
              <a:pathLst>
                <a:path extrusionOk="0" h="4569" w="1482">
                  <a:moveTo>
                    <a:pt x="957" y="1"/>
                  </a:moveTo>
                  <a:lnTo>
                    <a:pt x="0" y="1544"/>
                  </a:lnTo>
                  <a:lnTo>
                    <a:pt x="0" y="3427"/>
                  </a:lnTo>
                  <a:lnTo>
                    <a:pt x="865" y="4568"/>
                  </a:lnTo>
                  <a:lnTo>
                    <a:pt x="1389" y="4568"/>
                  </a:lnTo>
                  <a:lnTo>
                    <a:pt x="525" y="3427"/>
                  </a:lnTo>
                  <a:lnTo>
                    <a:pt x="525" y="1544"/>
                  </a:lnTo>
                  <a:lnTo>
                    <a:pt x="1482"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2"/>
            <p:cNvSpPr/>
            <p:nvPr/>
          </p:nvSpPr>
          <p:spPr>
            <a:xfrm>
              <a:off x="4955063" y="3400250"/>
              <a:ext cx="13150" cy="62500"/>
            </a:xfrm>
            <a:custGeom>
              <a:rect b="b" l="l" r="r" t="t"/>
              <a:pathLst>
                <a:path extrusionOk="0" h="2500" w="526">
                  <a:moveTo>
                    <a:pt x="1" y="0"/>
                  </a:moveTo>
                  <a:lnTo>
                    <a:pt x="1" y="2500"/>
                  </a:lnTo>
                  <a:lnTo>
                    <a:pt x="525" y="2500"/>
                  </a:lnTo>
                  <a:lnTo>
                    <a:pt x="52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2"/>
            <p:cNvSpPr/>
            <p:nvPr/>
          </p:nvSpPr>
          <p:spPr>
            <a:xfrm>
              <a:off x="4944263" y="3571525"/>
              <a:ext cx="13900" cy="27800"/>
            </a:xfrm>
            <a:custGeom>
              <a:rect b="b" l="l" r="r" t="t"/>
              <a:pathLst>
                <a:path extrusionOk="0" h="1112" w="556">
                  <a:moveTo>
                    <a:pt x="0" y="0"/>
                  </a:moveTo>
                  <a:lnTo>
                    <a:pt x="0" y="1111"/>
                  </a:lnTo>
                  <a:lnTo>
                    <a:pt x="556" y="1111"/>
                  </a:lnTo>
                  <a:lnTo>
                    <a:pt x="55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2"/>
            <p:cNvSpPr/>
            <p:nvPr/>
          </p:nvSpPr>
          <p:spPr>
            <a:xfrm>
              <a:off x="4899513" y="3257500"/>
              <a:ext cx="141225" cy="346450"/>
            </a:xfrm>
            <a:custGeom>
              <a:rect b="b" l="l" r="r" t="t"/>
              <a:pathLst>
                <a:path extrusionOk="0" h="13858" w="5649">
                  <a:moveTo>
                    <a:pt x="4383" y="402"/>
                  </a:moveTo>
                  <a:lnTo>
                    <a:pt x="5247" y="1791"/>
                  </a:lnTo>
                  <a:lnTo>
                    <a:pt x="5247" y="2439"/>
                  </a:lnTo>
                  <a:lnTo>
                    <a:pt x="433" y="2439"/>
                  </a:lnTo>
                  <a:lnTo>
                    <a:pt x="433" y="1791"/>
                  </a:lnTo>
                  <a:lnTo>
                    <a:pt x="1297" y="402"/>
                  </a:lnTo>
                  <a:close/>
                  <a:moveTo>
                    <a:pt x="5247" y="2840"/>
                  </a:moveTo>
                  <a:lnTo>
                    <a:pt x="5247" y="3550"/>
                  </a:lnTo>
                  <a:lnTo>
                    <a:pt x="4475" y="4568"/>
                  </a:lnTo>
                  <a:lnTo>
                    <a:pt x="1173" y="4568"/>
                  </a:lnTo>
                  <a:lnTo>
                    <a:pt x="433" y="3550"/>
                  </a:lnTo>
                  <a:lnTo>
                    <a:pt x="433" y="2840"/>
                  </a:lnTo>
                  <a:close/>
                  <a:moveTo>
                    <a:pt x="3611" y="12777"/>
                  </a:moveTo>
                  <a:lnTo>
                    <a:pt x="3611" y="13487"/>
                  </a:lnTo>
                  <a:lnTo>
                    <a:pt x="2006" y="13487"/>
                  </a:lnTo>
                  <a:lnTo>
                    <a:pt x="2006" y="12777"/>
                  </a:lnTo>
                  <a:close/>
                  <a:moveTo>
                    <a:pt x="1050" y="1"/>
                  </a:moveTo>
                  <a:lnTo>
                    <a:pt x="0" y="1667"/>
                  </a:lnTo>
                  <a:lnTo>
                    <a:pt x="0" y="3704"/>
                  </a:lnTo>
                  <a:cubicBezTo>
                    <a:pt x="924" y="4899"/>
                    <a:pt x="963" y="4971"/>
                    <a:pt x="959" y="4971"/>
                  </a:cubicBezTo>
                  <a:cubicBezTo>
                    <a:pt x="959" y="4971"/>
                    <a:pt x="957" y="4969"/>
                    <a:pt x="957" y="4969"/>
                  </a:cubicBezTo>
                  <a:lnTo>
                    <a:pt x="957" y="5864"/>
                  </a:lnTo>
                  <a:lnTo>
                    <a:pt x="1389" y="5864"/>
                  </a:lnTo>
                  <a:lnTo>
                    <a:pt x="1389" y="4939"/>
                  </a:lnTo>
                  <a:lnTo>
                    <a:pt x="4290" y="4939"/>
                  </a:lnTo>
                  <a:cubicBezTo>
                    <a:pt x="4290" y="8611"/>
                    <a:pt x="4321" y="7685"/>
                    <a:pt x="4229" y="9259"/>
                  </a:cubicBezTo>
                  <a:lnTo>
                    <a:pt x="1451" y="9259"/>
                  </a:lnTo>
                  <a:cubicBezTo>
                    <a:pt x="1389" y="8333"/>
                    <a:pt x="1358" y="7377"/>
                    <a:pt x="1389" y="6451"/>
                  </a:cubicBezTo>
                  <a:lnTo>
                    <a:pt x="957" y="6451"/>
                  </a:lnTo>
                  <a:lnTo>
                    <a:pt x="957" y="7994"/>
                  </a:lnTo>
                  <a:lnTo>
                    <a:pt x="1266" y="12747"/>
                  </a:lnTo>
                  <a:lnTo>
                    <a:pt x="1605" y="12747"/>
                  </a:lnTo>
                  <a:lnTo>
                    <a:pt x="1605" y="13858"/>
                  </a:lnTo>
                  <a:lnTo>
                    <a:pt x="4043" y="13858"/>
                  </a:lnTo>
                  <a:lnTo>
                    <a:pt x="4043" y="12747"/>
                  </a:lnTo>
                  <a:lnTo>
                    <a:pt x="4414" y="12747"/>
                  </a:lnTo>
                  <a:lnTo>
                    <a:pt x="4506" y="11420"/>
                  </a:lnTo>
                  <a:lnTo>
                    <a:pt x="4105" y="11420"/>
                  </a:lnTo>
                  <a:lnTo>
                    <a:pt x="4043" y="12345"/>
                  </a:lnTo>
                  <a:lnTo>
                    <a:pt x="1667" y="12345"/>
                  </a:lnTo>
                  <a:lnTo>
                    <a:pt x="1482" y="9660"/>
                  </a:lnTo>
                  <a:lnTo>
                    <a:pt x="4198" y="9660"/>
                  </a:lnTo>
                  <a:lnTo>
                    <a:pt x="4136" y="10833"/>
                  </a:lnTo>
                  <a:lnTo>
                    <a:pt x="4537" y="10864"/>
                  </a:lnTo>
                  <a:lnTo>
                    <a:pt x="4722" y="7994"/>
                  </a:lnTo>
                  <a:lnTo>
                    <a:pt x="4722" y="4877"/>
                  </a:lnTo>
                  <a:lnTo>
                    <a:pt x="5648" y="3673"/>
                  </a:lnTo>
                  <a:lnTo>
                    <a:pt x="5648" y="1667"/>
                  </a:lnTo>
                  <a:lnTo>
                    <a:pt x="456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2"/>
            <p:cNvSpPr/>
            <p:nvPr/>
          </p:nvSpPr>
          <p:spPr>
            <a:xfrm>
              <a:off x="4949663" y="3394850"/>
              <a:ext cx="40150" cy="73300"/>
            </a:xfrm>
            <a:custGeom>
              <a:rect b="b" l="l" r="r" t="t"/>
              <a:pathLst>
                <a:path extrusionOk="0" h="2932" w="1606">
                  <a:moveTo>
                    <a:pt x="1204" y="401"/>
                  </a:moveTo>
                  <a:lnTo>
                    <a:pt x="1204" y="1265"/>
                  </a:lnTo>
                  <a:lnTo>
                    <a:pt x="402" y="1265"/>
                  </a:lnTo>
                  <a:lnTo>
                    <a:pt x="402" y="401"/>
                  </a:lnTo>
                  <a:close/>
                  <a:moveTo>
                    <a:pt x="1204" y="1667"/>
                  </a:moveTo>
                  <a:lnTo>
                    <a:pt x="1204" y="2500"/>
                  </a:lnTo>
                  <a:lnTo>
                    <a:pt x="402" y="2500"/>
                  </a:lnTo>
                  <a:lnTo>
                    <a:pt x="402" y="1667"/>
                  </a:lnTo>
                  <a:close/>
                  <a:moveTo>
                    <a:pt x="0" y="0"/>
                  </a:moveTo>
                  <a:lnTo>
                    <a:pt x="0" y="2932"/>
                  </a:lnTo>
                  <a:lnTo>
                    <a:pt x="1605" y="2932"/>
                  </a:lnTo>
                  <a:lnTo>
                    <a:pt x="16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2"/>
            <p:cNvSpPr/>
            <p:nvPr/>
          </p:nvSpPr>
          <p:spPr>
            <a:xfrm>
              <a:off x="4956613" y="3291450"/>
              <a:ext cx="27025" cy="9275"/>
            </a:xfrm>
            <a:custGeom>
              <a:rect b="b" l="l" r="r" t="t"/>
              <a:pathLst>
                <a:path extrusionOk="0" h="371" w="1081">
                  <a:moveTo>
                    <a:pt x="0" y="1"/>
                  </a:moveTo>
                  <a:lnTo>
                    <a:pt x="0" y="371"/>
                  </a:lnTo>
                  <a:lnTo>
                    <a:pt x="401" y="371"/>
                  </a:lnTo>
                  <a:lnTo>
                    <a:pt x="401" y="1"/>
                  </a:lnTo>
                  <a:close/>
                  <a:moveTo>
                    <a:pt x="679" y="1"/>
                  </a:moveTo>
                  <a:lnTo>
                    <a:pt x="679" y="371"/>
                  </a:lnTo>
                  <a:lnTo>
                    <a:pt x="1080" y="371"/>
                  </a:lnTo>
                  <a:lnTo>
                    <a:pt x="10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52"/>
          <p:cNvGrpSpPr/>
          <p:nvPr/>
        </p:nvGrpSpPr>
        <p:grpSpPr>
          <a:xfrm>
            <a:off x="7880763" y="2152650"/>
            <a:ext cx="196775" cy="347225"/>
            <a:chOff x="7880763" y="2152650"/>
            <a:chExt cx="196775" cy="347225"/>
          </a:xfrm>
        </p:grpSpPr>
        <p:sp>
          <p:nvSpPr>
            <p:cNvPr id="1899" name="Google Shape;1899;p52"/>
            <p:cNvSpPr/>
            <p:nvPr/>
          </p:nvSpPr>
          <p:spPr>
            <a:xfrm>
              <a:off x="7949438" y="2158050"/>
              <a:ext cx="63300" cy="227650"/>
            </a:xfrm>
            <a:custGeom>
              <a:rect b="b" l="l" r="r" t="t"/>
              <a:pathLst>
                <a:path extrusionOk="0" h="9106" w="2532">
                  <a:moveTo>
                    <a:pt x="618" y="1"/>
                  </a:moveTo>
                  <a:lnTo>
                    <a:pt x="0" y="865"/>
                  </a:lnTo>
                  <a:lnTo>
                    <a:pt x="0" y="9105"/>
                  </a:lnTo>
                  <a:lnTo>
                    <a:pt x="2531" y="9105"/>
                  </a:lnTo>
                  <a:lnTo>
                    <a:pt x="2531" y="865"/>
                  </a:lnTo>
                  <a:lnTo>
                    <a:pt x="1883"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2"/>
            <p:cNvSpPr/>
            <p:nvPr/>
          </p:nvSpPr>
          <p:spPr>
            <a:xfrm>
              <a:off x="7886163" y="2228275"/>
              <a:ext cx="63300" cy="82575"/>
            </a:xfrm>
            <a:custGeom>
              <a:rect b="b" l="l" r="r" t="t"/>
              <a:pathLst>
                <a:path extrusionOk="0" h="3303" w="2532">
                  <a:moveTo>
                    <a:pt x="402" y="0"/>
                  </a:moveTo>
                  <a:lnTo>
                    <a:pt x="1" y="587"/>
                  </a:lnTo>
                  <a:lnTo>
                    <a:pt x="1" y="2716"/>
                  </a:lnTo>
                  <a:lnTo>
                    <a:pt x="402" y="3303"/>
                  </a:lnTo>
                  <a:lnTo>
                    <a:pt x="2531" y="3303"/>
                  </a:lnTo>
                  <a:lnTo>
                    <a:pt x="2531" y="1636"/>
                  </a:lnTo>
                  <a:lnTo>
                    <a:pt x="1667" y="1636"/>
                  </a:lnTo>
                  <a:lnTo>
                    <a:pt x="1667" y="587"/>
                  </a:lnTo>
                  <a:lnTo>
                    <a:pt x="1235"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2"/>
            <p:cNvSpPr/>
            <p:nvPr/>
          </p:nvSpPr>
          <p:spPr>
            <a:xfrm>
              <a:off x="8012713" y="2259900"/>
              <a:ext cx="59425" cy="76400"/>
            </a:xfrm>
            <a:custGeom>
              <a:rect b="b" l="l" r="r" t="t"/>
              <a:pathLst>
                <a:path extrusionOk="0" h="3056" w="2377">
                  <a:moveTo>
                    <a:pt x="1204" y="1"/>
                  </a:moveTo>
                  <a:lnTo>
                    <a:pt x="833" y="525"/>
                  </a:lnTo>
                  <a:lnTo>
                    <a:pt x="833" y="1513"/>
                  </a:lnTo>
                  <a:lnTo>
                    <a:pt x="0" y="1513"/>
                  </a:lnTo>
                  <a:lnTo>
                    <a:pt x="0" y="3056"/>
                  </a:lnTo>
                  <a:lnTo>
                    <a:pt x="2006" y="3056"/>
                  </a:lnTo>
                  <a:lnTo>
                    <a:pt x="2376" y="2531"/>
                  </a:lnTo>
                  <a:lnTo>
                    <a:pt x="2376" y="525"/>
                  </a:lnTo>
                  <a:lnTo>
                    <a:pt x="1975"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2"/>
            <p:cNvSpPr/>
            <p:nvPr/>
          </p:nvSpPr>
          <p:spPr>
            <a:xfrm>
              <a:off x="7914713" y="2427325"/>
              <a:ext cx="132725" cy="67925"/>
            </a:xfrm>
            <a:custGeom>
              <a:rect b="b" l="l" r="r" t="t"/>
              <a:pathLst>
                <a:path extrusionOk="0" h="2717" w="5309">
                  <a:moveTo>
                    <a:pt x="1" y="1"/>
                  </a:moveTo>
                  <a:lnTo>
                    <a:pt x="1" y="1173"/>
                  </a:lnTo>
                  <a:lnTo>
                    <a:pt x="741" y="2716"/>
                  </a:lnTo>
                  <a:lnTo>
                    <a:pt x="4568" y="2716"/>
                  </a:lnTo>
                  <a:lnTo>
                    <a:pt x="5309" y="1173"/>
                  </a:lnTo>
                  <a:lnTo>
                    <a:pt x="5309"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2"/>
            <p:cNvSpPr/>
            <p:nvPr/>
          </p:nvSpPr>
          <p:spPr>
            <a:xfrm>
              <a:off x="7901588" y="2385675"/>
              <a:ext cx="158975" cy="41675"/>
            </a:xfrm>
            <a:custGeom>
              <a:rect b="b" l="l" r="r" t="t"/>
              <a:pathLst>
                <a:path extrusionOk="0" h="1667" w="6359">
                  <a:moveTo>
                    <a:pt x="1" y="0"/>
                  </a:moveTo>
                  <a:lnTo>
                    <a:pt x="1" y="1667"/>
                  </a:lnTo>
                  <a:lnTo>
                    <a:pt x="6359" y="1667"/>
                  </a:lnTo>
                  <a:lnTo>
                    <a:pt x="6359"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2"/>
            <p:cNvSpPr/>
            <p:nvPr/>
          </p:nvSpPr>
          <p:spPr>
            <a:xfrm>
              <a:off x="7949438" y="2158050"/>
              <a:ext cx="29350" cy="227650"/>
            </a:xfrm>
            <a:custGeom>
              <a:rect b="b" l="l" r="r" t="t"/>
              <a:pathLst>
                <a:path extrusionOk="0" h="9106" w="1174">
                  <a:moveTo>
                    <a:pt x="649" y="1"/>
                  </a:moveTo>
                  <a:lnTo>
                    <a:pt x="0" y="865"/>
                  </a:lnTo>
                  <a:lnTo>
                    <a:pt x="0" y="9105"/>
                  </a:lnTo>
                  <a:lnTo>
                    <a:pt x="556" y="9105"/>
                  </a:lnTo>
                  <a:lnTo>
                    <a:pt x="556" y="865"/>
                  </a:lnTo>
                  <a:lnTo>
                    <a:pt x="1173"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2"/>
            <p:cNvSpPr/>
            <p:nvPr/>
          </p:nvSpPr>
          <p:spPr>
            <a:xfrm>
              <a:off x="7886163" y="2228275"/>
              <a:ext cx="23950" cy="82575"/>
            </a:xfrm>
            <a:custGeom>
              <a:rect b="b" l="l" r="r" t="t"/>
              <a:pathLst>
                <a:path extrusionOk="0" h="3303" w="958">
                  <a:moveTo>
                    <a:pt x="433" y="0"/>
                  </a:moveTo>
                  <a:lnTo>
                    <a:pt x="1" y="587"/>
                  </a:lnTo>
                  <a:lnTo>
                    <a:pt x="1" y="2716"/>
                  </a:lnTo>
                  <a:lnTo>
                    <a:pt x="433" y="3303"/>
                  </a:lnTo>
                  <a:lnTo>
                    <a:pt x="957" y="3303"/>
                  </a:lnTo>
                  <a:lnTo>
                    <a:pt x="556" y="2716"/>
                  </a:lnTo>
                  <a:lnTo>
                    <a:pt x="556" y="587"/>
                  </a:lnTo>
                  <a:lnTo>
                    <a:pt x="957"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2"/>
            <p:cNvSpPr/>
            <p:nvPr/>
          </p:nvSpPr>
          <p:spPr>
            <a:xfrm>
              <a:off x="8033538" y="2259125"/>
              <a:ext cx="23175" cy="38600"/>
            </a:xfrm>
            <a:custGeom>
              <a:rect b="b" l="l" r="r" t="t"/>
              <a:pathLst>
                <a:path extrusionOk="0" h="1544" w="927">
                  <a:moveTo>
                    <a:pt x="371" y="1"/>
                  </a:moveTo>
                  <a:lnTo>
                    <a:pt x="0" y="556"/>
                  </a:lnTo>
                  <a:lnTo>
                    <a:pt x="0" y="1544"/>
                  </a:lnTo>
                  <a:lnTo>
                    <a:pt x="525" y="1544"/>
                  </a:lnTo>
                  <a:lnTo>
                    <a:pt x="525" y="556"/>
                  </a:lnTo>
                  <a:lnTo>
                    <a:pt x="926"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2"/>
            <p:cNvSpPr/>
            <p:nvPr/>
          </p:nvSpPr>
          <p:spPr>
            <a:xfrm>
              <a:off x="8012713" y="2297700"/>
              <a:ext cx="13125" cy="39375"/>
            </a:xfrm>
            <a:custGeom>
              <a:rect b="b" l="l" r="r" t="t"/>
              <a:pathLst>
                <a:path extrusionOk="0" h="1575" w="525">
                  <a:moveTo>
                    <a:pt x="0" y="1"/>
                  </a:moveTo>
                  <a:lnTo>
                    <a:pt x="0" y="1575"/>
                  </a:lnTo>
                  <a:lnTo>
                    <a:pt x="525" y="1575"/>
                  </a:lnTo>
                  <a:lnTo>
                    <a:pt x="525"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2"/>
            <p:cNvSpPr/>
            <p:nvPr/>
          </p:nvSpPr>
          <p:spPr>
            <a:xfrm>
              <a:off x="7914713" y="2427325"/>
              <a:ext cx="32425" cy="67925"/>
            </a:xfrm>
            <a:custGeom>
              <a:rect b="b" l="l" r="r" t="t"/>
              <a:pathLst>
                <a:path extrusionOk="0" h="2717" w="1297">
                  <a:moveTo>
                    <a:pt x="1" y="1"/>
                  </a:moveTo>
                  <a:lnTo>
                    <a:pt x="1" y="1173"/>
                  </a:lnTo>
                  <a:lnTo>
                    <a:pt x="772" y="2716"/>
                  </a:lnTo>
                  <a:lnTo>
                    <a:pt x="1297" y="2716"/>
                  </a:lnTo>
                  <a:lnTo>
                    <a:pt x="556" y="1173"/>
                  </a:lnTo>
                  <a:lnTo>
                    <a:pt x="556"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2"/>
            <p:cNvSpPr/>
            <p:nvPr/>
          </p:nvSpPr>
          <p:spPr>
            <a:xfrm>
              <a:off x="7901588" y="2385675"/>
              <a:ext cx="13925" cy="41675"/>
            </a:xfrm>
            <a:custGeom>
              <a:rect b="b" l="l" r="r" t="t"/>
              <a:pathLst>
                <a:path extrusionOk="0" h="1667" w="557">
                  <a:moveTo>
                    <a:pt x="1" y="0"/>
                  </a:moveTo>
                  <a:lnTo>
                    <a:pt x="1" y="1667"/>
                  </a:lnTo>
                  <a:lnTo>
                    <a:pt x="557" y="1667"/>
                  </a:lnTo>
                  <a:lnTo>
                    <a:pt x="557"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2"/>
            <p:cNvSpPr/>
            <p:nvPr/>
          </p:nvSpPr>
          <p:spPr>
            <a:xfrm>
              <a:off x="7896188" y="2152650"/>
              <a:ext cx="169000" cy="347225"/>
            </a:xfrm>
            <a:custGeom>
              <a:rect b="b" l="l" r="r" t="t"/>
              <a:pathLst>
                <a:path extrusionOk="0" h="13889" w="6760">
                  <a:moveTo>
                    <a:pt x="6358" y="9537"/>
                  </a:moveTo>
                  <a:lnTo>
                    <a:pt x="6358" y="10802"/>
                  </a:lnTo>
                  <a:lnTo>
                    <a:pt x="2408" y="10802"/>
                  </a:lnTo>
                  <a:lnTo>
                    <a:pt x="2408" y="11204"/>
                  </a:lnTo>
                  <a:lnTo>
                    <a:pt x="5834" y="11204"/>
                  </a:lnTo>
                  <a:lnTo>
                    <a:pt x="5834" y="12099"/>
                  </a:lnTo>
                  <a:lnTo>
                    <a:pt x="5186" y="13487"/>
                  </a:lnTo>
                  <a:lnTo>
                    <a:pt x="1606" y="13487"/>
                  </a:lnTo>
                  <a:lnTo>
                    <a:pt x="927" y="12099"/>
                  </a:lnTo>
                  <a:lnTo>
                    <a:pt x="927" y="11204"/>
                  </a:lnTo>
                  <a:lnTo>
                    <a:pt x="1853" y="11204"/>
                  </a:lnTo>
                  <a:lnTo>
                    <a:pt x="1853" y="10802"/>
                  </a:lnTo>
                  <a:lnTo>
                    <a:pt x="433" y="10802"/>
                  </a:lnTo>
                  <a:lnTo>
                    <a:pt x="433" y="9537"/>
                  </a:lnTo>
                  <a:close/>
                  <a:moveTo>
                    <a:pt x="2655" y="1"/>
                  </a:moveTo>
                  <a:lnTo>
                    <a:pt x="1945" y="1019"/>
                  </a:lnTo>
                  <a:lnTo>
                    <a:pt x="1945" y="9136"/>
                  </a:lnTo>
                  <a:lnTo>
                    <a:pt x="1" y="9136"/>
                  </a:lnTo>
                  <a:lnTo>
                    <a:pt x="1" y="11204"/>
                  </a:lnTo>
                  <a:lnTo>
                    <a:pt x="526" y="11204"/>
                  </a:lnTo>
                  <a:lnTo>
                    <a:pt x="526" y="12191"/>
                  </a:lnTo>
                  <a:lnTo>
                    <a:pt x="1359" y="13889"/>
                  </a:lnTo>
                  <a:lnTo>
                    <a:pt x="5433" y="13889"/>
                  </a:lnTo>
                  <a:lnTo>
                    <a:pt x="6235" y="12191"/>
                  </a:lnTo>
                  <a:lnTo>
                    <a:pt x="6235" y="11204"/>
                  </a:lnTo>
                  <a:lnTo>
                    <a:pt x="6760" y="11204"/>
                  </a:lnTo>
                  <a:lnTo>
                    <a:pt x="6760" y="9105"/>
                  </a:lnTo>
                  <a:lnTo>
                    <a:pt x="4846" y="9105"/>
                  </a:lnTo>
                  <a:lnTo>
                    <a:pt x="4846" y="3303"/>
                  </a:lnTo>
                  <a:lnTo>
                    <a:pt x="4445" y="3303"/>
                  </a:lnTo>
                  <a:lnTo>
                    <a:pt x="4445" y="9105"/>
                  </a:lnTo>
                  <a:lnTo>
                    <a:pt x="2346" y="9105"/>
                  </a:lnTo>
                  <a:lnTo>
                    <a:pt x="2346" y="1143"/>
                  </a:lnTo>
                  <a:lnTo>
                    <a:pt x="2871" y="402"/>
                  </a:lnTo>
                  <a:lnTo>
                    <a:pt x="3920" y="402"/>
                  </a:lnTo>
                  <a:lnTo>
                    <a:pt x="4445" y="1143"/>
                  </a:lnTo>
                  <a:lnTo>
                    <a:pt x="4445" y="2748"/>
                  </a:lnTo>
                  <a:lnTo>
                    <a:pt x="4846" y="2748"/>
                  </a:lnTo>
                  <a:lnTo>
                    <a:pt x="4846" y="1019"/>
                  </a:lnTo>
                  <a:lnTo>
                    <a:pt x="410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2"/>
            <p:cNvSpPr/>
            <p:nvPr/>
          </p:nvSpPr>
          <p:spPr>
            <a:xfrm>
              <a:off x="7880763" y="2222875"/>
              <a:ext cx="51725" cy="93375"/>
            </a:xfrm>
            <a:custGeom>
              <a:rect b="b" l="l" r="r" t="t"/>
              <a:pathLst>
                <a:path extrusionOk="0" h="3735" w="2069">
                  <a:moveTo>
                    <a:pt x="495" y="0"/>
                  </a:moveTo>
                  <a:lnTo>
                    <a:pt x="1" y="741"/>
                  </a:lnTo>
                  <a:lnTo>
                    <a:pt x="1" y="3025"/>
                  </a:lnTo>
                  <a:lnTo>
                    <a:pt x="495" y="3735"/>
                  </a:lnTo>
                  <a:lnTo>
                    <a:pt x="1914" y="3735"/>
                  </a:lnTo>
                  <a:lnTo>
                    <a:pt x="1945" y="3333"/>
                  </a:lnTo>
                  <a:lnTo>
                    <a:pt x="741" y="3333"/>
                  </a:lnTo>
                  <a:lnTo>
                    <a:pt x="402" y="2901"/>
                  </a:lnTo>
                  <a:lnTo>
                    <a:pt x="402" y="864"/>
                  </a:lnTo>
                  <a:lnTo>
                    <a:pt x="741" y="432"/>
                  </a:lnTo>
                  <a:lnTo>
                    <a:pt x="1359" y="432"/>
                  </a:lnTo>
                  <a:lnTo>
                    <a:pt x="1667" y="864"/>
                  </a:lnTo>
                  <a:lnTo>
                    <a:pt x="1667" y="1852"/>
                  </a:lnTo>
                  <a:lnTo>
                    <a:pt x="2068" y="1852"/>
                  </a:lnTo>
                  <a:lnTo>
                    <a:pt x="2068" y="741"/>
                  </a:lnTo>
                  <a:lnTo>
                    <a:pt x="154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2"/>
            <p:cNvSpPr/>
            <p:nvPr/>
          </p:nvSpPr>
          <p:spPr>
            <a:xfrm>
              <a:off x="8028138" y="2254500"/>
              <a:ext cx="49400" cy="87225"/>
            </a:xfrm>
            <a:custGeom>
              <a:rect b="b" l="l" r="r" t="t"/>
              <a:pathLst>
                <a:path extrusionOk="0" h="3489" w="1976">
                  <a:moveTo>
                    <a:pt x="494" y="1"/>
                  </a:moveTo>
                  <a:lnTo>
                    <a:pt x="0" y="680"/>
                  </a:lnTo>
                  <a:lnTo>
                    <a:pt x="0" y="1729"/>
                  </a:lnTo>
                  <a:lnTo>
                    <a:pt x="402" y="1729"/>
                  </a:lnTo>
                  <a:lnTo>
                    <a:pt x="402" y="803"/>
                  </a:lnTo>
                  <a:lnTo>
                    <a:pt x="710" y="402"/>
                  </a:lnTo>
                  <a:lnTo>
                    <a:pt x="1266" y="402"/>
                  </a:lnTo>
                  <a:lnTo>
                    <a:pt x="1574" y="803"/>
                  </a:lnTo>
                  <a:lnTo>
                    <a:pt x="1574" y="2686"/>
                  </a:lnTo>
                  <a:lnTo>
                    <a:pt x="1266" y="3087"/>
                  </a:lnTo>
                  <a:lnTo>
                    <a:pt x="186" y="3087"/>
                  </a:lnTo>
                  <a:lnTo>
                    <a:pt x="186" y="3488"/>
                  </a:lnTo>
                  <a:lnTo>
                    <a:pt x="1482" y="3488"/>
                  </a:lnTo>
                  <a:lnTo>
                    <a:pt x="1975" y="2809"/>
                  </a:lnTo>
                  <a:lnTo>
                    <a:pt x="1975" y="680"/>
                  </a:lnTo>
                  <a:lnTo>
                    <a:pt x="148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2"/>
            <p:cNvSpPr/>
            <p:nvPr/>
          </p:nvSpPr>
          <p:spPr>
            <a:xfrm>
              <a:off x="7967188" y="2450475"/>
              <a:ext cx="27800" cy="10825"/>
            </a:xfrm>
            <a:custGeom>
              <a:rect b="b" l="l" r="r" t="t"/>
              <a:pathLst>
                <a:path extrusionOk="0" h="433" w="1112">
                  <a:moveTo>
                    <a:pt x="0" y="1"/>
                  </a:moveTo>
                  <a:lnTo>
                    <a:pt x="0" y="433"/>
                  </a:lnTo>
                  <a:lnTo>
                    <a:pt x="432" y="433"/>
                  </a:lnTo>
                  <a:lnTo>
                    <a:pt x="401" y="1"/>
                  </a:lnTo>
                  <a:close/>
                  <a:moveTo>
                    <a:pt x="679" y="1"/>
                  </a:moveTo>
                  <a:lnTo>
                    <a:pt x="679" y="433"/>
                  </a:lnTo>
                  <a:lnTo>
                    <a:pt x="1111" y="433"/>
                  </a:lnTo>
                  <a:lnTo>
                    <a:pt x="11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52"/>
          <p:cNvGrpSpPr/>
          <p:nvPr/>
        </p:nvGrpSpPr>
        <p:grpSpPr>
          <a:xfrm>
            <a:off x="7856088" y="1601000"/>
            <a:ext cx="244600" cy="347225"/>
            <a:chOff x="7856088" y="1601000"/>
            <a:chExt cx="244600" cy="347225"/>
          </a:xfrm>
        </p:grpSpPr>
        <p:sp>
          <p:nvSpPr>
            <p:cNvPr id="1915" name="Google Shape;1915;p52"/>
            <p:cNvSpPr/>
            <p:nvPr/>
          </p:nvSpPr>
          <p:spPr>
            <a:xfrm>
              <a:off x="7869963" y="1605650"/>
              <a:ext cx="219150" cy="337175"/>
            </a:xfrm>
            <a:custGeom>
              <a:rect b="b" l="l" r="r" t="t"/>
              <a:pathLst>
                <a:path extrusionOk="0" h="13487" w="8766">
                  <a:moveTo>
                    <a:pt x="340" y="0"/>
                  </a:moveTo>
                  <a:lnTo>
                    <a:pt x="340" y="3919"/>
                  </a:lnTo>
                  <a:lnTo>
                    <a:pt x="1" y="5648"/>
                  </a:lnTo>
                  <a:lnTo>
                    <a:pt x="1" y="13487"/>
                  </a:lnTo>
                  <a:lnTo>
                    <a:pt x="8765" y="13487"/>
                  </a:lnTo>
                  <a:lnTo>
                    <a:pt x="8765" y="5648"/>
                  </a:lnTo>
                  <a:lnTo>
                    <a:pt x="8395" y="3919"/>
                  </a:lnTo>
                  <a:lnTo>
                    <a:pt x="8395" y="31"/>
                  </a:lnTo>
                  <a:lnTo>
                    <a:pt x="6883" y="31"/>
                  </a:lnTo>
                  <a:lnTo>
                    <a:pt x="6883" y="2160"/>
                  </a:lnTo>
                  <a:lnTo>
                    <a:pt x="5679" y="3364"/>
                  </a:lnTo>
                  <a:lnTo>
                    <a:pt x="3056" y="3364"/>
                  </a:lnTo>
                  <a:lnTo>
                    <a:pt x="1852" y="2160"/>
                  </a:lnTo>
                  <a:lnTo>
                    <a:pt x="1852"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2"/>
            <p:cNvSpPr/>
            <p:nvPr/>
          </p:nvSpPr>
          <p:spPr>
            <a:xfrm>
              <a:off x="7892338" y="1712625"/>
              <a:ext cx="180575" cy="172850"/>
            </a:xfrm>
            <a:custGeom>
              <a:rect b="b" l="l" r="r" t="t"/>
              <a:pathLst>
                <a:path extrusionOk="0" h="6914" w="7223">
                  <a:moveTo>
                    <a:pt x="2994" y="937"/>
                  </a:moveTo>
                  <a:lnTo>
                    <a:pt x="2994" y="3220"/>
                  </a:lnTo>
                  <a:lnTo>
                    <a:pt x="1143" y="4578"/>
                  </a:lnTo>
                  <a:cubicBezTo>
                    <a:pt x="402" y="3035"/>
                    <a:pt x="1328" y="1245"/>
                    <a:pt x="2994" y="937"/>
                  </a:cubicBezTo>
                  <a:close/>
                  <a:moveTo>
                    <a:pt x="3889" y="937"/>
                  </a:moveTo>
                  <a:cubicBezTo>
                    <a:pt x="5556" y="1214"/>
                    <a:pt x="6482" y="3035"/>
                    <a:pt x="5772" y="4578"/>
                  </a:cubicBezTo>
                  <a:lnTo>
                    <a:pt x="3889" y="3220"/>
                  </a:lnTo>
                  <a:lnTo>
                    <a:pt x="3889" y="937"/>
                  </a:lnTo>
                  <a:close/>
                  <a:moveTo>
                    <a:pt x="2994" y="4331"/>
                  </a:moveTo>
                  <a:lnTo>
                    <a:pt x="2994" y="5967"/>
                  </a:lnTo>
                  <a:cubicBezTo>
                    <a:pt x="2500" y="5905"/>
                    <a:pt x="2007" y="5658"/>
                    <a:pt x="1667" y="5288"/>
                  </a:cubicBezTo>
                  <a:lnTo>
                    <a:pt x="2994" y="4331"/>
                  </a:lnTo>
                  <a:close/>
                  <a:moveTo>
                    <a:pt x="3889" y="4331"/>
                  </a:moveTo>
                  <a:lnTo>
                    <a:pt x="5247" y="5288"/>
                  </a:lnTo>
                  <a:cubicBezTo>
                    <a:pt x="4877" y="5658"/>
                    <a:pt x="4414" y="5905"/>
                    <a:pt x="3889" y="5967"/>
                  </a:cubicBezTo>
                  <a:lnTo>
                    <a:pt x="3889" y="4331"/>
                  </a:lnTo>
                  <a:close/>
                  <a:moveTo>
                    <a:pt x="3465" y="1"/>
                  </a:moveTo>
                  <a:cubicBezTo>
                    <a:pt x="1692" y="1"/>
                    <a:pt x="1" y="1382"/>
                    <a:pt x="1" y="3467"/>
                  </a:cubicBezTo>
                  <a:cubicBezTo>
                    <a:pt x="1" y="5538"/>
                    <a:pt x="1701" y="6913"/>
                    <a:pt x="3479" y="6913"/>
                  </a:cubicBezTo>
                  <a:cubicBezTo>
                    <a:pt x="4325" y="6913"/>
                    <a:pt x="5189" y="6602"/>
                    <a:pt x="5895" y="5905"/>
                  </a:cubicBezTo>
                  <a:cubicBezTo>
                    <a:pt x="7222" y="4547"/>
                    <a:pt x="7222" y="2356"/>
                    <a:pt x="5895" y="1029"/>
                  </a:cubicBezTo>
                  <a:cubicBezTo>
                    <a:pt x="5185" y="319"/>
                    <a:pt x="4315" y="1"/>
                    <a:pt x="3465"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2"/>
            <p:cNvSpPr/>
            <p:nvPr/>
          </p:nvSpPr>
          <p:spPr>
            <a:xfrm>
              <a:off x="8011938" y="1606400"/>
              <a:ext cx="44000" cy="83350"/>
            </a:xfrm>
            <a:custGeom>
              <a:rect b="b" l="l" r="r" t="t"/>
              <a:pathLst>
                <a:path extrusionOk="0" h="3334" w="1760">
                  <a:moveTo>
                    <a:pt x="1204" y="1"/>
                  </a:moveTo>
                  <a:lnTo>
                    <a:pt x="1204" y="2161"/>
                  </a:lnTo>
                  <a:lnTo>
                    <a:pt x="0" y="3334"/>
                  </a:lnTo>
                  <a:lnTo>
                    <a:pt x="525" y="3334"/>
                  </a:lnTo>
                  <a:lnTo>
                    <a:pt x="1728" y="2161"/>
                  </a:lnTo>
                  <a:lnTo>
                    <a:pt x="1759"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2"/>
            <p:cNvSpPr/>
            <p:nvPr/>
          </p:nvSpPr>
          <p:spPr>
            <a:xfrm>
              <a:off x="7868413" y="1606400"/>
              <a:ext cx="22400" cy="336425"/>
            </a:xfrm>
            <a:custGeom>
              <a:rect b="b" l="l" r="r" t="t"/>
              <a:pathLst>
                <a:path extrusionOk="0" h="13457" w="896">
                  <a:moveTo>
                    <a:pt x="371" y="1"/>
                  </a:moveTo>
                  <a:lnTo>
                    <a:pt x="371" y="3889"/>
                  </a:lnTo>
                  <a:lnTo>
                    <a:pt x="1" y="5618"/>
                  </a:lnTo>
                  <a:lnTo>
                    <a:pt x="1" y="13457"/>
                  </a:lnTo>
                  <a:lnTo>
                    <a:pt x="556" y="13457"/>
                  </a:lnTo>
                  <a:lnTo>
                    <a:pt x="556" y="5618"/>
                  </a:lnTo>
                  <a:lnTo>
                    <a:pt x="896" y="3889"/>
                  </a:lnTo>
                  <a:lnTo>
                    <a:pt x="896"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2"/>
            <p:cNvSpPr/>
            <p:nvPr/>
          </p:nvSpPr>
          <p:spPr>
            <a:xfrm>
              <a:off x="7879213" y="1712625"/>
              <a:ext cx="106500" cy="172600"/>
            </a:xfrm>
            <a:custGeom>
              <a:rect b="b" l="l" r="r" t="t"/>
              <a:pathLst>
                <a:path extrusionOk="0" h="6904" w="4260">
                  <a:moveTo>
                    <a:pt x="3993" y="1"/>
                  </a:moveTo>
                  <a:cubicBezTo>
                    <a:pt x="2106" y="1"/>
                    <a:pt x="557" y="1551"/>
                    <a:pt x="557" y="3467"/>
                  </a:cubicBezTo>
                  <a:cubicBezTo>
                    <a:pt x="557" y="5382"/>
                    <a:pt x="2103" y="6903"/>
                    <a:pt x="3989" y="6903"/>
                  </a:cubicBezTo>
                  <a:cubicBezTo>
                    <a:pt x="4078" y="6903"/>
                    <a:pt x="4169" y="6900"/>
                    <a:pt x="4260" y="6893"/>
                  </a:cubicBezTo>
                  <a:cubicBezTo>
                    <a:pt x="3427" y="6831"/>
                    <a:pt x="2655" y="6492"/>
                    <a:pt x="2069" y="5905"/>
                  </a:cubicBezTo>
                  <a:cubicBezTo>
                    <a:pt x="1" y="3807"/>
                    <a:pt x="1297" y="258"/>
                    <a:pt x="4260" y="11"/>
                  </a:cubicBezTo>
                  <a:cubicBezTo>
                    <a:pt x="4170" y="4"/>
                    <a:pt x="4081" y="1"/>
                    <a:pt x="3993"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2"/>
            <p:cNvSpPr/>
            <p:nvPr/>
          </p:nvSpPr>
          <p:spPr>
            <a:xfrm>
              <a:off x="8003438" y="1736025"/>
              <a:ext cx="64850" cy="91075"/>
            </a:xfrm>
            <a:custGeom>
              <a:rect b="b" l="l" r="r" t="t"/>
              <a:pathLst>
                <a:path extrusionOk="0" h="3643" w="2594">
                  <a:moveTo>
                    <a:pt x="1" y="1"/>
                  </a:moveTo>
                  <a:lnTo>
                    <a:pt x="1" y="155"/>
                  </a:lnTo>
                  <a:cubicBezTo>
                    <a:pt x="1235" y="680"/>
                    <a:pt x="1852" y="2068"/>
                    <a:pt x="1451" y="3334"/>
                  </a:cubicBezTo>
                  <a:lnTo>
                    <a:pt x="1852" y="3642"/>
                  </a:lnTo>
                  <a:cubicBezTo>
                    <a:pt x="2593" y="2099"/>
                    <a:pt x="1667" y="309"/>
                    <a:pt x="1"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2"/>
            <p:cNvSpPr/>
            <p:nvPr/>
          </p:nvSpPr>
          <p:spPr>
            <a:xfrm>
              <a:off x="8003438" y="1820900"/>
              <a:ext cx="33200" cy="40925"/>
            </a:xfrm>
            <a:custGeom>
              <a:rect b="b" l="l" r="r" t="t"/>
              <a:pathLst>
                <a:path extrusionOk="0" h="1637" w="1328">
                  <a:moveTo>
                    <a:pt x="1" y="0"/>
                  </a:moveTo>
                  <a:lnTo>
                    <a:pt x="1" y="371"/>
                  </a:lnTo>
                  <a:lnTo>
                    <a:pt x="803" y="957"/>
                  </a:lnTo>
                  <a:cubicBezTo>
                    <a:pt x="556" y="1173"/>
                    <a:pt x="279" y="1358"/>
                    <a:pt x="1" y="1482"/>
                  </a:cubicBezTo>
                  <a:lnTo>
                    <a:pt x="1" y="1636"/>
                  </a:lnTo>
                  <a:cubicBezTo>
                    <a:pt x="495" y="1544"/>
                    <a:pt x="957" y="1327"/>
                    <a:pt x="1328" y="957"/>
                  </a:cubicBezTo>
                  <a:lnTo>
                    <a:pt x="1"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2"/>
            <p:cNvSpPr/>
            <p:nvPr/>
          </p:nvSpPr>
          <p:spPr>
            <a:xfrm>
              <a:off x="7967188" y="1820900"/>
              <a:ext cx="13900" cy="40925"/>
            </a:xfrm>
            <a:custGeom>
              <a:rect b="b" l="l" r="r" t="t"/>
              <a:pathLst>
                <a:path extrusionOk="0" h="1637" w="556">
                  <a:moveTo>
                    <a:pt x="556" y="0"/>
                  </a:moveTo>
                  <a:lnTo>
                    <a:pt x="0" y="371"/>
                  </a:lnTo>
                  <a:lnTo>
                    <a:pt x="0" y="1482"/>
                  </a:lnTo>
                  <a:cubicBezTo>
                    <a:pt x="185" y="1544"/>
                    <a:pt x="371" y="1605"/>
                    <a:pt x="556" y="1636"/>
                  </a:cubicBezTo>
                  <a:lnTo>
                    <a:pt x="55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2"/>
            <p:cNvSpPr/>
            <p:nvPr/>
          </p:nvSpPr>
          <p:spPr>
            <a:xfrm>
              <a:off x="7931688" y="1736025"/>
              <a:ext cx="49400" cy="91075"/>
            </a:xfrm>
            <a:custGeom>
              <a:rect b="b" l="l" r="r" t="t"/>
              <a:pathLst>
                <a:path extrusionOk="0" h="3643" w="1976">
                  <a:moveTo>
                    <a:pt x="1976" y="1"/>
                  </a:moveTo>
                  <a:cubicBezTo>
                    <a:pt x="1791" y="32"/>
                    <a:pt x="1605" y="93"/>
                    <a:pt x="1420" y="155"/>
                  </a:cubicBezTo>
                  <a:lnTo>
                    <a:pt x="1420" y="2284"/>
                  </a:lnTo>
                  <a:lnTo>
                    <a:pt x="1" y="3334"/>
                  </a:lnTo>
                  <a:cubicBezTo>
                    <a:pt x="31" y="3426"/>
                    <a:pt x="62" y="3519"/>
                    <a:pt x="124" y="3642"/>
                  </a:cubicBezTo>
                  <a:lnTo>
                    <a:pt x="1976" y="2284"/>
                  </a:lnTo>
                  <a:lnTo>
                    <a:pt x="197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2"/>
            <p:cNvSpPr/>
            <p:nvPr/>
          </p:nvSpPr>
          <p:spPr>
            <a:xfrm>
              <a:off x="7873063" y="1601000"/>
              <a:ext cx="219900" cy="281650"/>
            </a:xfrm>
            <a:custGeom>
              <a:rect b="b" l="l" r="r" t="t"/>
              <a:pathLst>
                <a:path extrusionOk="0" h="11266" w="8796">
                  <a:moveTo>
                    <a:pt x="0" y="1"/>
                  </a:moveTo>
                  <a:lnTo>
                    <a:pt x="0" y="2069"/>
                  </a:lnTo>
                  <a:lnTo>
                    <a:pt x="401" y="2069"/>
                  </a:lnTo>
                  <a:lnTo>
                    <a:pt x="401" y="402"/>
                  </a:lnTo>
                  <a:lnTo>
                    <a:pt x="1481" y="402"/>
                  </a:lnTo>
                  <a:lnTo>
                    <a:pt x="1481" y="2439"/>
                  </a:lnTo>
                  <a:lnTo>
                    <a:pt x="2839" y="3766"/>
                  </a:lnTo>
                  <a:lnTo>
                    <a:pt x="5617" y="3766"/>
                  </a:lnTo>
                  <a:lnTo>
                    <a:pt x="6944" y="2439"/>
                  </a:lnTo>
                  <a:lnTo>
                    <a:pt x="6944" y="402"/>
                  </a:lnTo>
                  <a:lnTo>
                    <a:pt x="8055" y="402"/>
                  </a:lnTo>
                  <a:lnTo>
                    <a:pt x="8055" y="4105"/>
                  </a:lnTo>
                  <a:lnTo>
                    <a:pt x="8395" y="5865"/>
                  </a:lnTo>
                  <a:lnTo>
                    <a:pt x="8395" y="11265"/>
                  </a:lnTo>
                  <a:lnTo>
                    <a:pt x="8796" y="11265"/>
                  </a:lnTo>
                  <a:lnTo>
                    <a:pt x="8796" y="5803"/>
                  </a:lnTo>
                  <a:lnTo>
                    <a:pt x="8487" y="4075"/>
                  </a:lnTo>
                  <a:lnTo>
                    <a:pt x="8487" y="1"/>
                  </a:lnTo>
                  <a:lnTo>
                    <a:pt x="6574" y="1"/>
                  </a:lnTo>
                  <a:lnTo>
                    <a:pt x="6574" y="2285"/>
                  </a:lnTo>
                  <a:lnTo>
                    <a:pt x="5463" y="3334"/>
                  </a:lnTo>
                  <a:lnTo>
                    <a:pt x="2994" y="3334"/>
                  </a:lnTo>
                  <a:lnTo>
                    <a:pt x="1914" y="2285"/>
                  </a:lnTo>
                  <a:lnTo>
                    <a:pt x="191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2"/>
            <p:cNvSpPr/>
            <p:nvPr/>
          </p:nvSpPr>
          <p:spPr>
            <a:xfrm>
              <a:off x="7863788" y="1667350"/>
              <a:ext cx="229950" cy="280875"/>
            </a:xfrm>
            <a:custGeom>
              <a:rect b="b" l="l" r="r" t="t"/>
              <a:pathLst>
                <a:path extrusionOk="0" h="11235" w="9198">
                  <a:moveTo>
                    <a:pt x="340" y="1"/>
                  </a:moveTo>
                  <a:lnTo>
                    <a:pt x="340" y="1421"/>
                  </a:lnTo>
                  <a:lnTo>
                    <a:pt x="1" y="3149"/>
                  </a:lnTo>
                  <a:lnTo>
                    <a:pt x="1" y="11235"/>
                  </a:lnTo>
                  <a:lnTo>
                    <a:pt x="9198" y="11235"/>
                  </a:lnTo>
                  <a:lnTo>
                    <a:pt x="9198" y="9198"/>
                  </a:lnTo>
                  <a:lnTo>
                    <a:pt x="8796" y="9198"/>
                  </a:lnTo>
                  <a:lnTo>
                    <a:pt x="8796" y="10833"/>
                  </a:lnTo>
                  <a:lnTo>
                    <a:pt x="402" y="10833"/>
                  </a:lnTo>
                  <a:lnTo>
                    <a:pt x="402" y="3211"/>
                  </a:lnTo>
                  <a:lnTo>
                    <a:pt x="741" y="1451"/>
                  </a:lnTo>
                  <a:lnTo>
                    <a:pt x="74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2"/>
            <p:cNvSpPr/>
            <p:nvPr/>
          </p:nvSpPr>
          <p:spPr>
            <a:xfrm>
              <a:off x="7984938" y="1729850"/>
              <a:ext cx="75625" cy="104200"/>
            </a:xfrm>
            <a:custGeom>
              <a:rect b="b" l="l" r="r" t="t"/>
              <a:pathLst>
                <a:path extrusionOk="0" h="4168" w="3025">
                  <a:moveTo>
                    <a:pt x="401" y="525"/>
                  </a:moveTo>
                  <a:cubicBezTo>
                    <a:pt x="1697" y="896"/>
                    <a:pt x="2438" y="2285"/>
                    <a:pt x="1975" y="3581"/>
                  </a:cubicBezTo>
                  <a:lnTo>
                    <a:pt x="401" y="2439"/>
                  </a:lnTo>
                  <a:lnTo>
                    <a:pt x="401" y="525"/>
                  </a:lnTo>
                  <a:close/>
                  <a:moveTo>
                    <a:pt x="0" y="1"/>
                  </a:moveTo>
                  <a:lnTo>
                    <a:pt x="0" y="2624"/>
                  </a:lnTo>
                  <a:lnTo>
                    <a:pt x="2130" y="4167"/>
                  </a:lnTo>
                  <a:lnTo>
                    <a:pt x="2253" y="3982"/>
                  </a:lnTo>
                  <a:cubicBezTo>
                    <a:pt x="3025" y="2315"/>
                    <a:pt x="2037" y="371"/>
                    <a:pt x="216" y="32"/>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2"/>
            <p:cNvSpPr/>
            <p:nvPr/>
          </p:nvSpPr>
          <p:spPr>
            <a:xfrm>
              <a:off x="7984938" y="1810875"/>
              <a:ext cx="46300" cy="57875"/>
            </a:xfrm>
            <a:custGeom>
              <a:rect b="b" l="l" r="r" t="t"/>
              <a:pathLst>
                <a:path extrusionOk="0" h="2315" w="1852">
                  <a:moveTo>
                    <a:pt x="401" y="803"/>
                  </a:moveTo>
                  <a:lnTo>
                    <a:pt x="1235" y="1389"/>
                  </a:lnTo>
                  <a:cubicBezTo>
                    <a:pt x="988" y="1574"/>
                    <a:pt x="710" y="1698"/>
                    <a:pt x="401" y="1790"/>
                  </a:cubicBezTo>
                  <a:lnTo>
                    <a:pt x="401" y="803"/>
                  </a:lnTo>
                  <a:close/>
                  <a:moveTo>
                    <a:pt x="0" y="0"/>
                  </a:moveTo>
                  <a:lnTo>
                    <a:pt x="0" y="2315"/>
                  </a:lnTo>
                  <a:lnTo>
                    <a:pt x="216" y="2253"/>
                  </a:lnTo>
                  <a:cubicBezTo>
                    <a:pt x="772" y="2161"/>
                    <a:pt x="1296" y="1914"/>
                    <a:pt x="1667" y="1512"/>
                  </a:cubicBezTo>
                  <a:lnTo>
                    <a:pt x="1852" y="1327"/>
                  </a:ln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2"/>
            <p:cNvSpPr/>
            <p:nvPr/>
          </p:nvSpPr>
          <p:spPr>
            <a:xfrm>
              <a:off x="7926288" y="1810100"/>
              <a:ext cx="46325" cy="57875"/>
            </a:xfrm>
            <a:custGeom>
              <a:rect b="b" l="l" r="r" t="t"/>
              <a:pathLst>
                <a:path extrusionOk="0" h="2315" w="1853">
                  <a:moveTo>
                    <a:pt x="1451" y="834"/>
                  </a:moveTo>
                  <a:lnTo>
                    <a:pt x="1451" y="1821"/>
                  </a:lnTo>
                  <a:cubicBezTo>
                    <a:pt x="1142" y="1729"/>
                    <a:pt x="865" y="1605"/>
                    <a:pt x="649" y="1420"/>
                  </a:cubicBezTo>
                  <a:lnTo>
                    <a:pt x="1451" y="834"/>
                  </a:lnTo>
                  <a:close/>
                  <a:moveTo>
                    <a:pt x="1852" y="0"/>
                  </a:moveTo>
                  <a:lnTo>
                    <a:pt x="1" y="1358"/>
                  </a:lnTo>
                  <a:lnTo>
                    <a:pt x="155" y="1543"/>
                  </a:lnTo>
                  <a:cubicBezTo>
                    <a:pt x="556" y="1914"/>
                    <a:pt x="1081" y="2192"/>
                    <a:pt x="1605" y="2284"/>
                  </a:cubicBezTo>
                  <a:lnTo>
                    <a:pt x="1852" y="2315"/>
                  </a:lnTo>
                  <a:lnTo>
                    <a:pt x="185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2"/>
            <p:cNvSpPr/>
            <p:nvPr/>
          </p:nvSpPr>
          <p:spPr>
            <a:xfrm>
              <a:off x="7856088" y="1707475"/>
              <a:ext cx="244600" cy="183275"/>
            </a:xfrm>
            <a:custGeom>
              <a:rect b="b" l="l" r="r" t="t"/>
              <a:pathLst>
                <a:path extrusionOk="0" h="7331" w="9784">
                  <a:moveTo>
                    <a:pt x="4916" y="417"/>
                  </a:moveTo>
                  <a:cubicBezTo>
                    <a:pt x="5714" y="417"/>
                    <a:pt x="6529" y="718"/>
                    <a:pt x="7191" y="1390"/>
                  </a:cubicBezTo>
                  <a:cubicBezTo>
                    <a:pt x="9259" y="3426"/>
                    <a:pt x="7808" y="6914"/>
                    <a:pt x="4907" y="6914"/>
                  </a:cubicBezTo>
                  <a:cubicBezTo>
                    <a:pt x="3117" y="6914"/>
                    <a:pt x="1667" y="5463"/>
                    <a:pt x="1667" y="3673"/>
                  </a:cubicBezTo>
                  <a:cubicBezTo>
                    <a:pt x="1667" y="1715"/>
                    <a:pt x="3256" y="417"/>
                    <a:pt x="4916" y="417"/>
                  </a:cubicBezTo>
                  <a:close/>
                  <a:moveTo>
                    <a:pt x="4907" y="1"/>
                  </a:moveTo>
                  <a:cubicBezTo>
                    <a:pt x="1636" y="1"/>
                    <a:pt x="0" y="3951"/>
                    <a:pt x="2315" y="6266"/>
                  </a:cubicBezTo>
                  <a:cubicBezTo>
                    <a:pt x="3025" y="6975"/>
                    <a:pt x="3958" y="7330"/>
                    <a:pt x="4896" y="7330"/>
                  </a:cubicBezTo>
                  <a:cubicBezTo>
                    <a:pt x="5833" y="7330"/>
                    <a:pt x="6774" y="6975"/>
                    <a:pt x="7500" y="6266"/>
                  </a:cubicBezTo>
                  <a:cubicBezTo>
                    <a:pt x="9783" y="3951"/>
                    <a:pt x="8148" y="1"/>
                    <a:pt x="49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2"/>
            <p:cNvSpPr/>
            <p:nvPr/>
          </p:nvSpPr>
          <p:spPr>
            <a:xfrm>
              <a:off x="7903913" y="1729850"/>
              <a:ext cx="68700" cy="104950"/>
            </a:xfrm>
            <a:custGeom>
              <a:rect b="b" l="l" r="r" t="t"/>
              <a:pathLst>
                <a:path extrusionOk="0" h="4198" w="2748">
                  <a:moveTo>
                    <a:pt x="2346" y="495"/>
                  </a:moveTo>
                  <a:lnTo>
                    <a:pt x="2346" y="2439"/>
                  </a:lnTo>
                  <a:lnTo>
                    <a:pt x="772" y="3581"/>
                  </a:lnTo>
                  <a:cubicBezTo>
                    <a:pt x="309" y="2285"/>
                    <a:pt x="1019" y="865"/>
                    <a:pt x="2346" y="495"/>
                  </a:cubicBezTo>
                  <a:close/>
                  <a:moveTo>
                    <a:pt x="2747" y="1"/>
                  </a:moveTo>
                  <a:cubicBezTo>
                    <a:pt x="2099" y="62"/>
                    <a:pt x="1482" y="371"/>
                    <a:pt x="1050" y="803"/>
                  </a:cubicBezTo>
                  <a:cubicBezTo>
                    <a:pt x="217" y="1636"/>
                    <a:pt x="1" y="2902"/>
                    <a:pt x="494" y="3982"/>
                  </a:cubicBezTo>
                  <a:lnTo>
                    <a:pt x="618" y="4198"/>
                  </a:lnTo>
                  <a:lnTo>
                    <a:pt x="2747" y="2655"/>
                  </a:lnTo>
                  <a:lnTo>
                    <a:pt x="27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2"/>
            <p:cNvSpPr/>
            <p:nvPr/>
          </p:nvSpPr>
          <p:spPr>
            <a:xfrm>
              <a:off x="7965638" y="1905775"/>
              <a:ext cx="27025" cy="10050"/>
            </a:xfrm>
            <a:custGeom>
              <a:rect b="b" l="l" r="r" t="t"/>
              <a:pathLst>
                <a:path extrusionOk="0" h="402" w="1081">
                  <a:moveTo>
                    <a:pt x="1" y="0"/>
                  </a:moveTo>
                  <a:lnTo>
                    <a:pt x="1" y="401"/>
                  </a:lnTo>
                  <a:lnTo>
                    <a:pt x="402" y="401"/>
                  </a:lnTo>
                  <a:lnTo>
                    <a:pt x="402" y="0"/>
                  </a:lnTo>
                  <a:close/>
                  <a:moveTo>
                    <a:pt x="679" y="0"/>
                  </a:moveTo>
                  <a:lnTo>
                    <a:pt x="679"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52"/>
          <p:cNvGrpSpPr/>
          <p:nvPr/>
        </p:nvGrpSpPr>
        <p:grpSpPr>
          <a:xfrm>
            <a:off x="7048263" y="2160375"/>
            <a:ext cx="347225" cy="341825"/>
            <a:chOff x="7048263" y="2160375"/>
            <a:chExt cx="347225" cy="341825"/>
          </a:xfrm>
        </p:grpSpPr>
        <p:sp>
          <p:nvSpPr>
            <p:cNvPr id="1933" name="Google Shape;1933;p52"/>
            <p:cNvSpPr/>
            <p:nvPr/>
          </p:nvSpPr>
          <p:spPr>
            <a:xfrm>
              <a:off x="7052888" y="2165000"/>
              <a:ext cx="337200" cy="332575"/>
            </a:xfrm>
            <a:custGeom>
              <a:rect b="b" l="l" r="r" t="t"/>
              <a:pathLst>
                <a:path extrusionOk="0" h="13303" w="13488">
                  <a:moveTo>
                    <a:pt x="4198" y="1"/>
                  </a:moveTo>
                  <a:lnTo>
                    <a:pt x="4198" y="6667"/>
                  </a:lnTo>
                  <a:cubicBezTo>
                    <a:pt x="3762" y="6449"/>
                    <a:pt x="3299" y="6349"/>
                    <a:pt x="2845" y="6349"/>
                  </a:cubicBezTo>
                  <a:cubicBezTo>
                    <a:pt x="1372" y="6349"/>
                    <a:pt x="1" y="7402"/>
                    <a:pt x="1" y="8889"/>
                  </a:cubicBezTo>
                  <a:cubicBezTo>
                    <a:pt x="1" y="10308"/>
                    <a:pt x="1266" y="11450"/>
                    <a:pt x="2840" y="11450"/>
                  </a:cubicBezTo>
                  <a:cubicBezTo>
                    <a:pt x="4383" y="11450"/>
                    <a:pt x="5649" y="10308"/>
                    <a:pt x="5649" y="8889"/>
                  </a:cubicBezTo>
                  <a:lnTo>
                    <a:pt x="5649" y="1451"/>
                  </a:lnTo>
                  <a:lnTo>
                    <a:pt x="12037" y="1451"/>
                  </a:lnTo>
                  <a:lnTo>
                    <a:pt x="12037" y="8519"/>
                  </a:lnTo>
                  <a:cubicBezTo>
                    <a:pt x="11593" y="8289"/>
                    <a:pt x="11120" y="8184"/>
                    <a:pt x="10658" y="8184"/>
                  </a:cubicBezTo>
                  <a:cubicBezTo>
                    <a:pt x="9195" y="8184"/>
                    <a:pt x="7840" y="9239"/>
                    <a:pt x="7840" y="10741"/>
                  </a:cubicBezTo>
                  <a:cubicBezTo>
                    <a:pt x="7840" y="12160"/>
                    <a:pt x="9105" y="13302"/>
                    <a:pt x="10679" y="13302"/>
                  </a:cubicBezTo>
                  <a:cubicBezTo>
                    <a:pt x="12222" y="13302"/>
                    <a:pt x="13488" y="12129"/>
                    <a:pt x="13488" y="10741"/>
                  </a:cubicBezTo>
                  <a:lnTo>
                    <a:pt x="13488"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2"/>
            <p:cNvSpPr/>
            <p:nvPr/>
          </p:nvSpPr>
          <p:spPr>
            <a:xfrm>
              <a:off x="7157838" y="2165000"/>
              <a:ext cx="13900" cy="166675"/>
            </a:xfrm>
            <a:custGeom>
              <a:rect b="b" l="l" r="r" t="t"/>
              <a:pathLst>
                <a:path extrusionOk="0" h="6667" w="556">
                  <a:moveTo>
                    <a:pt x="0" y="1"/>
                  </a:moveTo>
                  <a:lnTo>
                    <a:pt x="0" y="6451"/>
                  </a:lnTo>
                  <a:cubicBezTo>
                    <a:pt x="185" y="6513"/>
                    <a:pt x="370" y="6574"/>
                    <a:pt x="556" y="6667"/>
                  </a:cubicBezTo>
                  <a:lnTo>
                    <a:pt x="556"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2"/>
            <p:cNvSpPr/>
            <p:nvPr/>
          </p:nvSpPr>
          <p:spPr>
            <a:xfrm>
              <a:off x="7353813" y="2201275"/>
              <a:ext cx="13900" cy="176700"/>
            </a:xfrm>
            <a:custGeom>
              <a:rect b="b" l="l" r="r" t="t"/>
              <a:pathLst>
                <a:path extrusionOk="0" h="7068" w="556">
                  <a:moveTo>
                    <a:pt x="0" y="0"/>
                  </a:moveTo>
                  <a:lnTo>
                    <a:pt x="0" y="6851"/>
                  </a:lnTo>
                  <a:cubicBezTo>
                    <a:pt x="185" y="6913"/>
                    <a:pt x="370" y="6975"/>
                    <a:pt x="556" y="7068"/>
                  </a:cubicBezTo>
                  <a:lnTo>
                    <a:pt x="556"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2"/>
            <p:cNvSpPr/>
            <p:nvPr/>
          </p:nvSpPr>
          <p:spPr>
            <a:xfrm>
              <a:off x="7249638" y="2369900"/>
              <a:ext cx="77175" cy="127375"/>
            </a:xfrm>
            <a:custGeom>
              <a:rect b="b" l="l" r="r" t="t"/>
              <a:pathLst>
                <a:path extrusionOk="0" h="5095" w="3087">
                  <a:moveTo>
                    <a:pt x="2797" y="0"/>
                  </a:moveTo>
                  <a:cubicBezTo>
                    <a:pt x="1284" y="0"/>
                    <a:pt x="1" y="1122"/>
                    <a:pt x="1" y="2545"/>
                  </a:cubicBezTo>
                  <a:cubicBezTo>
                    <a:pt x="1" y="3953"/>
                    <a:pt x="1233" y="5094"/>
                    <a:pt x="2748" y="5094"/>
                  </a:cubicBezTo>
                  <a:cubicBezTo>
                    <a:pt x="2860" y="5094"/>
                    <a:pt x="2973" y="5088"/>
                    <a:pt x="3087" y="5075"/>
                  </a:cubicBezTo>
                  <a:cubicBezTo>
                    <a:pt x="1667" y="4952"/>
                    <a:pt x="556" y="3872"/>
                    <a:pt x="556" y="2545"/>
                  </a:cubicBezTo>
                  <a:cubicBezTo>
                    <a:pt x="618" y="1156"/>
                    <a:pt x="1698" y="76"/>
                    <a:pt x="3087" y="14"/>
                  </a:cubicBezTo>
                  <a:cubicBezTo>
                    <a:pt x="2990" y="5"/>
                    <a:pt x="2893" y="0"/>
                    <a:pt x="2797"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2"/>
            <p:cNvSpPr/>
            <p:nvPr/>
          </p:nvSpPr>
          <p:spPr>
            <a:xfrm>
              <a:off x="7053663" y="2323725"/>
              <a:ext cx="77175" cy="127875"/>
            </a:xfrm>
            <a:custGeom>
              <a:rect b="b" l="l" r="r" t="t"/>
              <a:pathLst>
                <a:path extrusionOk="0" h="5115" w="3087">
                  <a:moveTo>
                    <a:pt x="2846" y="0"/>
                  </a:moveTo>
                  <a:cubicBezTo>
                    <a:pt x="1286" y="0"/>
                    <a:pt x="1" y="1130"/>
                    <a:pt x="1" y="2540"/>
                  </a:cubicBezTo>
                  <a:cubicBezTo>
                    <a:pt x="1" y="3964"/>
                    <a:pt x="1233" y="5115"/>
                    <a:pt x="2794" y="5115"/>
                  </a:cubicBezTo>
                  <a:cubicBezTo>
                    <a:pt x="2891" y="5115"/>
                    <a:pt x="2988" y="5110"/>
                    <a:pt x="3087" y="5101"/>
                  </a:cubicBezTo>
                  <a:cubicBezTo>
                    <a:pt x="1636" y="4978"/>
                    <a:pt x="525" y="3867"/>
                    <a:pt x="525" y="2540"/>
                  </a:cubicBezTo>
                  <a:cubicBezTo>
                    <a:pt x="525" y="1213"/>
                    <a:pt x="1636" y="133"/>
                    <a:pt x="3087" y="9"/>
                  </a:cubicBezTo>
                  <a:cubicBezTo>
                    <a:pt x="3006" y="3"/>
                    <a:pt x="2926" y="0"/>
                    <a:pt x="2846"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2"/>
            <p:cNvSpPr/>
            <p:nvPr/>
          </p:nvSpPr>
          <p:spPr>
            <a:xfrm>
              <a:off x="7153188" y="2160375"/>
              <a:ext cx="242300" cy="341825"/>
            </a:xfrm>
            <a:custGeom>
              <a:rect b="b" l="l" r="r" t="t"/>
              <a:pathLst>
                <a:path extrusionOk="0" h="13673" w="9692">
                  <a:moveTo>
                    <a:pt x="1" y="1"/>
                  </a:moveTo>
                  <a:lnTo>
                    <a:pt x="1" y="2778"/>
                  </a:lnTo>
                  <a:lnTo>
                    <a:pt x="371" y="2778"/>
                  </a:lnTo>
                  <a:lnTo>
                    <a:pt x="371" y="402"/>
                  </a:lnTo>
                  <a:lnTo>
                    <a:pt x="9260" y="402"/>
                  </a:lnTo>
                  <a:lnTo>
                    <a:pt x="9260" y="10926"/>
                  </a:lnTo>
                  <a:cubicBezTo>
                    <a:pt x="9260" y="12222"/>
                    <a:pt x="8087" y="13271"/>
                    <a:pt x="6636" y="13271"/>
                  </a:cubicBezTo>
                  <a:cubicBezTo>
                    <a:pt x="5186" y="13271"/>
                    <a:pt x="4013" y="12222"/>
                    <a:pt x="4013" y="10926"/>
                  </a:cubicBezTo>
                  <a:cubicBezTo>
                    <a:pt x="4013" y="9629"/>
                    <a:pt x="5186" y="8580"/>
                    <a:pt x="6636" y="8580"/>
                  </a:cubicBezTo>
                  <a:cubicBezTo>
                    <a:pt x="7223" y="8580"/>
                    <a:pt x="7778" y="8734"/>
                    <a:pt x="8272" y="9043"/>
                  </a:cubicBezTo>
                  <a:lnTo>
                    <a:pt x="8272" y="7130"/>
                  </a:lnTo>
                  <a:lnTo>
                    <a:pt x="7840" y="7130"/>
                  </a:lnTo>
                  <a:lnTo>
                    <a:pt x="7840" y="8395"/>
                  </a:lnTo>
                  <a:cubicBezTo>
                    <a:pt x="7444" y="8243"/>
                    <a:pt x="7041" y="8172"/>
                    <a:pt x="6649" y="8172"/>
                  </a:cubicBezTo>
                  <a:cubicBezTo>
                    <a:pt x="5055" y="8172"/>
                    <a:pt x="3643" y="9340"/>
                    <a:pt x="3643" y="10926"/>
                  </a:cubicBezTo>
                  <a:cubicBezTo>
                    <a:pt x="3643" y="12438"/>
                    <a:pt x="5001" y="13672"/>
                    <a:pt x="6667" y="13672"/>
                  </a:cubicBezTo>
                  <a:cubicBezTo>
                    <a:pt x="8334" y="13672"/>
                    <a:pt x="9692" y="12438"/>
                    <a:pt x="9692" y="10926"/>
                  </a:cubicBezTo>
                  <a:lnTo>
                    <a:pt x="969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2"/>
            <p:cNvSpPr/>
            <p:nvPr/>
          </p:nvSpPr>
          <p:spPr>
            <a:xfrm>
              <a:off x="7048263" y="2196650"/>
              <a:ext cx="311725" cy="260025"/>
            </a:xfrm>
            <a:custGeom>
              <a:rect b="b" l="l" r="r" t="t"/>
              <a:pathLst>
                <a:path extrusionOk="0" h="10401" w="12469">
                  <a:moveTo>
                    <a:pt x="5648" y="0"/>
                  </a:moveTo>
                  <a:lnTo>
                    <a:pt x="5648" y="7623"/>
                  </a:lnTo>
                  <a:cubicBezTo>
                    <a:pt x="5648" y="8919"/>
                    <a:pt x="4445" y="9999"/>
                    <a:pt x="3025" y="9999"/>
                  </a:cubicBezTo>
                  <a:cubicBezTo>
                    <a:pt x="1575" y="9999"/>
                    <a:pt x="402" y="8919"/>
                    <a:pt x="402" y="7623"/>
                  </a:cubicBezTo>
                  <a:cubicBezTo>
                    <a:pt x="402" y="6257"/>
                    <a:pt x="1659" y="5287"/>
                    <a:pt x="3022" y="5287"/>
                  </a:cubicBezTo>
                  <a:cubicBezTo>
                    <a:pt x="3446" y="5287"/>
                    <a:pt x="3881" y="5381"/>
                    <a:pt x="4291" y="5586"/>
                  </a:cubicBezTo>
                  <a:lnTo>
                    <a:pt x="4599" y="5740"/>
                  </a:lnTo>
                  <a:lnTo>
                    <a:pt x="4599" y="1883"/>
                  </a:lnTo>
                  <a:lnTo>
                    <a:pt x="4198" y="1883"/>
                  </a:lnTo>
                  <a:lnTo>
                    <a:pt x="4198" y="5092"/>
                  </a:lnTo>
                  <a:cubicBezTo>
                    <a:pt x="3814" y="4942"/>
                    <a:pt x="3420" y="4873"/>
                    <a:pt x="3035" y="4873"/>
                  </a:cubicBezTo>
                  <a:cubicBezTo>
                    <a:pt x="1442" y="4873"/>
                    <a:pt x="1" y="6063"/>
                    <a:pt x="1" y="7654"/>
                  </a:cubicBezTo>
                  <a:cubicBezTo>
                    <a:pt x="1" y="9166"/>
                    <a:pt x="1359" y="10400"/>
                    <a:pt x="3025" y="10400"/>
                  </a:cubicBezTo>
                  <a:cubicBezTo>
                    <a:pt x="4692" y="10400"/>
                    <a:pt x="6050" y="9166"/>
                    <a:pt x="6050" y="7654"/>
                  </a:cubicBezTo>
                  <a:lnTo>
                    <a:pt x="6050" y="401"/>
                  </a:lnTo>
                  <a:lnTo>
                    <a:pt x="12037" y="401"/>
                  </a:lnTo>
                  <a:lnTo>
                    <a:pt x="12037" y="5092"/>
                  </a:lnTo>
                  <a:lnTo>
                    <a:pt x="12469" y="5092"/>
                  </a:lnTo>
                  <a:lnTo>
                    <a:pt x="124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2"/>
            <p:cNvSpPr/>
            <p:nvPr/>
          </p:nvSpPr>
          <p:spPr>
            <a:xfrm>
              <a:off x="7113863" y="2380275"/>
              <a:ext cx="26250" cy="10050"/>
            </a:xfrm>
            <a:custGeom>
              <a:rect b="b" l="l" r="r" t="t"/>
              <a:pathLst>
                <a:path extrusionOk="0" h="402" w="1050">
                  <a:moveTo>
                    <a:pt x="0" y="0"/>
                  </a:moveTo>
                  <a:lnTo>
                    <a:pt x="0" y="401"/>
                  </a:lnTo>
                  <a:lnTo>
                    <a:pt x="370" y="401"/>
                  </a:lnTo>
                  <a:lnTo>
                    <a:pt x="370" y="0"/>
                  </a:lnTo>
                  <a:close/>
                  <a:moveTo>
                    <a:pt x="679" y="0"/>
                  </a:moveTo>
                  <a:lnTo>
                    <a:pt x="679" y="401"/>
                  </a:lnTo>
                  <a:lnTo>
                    <a:pt x="1049" y="401"/>
                  </a:lnTo>
                  <a:lnTo>
                    <a:pt x="1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52"/>
          <p:cNvGrpSpPr/>
          <p:nvPr/>
        </p:nvGrpSpPr>
        <p:grpSpPr>
          <a:xfrm>
            <a:off x="7113863" y="1601000"/>
            <a:ext cx="216825" cy="347225"/>
            <a:chOff x="7113863" y="1601000"/>
            <a:chExt cx="216825" cy="347225"/>
          </a:xfrm>
        </p:grpSpPr>
        <p:sp>
          <p:nvSpPr>
            <p:cNvPr id="1942" name="Google Shape;1942;p52"/>
            <p:cNvSpPr/>
            <p:nvPr/>
          </p:nvSpPr>
          <p:spPr>
            <a:xfrm>
              <a:off x="7141638" y="1792350"/>
              <a:ext cx="160500" cy="150475"/>
            </a:xfrm>
            <a:custGeom>
              <a:rect b="b" l="l" r="r" t="t"/>
              <a:pathLst>
                <a:path extrusionOk="0" h="6019" w="6420">
                  <a:moveTo>
                    <a:pt x="0" y="1"/>
                  </a:moveTo>
                  <a:lnTo>
                    <a:pt x="957" y="6019"/>
                  </a:lnTo>
                  <a:lnTo>
                    <a:pt x="5432" y="6019"/>
                  </a:lnTo>
                  <a:lnTo>
                    <a:pt x="6419"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2"/>
            <p:cNvSpPr/>
            <p:nvPr/>
          </p:nvSpPr>
          <p:spPr>
            <a:xfrm>
              <a:off x="7140863" y="1606400"/>
              <a:ext cx="162050" cy="165925"/>
            </a:xfrm>
            <a:custGeom>
              <a:rect b="b" l="l" r="r" t="t"/>
              <a:pathLst>
                <a:path extrusionOk="0" h="6637" w="6482">
                  <a:moveTo>
                    <a:pt x="1296" y="1"/>
                  </a:moveTo>
                  <a:lnTo>
                    <a:pt x="0" y="1637"/>
                  </a:lnTo>
                  <a:lnTo>
                    <a:pt x="0" y="4198"/>
                  </a:lnTo>
                  <a:lnTo>
                    <a:pt x="1914" y="4198"/>
                  </a:lnTo>
                  <a:cubicBezTo>
                    <a:pt x="2346" y="4198"/>
                    <a:pt x="2685" y="4568"/>
                    <a:pt x="2685" y="4970"/>
                  </a:cubicBezTo>
                  <a:lnTo>
                    <a:pt x="2685" y="5649"/>
                  </a:lnTo>
                  <a:cubicBezTo>
                    <a:pt x="2685" y="5803"/>
                    <a:pt x="2809" y="5957"/>
                    <a:pt x="2963" y="5957"/>
                  </a:cubicBezTo>
                  <a:cubicBezTo>
                    <a:pt x="3117" y="5957"/>
                    <a:pt x="3272" y="5834"/>
                    <a:pt x="3272" y="5679"/>
                  </a:cubicBezTo>
                  <a:lnTo>
                    <a:pt x="3272" y="5371"/>
                  </a:lnTo>
                  <a:cubicBezTo>
                    <a:pt x="3243" y="5140"/>
                    <a:pt x="3430" y="4936"/>
                    <a:pt x="3656" y="4936"/>
                  </a:cubicBezTo>
                  <a:cubicBezTo>
                    <a:pt x="3672" y="4936"/>
                    <a:pt x="3688" y="4937"/>
                    <a:pt x="3704" y="4939"/>
                  </a:cubicBezTo>
                  <a:cubicBezTo>
                    <a:pt x="3920" y="4939"/>
                    <a:pt x="4105" y="5124"/>
                    <a:pt x="4136" y="5371"/>
                  </a:cubicBezTo>
                  <a:lnTo>
                    <a:pt x="4136" y="6173"/>
                  </a:lnTo>
                  <a:cubicBezTo>
                    <a:pt x="4136" y="6420"/>
                    <a:pt x="4321" y="6636"/>
                    <a:pt x="4568" y="6636"/>
                  </a:cubicBezTo>
                  <a:cubicBezTo>
                    <a:pt x="4815" y="6605"/>
                    <a:pt x="5031" y="6420"/>
                    <a:pt x="5000" y="6173"/>
                  </a:cubicBezTo>
                  <a:lnTo>
                    <a:pt x="5000" y="5309"/>
                  </a:lnTo>
                  <a:cubicBezTo>
                    <a:pt x="5000" y="5093"/>
                    <a:pt x="5185" y="4908"/>
                    <a:pt x="5401" y="4908"/>
                  </a:cubicBezTo>
                  <a:cubicBezTo>
                    <a:pt x="5617" y="4908"/>
                    <a:pt x="5771" y="5093"/>
                    <a:pt x="5771" y="5309"/>
                  </a:cubicBezTo>
                  <a:lnTo>
                    <a:pt x="5771" y="5525"/>
                  </a:lnTo>
                  <a:cubicBezTo>
                    <a:pt x="5771" y="5710"/>
                    <a:pt x="5926" y="5865"/>
                    <a:pt x="6111" y="5865"/>
                  </a:cubicBezTo>
                  <a:cubicBezTo>
                    <a:pt x="6327" y="5865"/>
                    <a:pt x="6481" y="5710"/>
                    <a:pt x="6481" y="5525"/>
                  </a:cubicBezTo>
                  <a:lnTo>
                    <a:pt x="6481" y="1637"/>
                  </a:lnTo>
                  <a:lnTo>
                    <a:pt x="5185" y="1"/>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2"/>
            <p:cNvSpPr/>
            <p:nvPr/>
          </p:nvSpPr>
          <p:spPr>
            <a:xfrm>
              <a:off x="7118488" y="1711350"/>
              <a:ext cx="206800" cy="80250"/>
            </a:xfrm>
            <a:custGeom>
              <a:rect b="b" l="l" r="r" t="t"/>
              <a:pathLst>
                <a:path extrusionOk="0" h="3210" w="8272">
                  <a:moveTo>
                    <a:pt x="0" y="0"/>
                  </a:moveTo>
                  <a:lnTo>
                    <a:pt x="0" y="3210"/>
                  </a:lnTo>
                  <a:lnTo>
                    <a:pt x="8271" y="3210"/>
                  </a:lnTo>
                  <a:lnTo>
                    <a:pt x="8271" y="0"/>
                  </a:lnTo>
                  <a:lnTo>
                    <a:pt x="7376" y="0"/>
                  </a:lnTo>
                  <a:lnTo>
                    <a:pt x="7376" y="1327"/>
                  </a:lnTo>
                  <a:cubicBezTo>
                    <a:pt x="7376" y="1512"/>
                    <a:pt x="7222" y="1667"/>
                    <a:pt x="7037" y="1697"/>
                  </a:cubicBezTo>
                  <a:cubicBezTo>
                    <a:pt x="6852" y="1697"/>
                    <a:pt x="6697" y="1543"/>
                    <a:pt x="6697" y="1358"/>
                  </a:cubicBezTo>
                  <a:lnTo>
                    <a:pt x="6697" y="1111"/>
                  </a:lnTo>
                  <a:cubicBezTo>
                    <a:pt x="6697" y="895"/>
                    <a:pt x="6512" y="741"/>
                    <a:pt x="6296" y="741"/>
                  </a:cubicBezTo>
                  <a:cubicBezTo>
                    <a:pt x="6080" y="741"/>
                    <a:pt x="5926" y="895"/>
                    <a:pt x="5926" y="1111"/>
                  </a:cubicBezTo>
                  <a:lnTo>
                    <a:pt x="5926" y="1975"/>
                  </a:lnTo>
                  <a:cubicBezTo>
                    <a:pt x="5926" y="2222"/>
                    <a:pt x="5710" y="2438"/>
                    <a:pt x="5463" y="2438"/>
                  </a:cubicBezTo>
                  <a:cubicBezTo>
                    <a:pt x="5216" y="2438"/>
                    <a:pt x="5000" y="2222"/>
                    <a:pt x="5031" y="1975"/>
                  </a:cubicBezTo>
                  <a:lnTo>
                    <a:pt x="5031" y="1173"/>
                  </a:lnTo>
                  <a:cubicBezTo>
                    <a:pt x="5031" y="926"/>
                    <a:pt x="4815" y="710"/>
                    <a:pt x="4599" y="710"/>
                  </a:cubicBezTo>
                  <a:cubicBezTo>
                    <a:pt x="4352" y="710"/>
                    <a:pt x="4136" y="895"/>
                    <a:pt x="4136" y="1142"/>
                  </a:cubicBezTo>
                  <a:lnTo>
                    <a:pt x="4136" y="1451"/>
                  </a:lnTo>
                  <a:cubicBezTo>
                    <a:pt x="4136" y="1605"/>
                    <a:pt x="4012" y="1759"/>
                    <a:pt x="3858" y="1759"/>
                  </a:cubicBezTo>
                  <a:cubicBezTo>
                    <a:pt x="3704" y="1759"/>
                    <a:pt x="3580" y="1605"/>
                    <a:pt x="3580" y="1451"/>
                  </a:cubicBezTo>
                  <a:lnTo>
                    <a:pt x="3580" y="772"/>
                  </a:lnTo>
                  <a:cubicBezTo>
                    <a:pt x="3580" y="340"/>
                    <a:pt x="3241" y="0"/>
                    <a:pt x="2809" y="0"/>
                  </a:cubicBez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2"/>
            <p:cNvSpPr/>
            <p:nvPr/>
          </p:nvSpPr>
          <p:spPr>
            <a:xfrm>
              <a:off x="7141638" y="1792350"/>
              <a:ext cx="37825" cy="150475"/>
            </a:xfrm>
            <a:custGeom>
              <a:rect b="b" l="l" r="r" t="t"/>
              <a:pathLst>
                <a:path extrusionOk="0" h="6019" w="1513">
                  <a:moveTo>
                    <a:pt x="0" y="1"/>
                  </a:moveTo>
                  <a:lnTo>
                    <a:pt x="957" y="6019"/>
                  </a:lnTo>
                  <a:lnTo>
                    <a:pt x="1512" y="6019"/>
                  </a:lnTo>
                  <a:lnTo>
                    <a:pt x="556" y="1"/>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2"/>
            <p:cNvSpPr/>
            <p:nvPr/>
          </p:nvSpPr>
          <p:spPr>
            <a:xfrm>
              <a:off x="7239613" y="1729250"/>
              <a:ext cx="21625" cy="42625"/>
            </a:xfrm>
            <a:custGeom>
              <a:rect b="b" l="l" r="r" t="t"/>
              <a:pathLst>
                <a:path extrusionOk="0" h="1705" w="865">
                  <a:moveTo>
                    <a:pt x="252" y="0"/>
                  </a:moveTo>
                  <a:cubicBezTo>
                    <a:pt x="164" y="0"/>
                    <a:pt x="77" y="27"/>
                    <a:pt x="1" y="86"/>
                  </a:cubicBezTo>
                  <a:cubicBezTo>
                    <a:pt x="93" y="179"/>
                    <a:pt x="155" y="303"/>
                    <a:pt x="155" y="457"/>
                  </a:cubicBezTo>
                  <a:lnTo>
                    <a:pt x="155" y="1259"/>
                  </a:lnTo>
                  <a:cubicBezTo>
                    <a:pt x="155" y="1520"/>
                    <a:pt x="369" y="1704"/>
                    <a:pt x="593" y="1704"/>
                  </a:cubicBezTo>
                  <a:cubicBezTo>
                    <a:pt x="687" y="1704"/>
                    <a:pt x="782" y="1672"/>
                    <a:pt x="865" y="1599"/>
                  </a:cubicBezTo>
                  <a:cubicBezTo>
                    <a:pt x="772" y="1537"/>
                    <a:pt x="710" y="1383"/>
                    <a:pt x="710" y="1259"/>
                  </a:cubicBezTo>
                  <a:lnTo>
                    <a:pt x="710" y="457"/>
                  </a:lnTo>
                  <a:cubicBezTo>
                    <a:pt x="710" y="188"/>
                    <a:pt x="483" y="0"/>
                    <a:pt x="252"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2"/>
            <p:cNvSpPr/>
            <p:nvPr/>
          </p:nvSpPr>
          <p:spPr>
            <a:xfrm>
              <a:off x="7140088" y="1606400"/>
              <a:ext cx="81800" cy="149000"/>
            </a:xfrm>
            <a:custGeom>
              <a:rect b="b" l="l" r="r" t="t"/>
              <a:pathLst>
                <a:path extrusionOk="0" h="5960" w="3272">
                  <a:moveTo>
                    <a:pt x="1297" y="1"/>
                  </a:moveTo>
                  <a:lnTo>
                    <a:pt x="0" y="1637"/>
                  </a:lnTo>
                  <a:lnTo>
                    <a:pt x="0" y="4198"/>
                  </a:lnTo>
                  <a:lnTo>
                    <a:pt x="525" y="4198"/>
                  </a:lnTo>
                  <a:lnTo>
                    <a:pt x="525" y="1637"/>
                  </a:lnTo>
                  <a:lnTo>
                    <a:pt x="1852" y="1"/>
                  </a:lnTo>
                  <a:close/>
                  <a:moveTo>
                    <a:pt x="1914" y="4198"/>
                  </a:moveTo>
                  <a:cubicBezTo>
                    <a:pt x="2346" y="4198"/>
                    <a:pt x="2685" y="4568"/>
                    <a:pt x="2685" y="4970"/>
                  </a:cubicBezTo>
                  <a:lnTo>
                    <a:pt x="2685" y="5649"/>
                  </a:lnTo>
                  <a:cubicBezTo>
                    <a:pt x="2685" y="5846"/>
                    <a:pt x="2842" y="5960"/>
                    <a:pt x="2997" y="5960"/>
                  </a:cubicBezTo>
                  <a:cubicBezTo>
                    <a:pt x="3109" y="5960"/>
                    <a:pt x="3220" y="5901"/>
                    <a:pt x="3272" y="5772"/>
                  </a:cubicBezTo>
                  <a:cubicBezTo>
                    <a:pt x="3241" y="5710"/>
                    <a:pt x="3272" y="5741"/>
                    <a:pt x="3272" y="5000"/>
                  </a:cubicBezTo>
                  <a:lnTo>
                    <a:pt x="3241" y="4970"/>
                  </a:lnTo>
                  <a:cubicBezTo>
                    <a:pt x="3241" y="4538"/>
                    <a:pt x="2901" y="4198"/>
                    <a:pt x="2469" y="4198"/>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2"/>
            <p:cNvSpPr/>
            <p:nvPr/>
          </p:nvSpPr>
          <p:spPr>
            <a:xfrm>
              <a:off x="7282813" y="1729000"/>
              <a:ext cx="17775" cy="24575"/>
            </a:xfrm>
            <a:custGeom>
              <a:rect b="b" l="l" r="r" t="t"/>
              <a:pathLst>
                <a:path extrusionOk="0" h="983" w="711">
                  <a:moveTo>
                    <a:pt x="273" y="0"/>
                  </a:moveTo>
                  <a:cubicBezTo>
                    <a:pt x="177" y="0"/>
                    <a:pt x="80" y="39"/>
                    <a:pt x="1" y="127"/>
                  </a:cubicBezTo>
                  <a:cubicBezTo>
                    <a:pt x="62" y="189"/>
                    <a:pt x="124" y="313"/>
                    <a:pt x="124" y="405"/>
                  </a:cubicBezTo>
                  <a:lnTo>
                    <a:pt x="124" y="652"/>
                  </a:lnTo>
                  <a:cubicBezTo>
                    <a:pt x="105" y="848"/>
                    <a:pt x="272" y="982"/>
                    <a:pt x="444" y="982"/>
                  </a:cubicBezTo>
                  <a:cubicBezTo>
                    <a:pt x="543" y="982"/>
                    <a:pt x="643" y="938"/>
                    <a:pt x="711" y="837"/>
                  </a:cubicBezTo>
                  <a:cubicBezTo>
                    <a:pt x="680" y="775"/>
                    <a:pt x="649" y="714"/>
                    <a:pt x="649" y="652"/>
                  </a:cubicBezTo>
                  <a:lnTo>
                    <a:pt x="649" y="405"/>
                  </a:lnTo>
                  <a:cubicBezTo>
                    <a:pt x="670" y="174"/>
                    <a:pt x="477" y="0"/>
                    <a:pt x="273"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2"/>
            <p:cNvSpPr/>
            <p:nvPr/>
          </p:nvSpPr>
          <p:spPr>
            <a:xfrm>
              <a:off x="7261213" y="1729325"/>
              <a:ext cx="21625" cy="42550"/>
            </a:xfrm>
            <a:custGeom>
              <a:rect b="b" l="l" r="r" t="t"/>
              <a:pathLst>
                <a:path extrusionOk="0" h="1702" w="865">
                  <a:moveTo>
                    <a:pt x="593" y="1"/>
                  </a:moveTo>
                  <a:cubicBezTo>
                    <a:pt x="387" y="1"/>
                    <a:pt x="186" y="161"/>
                    <a:pt x="186" y="392"/>
                  </a:cubicBezTo>
                  <a:lnTo>
                    <a:pt x="186" y="1256"/>
                  </a:lnTo>
                  <a:cubicBezTo>
                    <a:pt x="186" y="1380"/>
                    <a:pt x="124" y="1534"/>
                    <a:pt x="1" y="1596"/>
                  </a:cubicBezTo>
                  <a:cubicBezTo>
                    <a:pt x="92" y="1669"/>
                    <a:pt x="194" y="1701"/>
                    <a:pt x="293" y="1701"/>
                  </a:cubicBezTo>
                  <a:cubicBezTo>
                    <a:pt x="527" y="1701"/>
                    <a:pt x="741" y="1517"/>
                    <a:pt x="741" y="1256"/>
                  </a:cubicBezTo>
                  <a:lnTo>
                    <a:pt x="741" y="392"/>
                  </a:lnTo>
                  <a:cubicBezTo>
                    <a:pt x="741" y="269"/>
                    <a:pt x="772" y="176"/>
                    <a:pt x="865" y="114"/>
                  </a:cubicBezTo>
                  <a:cubicBezTo>
                    <a:pt x="786" y="36"/>
                    <a:pt x="689" y="1"/>
                    <a:pt x="593" y="1"/>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2"/>
            <p:cNvSpPr/>
            <p:nvPr/>
          </p:nvSpPr>
          <p:spPr>
            <a:xfrm>
              <a:off x="7118488" y="1711350"/>
              <a:ext cx="13125" cy="81025"/>
            </a:xfrm>
            <a:custGeom>
              <a:rect b="b" l="l" r="r" t="t"/>
              <a:pathLst>
                <a:path extrusionOk="0" h="3241" w="525">
                  <a:moveTo>
                    <a:pt x="0" y="0"/>
                  </a:moveTo>
                  <a:lnTo>
                    <a:pt x="0" y="3241"/>
                  </a:lnTo>
                  <a:lnTo>
                    <a:pt x="525" y="3241"/>
                  </a:lnTo>
                  <a:lnTo>
                    <a:pt x="525" y="0"/>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2"/>
            <p:cNvSpPr/>
            <p:nvPr/>
          </p:nvSpPr>
          <p:spPr>
            <a:xfrm>
              <a:off x="7300563" y="1711350"/>
              <a:ext cx="15950" cy="42175"/>
            </a:xfrm>
            <a:custGeom>
              <a:rect b="b" l="l" r="r" t="t"/>
              <a:pathLst>
                <a:path extrusionOk="0" h="1687" w="638">
                  <a:moveTo>
                    <a:pt x="93" y="0"/>
                  </a:moveTo>
                  <a:lnTo>
                    <a:pt x="93" y="1327"/>
                  </a:lnTo>
                  <a:cubicBezTo>
                    <a:pt x="93" y="1420"/>
                    <a:pt x="62" y="1481"/>
                    <a:pt x="1" y="1543"/>
                  </a:cubicBezTo>
                  <a:cubicBezTo>
                    <a:pt x="78" y="1643"/>
                    <a:pt x="183" y="1687"/>
                    <a:pt x="285" y="1687"/>
                  </a:cubicBezTo>
                  <a:cubicBezTo>
                    <a:pt x="467" y="1687"/>
                    <a:pt x="638" y="1545"/>
                    <a:pt x="618" y="1327"/>
                  </a:cubicBezTo>
                  <a:lnTo>
                    <a:pt x="618" y="0"/>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2"/>
            <p:cNvSpPr/>
            <p:nvPr/>
          </p:nvSpPr>
          <p:spPr>
            <a:xfrm>
              <a:off x="7221863" y="1729525"/>
              <a:ext cx="17775" cy="25825"/>
            </a:xfrm>
            <a:custGeom>
              <a:rect b="b" l="l" r="r" t="t"/>
              <a:pathLst>
                <a:path extrusionOk="0" h="1033" w="711">
                  <a:moveTo>
                    <a:pt x="439" y="1"/>
                  </a:moveTo>
                  <a:cubicBezTo>
                    <a:pt x="215" y="1"/>
                    <a:pt x="1" y="185"/>
                    <a:pt x="1" y="446"/>
                  </a:cubicBezTo>
                  <a:cubicBezTo>
                    <a:pt x="32" y="569"/>
                    <a:pt x="32" y="693"/>
                    <a:pt x="1" y="816"/>
                  </a:cubicBezTo>
                  <a:cubicBezTo>
                    <a:pt x="32" y="940"/>
                    <a:pt x="155" y="1001"/>
                    <a:pt x="248" y="1001"/>
                  </a:cubicBezTo>
                  <a:lnTo>
                    <a:pt x="248" y="1032"/>
                  </a:lnTo>
                  <a:cubicBezTo>
                    <a:pt x="402" y="1032"/>
                    <a:pt x="556" y="909"/>
                    <a:pt x="556" y="754"/>
                  </a:cubicBezTo>
                  <a:lnTo>
                    <a:pt x="556" y="446"/>
                  </a:lnTo>
                  <a:cubicBezTo>
                    <a:pt x="556" y="292"/>
                    <a:pt x="587" y="168"/>
                    <a:pt x="711" y="106"/>
                  </a:cubicBezTo>
                  <a:cubicBezTo>
                    <a:pt x="628" y="33"/>
                    <a:pt x="533" y="1"/>
                    <a:pt x="439" y="1"/>
                  </a:cubicBez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2"/>
            <p:cNvSpPr/>
            <p:nvPr/>
          </p:nvSpPr>
          <p:spPr>
            <a:xfrm>
              <a:off x="7135463" y="1601000"/>
              <a:ext cx="172850" cy="175950"/>
            </a:xfrm>
            <a:custGeom>
              <a:rect b="b" l="l" r="r" t="t"/>
              <a:pathLst>
                <a:path extrusionOk="0" h="7038" w="6914">
                  <a:moveTo>
                    <a:pt x="1420" y="1"/>
                  </a:moveTo>
                  <a:lnTo>
                    <a:pt x="0" y="1791"/>
                  </a:lnTo>
                  <a:lnTo>
                    <a:pt x="0" y="4630"/>
                  </a:lnTo>
                  <a:lnTo>
                    <a:pt x="2130" y="4630"/>
                  </a:lnTo>
                  <a:cubicBezTo>
                    <a:pt x="2438" y="4630"/>
                    <a:pt x="2685" y="4877"/>
                    <a:pt x="2685" y="5186"/>
                  </a:cubicBezTo>
                  <a:lnTo>
                    <a:pt x="2685" y="5865"/>
                  </a:lnTo>
                  <a:cubicBezTo>
                    <a:pt x="2685" y="6111"/>
                    <a:pt x="2901" y="6358"/>
                    <a:pt x="3148" y="6358"/>
                  </a:cubicBezTo>
                  <a:cubicBezTo>
                    <a:pt x="3426" y="6358"/>
                    <a:pt x="3673" y="6142"/>
                    <a:pt x="3673" y="5865"/>
                  </a:cubicBezTo>
                  <a:lnTo>
                    <a:pt x="3673" y="5556"/>
                  </a:lnTo>
                  <a:cubicBezTo>
                    <a:pt x="3673" y="5494"/>
                    <a:pt x="3673" y="5433"/>
                    <a:pt x="3734" y="5402"/>
                  </a:cubicBezTo>
                  <a:cubicBezTo>
                    <a:pt x="3782" y="5364"/>
                    <a:pt x="3835" y="5346"/>
                    <a:pt x="3885" y="5346"/>
                  </a:cubicBezTo>
                  <a:cubicBezTo>
                    <a:pt x="4001" y="5346"/>
                    <a:pt x="4105" y="5437"/>
                    <a:pt x="4105" y="5587"/>
                  </a:cubicBezTo>
                  <a:lnTo>
                    <a:pt x="4105" y="6389"/>
                  </a:lnTo>
                  <a:cubicBezTo>
                    <a:pt x="4105" y="6729"/>
                    <a:pt x="4413" y="7037"/>
                    <a:pt x="4753" y="7037"/>
                  </a:cubicBezTo>
                  <a:cubicBezTo>
                    <a:pt x="5123" y="7037"/>
                    <a:pt x="5401" y="6729"/>
                    <a:pt x="5401" y="6389"/>
                  </a:cubicBezTo>
                  <a:lnTo>
                    <a:pt x="5401" y="5525"/>
                  </a:lnTo>
                  <a:cubicBezTo>
                    <a:pt x="5432" y="5463"/>
                    <a:pt x="5463" y="5433"/>
                    <a:pt x="5494" y="5402"/>
                  </a:cubicBezTo>
                  <a:cubicBezTo>
                    <a:pt x="5532" y="5363"/>
                    <a:pt x="5580" y="5345"/>
                    <a:pt x="5627" y="5345"/>
                  </a:cubicBezTo>
                  <a:cubicBezTo>
                    <a:pt x="5728" y="5345"/>
                    <a:pt x="5823" y="5429"/>
                    <a:pt x="5802" y="5556"/>
                  </a:cubicBezTo>
                  <a:lnTo>
                    <a:pt x="5802" y="5772"/>
                  </a:lnTo>
                  <a:cubicBezTo>
                    <a:pt x="5802" y="6081"/>
                    <a:pt x="6049" y="6327"/>
                    <a:pt x="6358" y="6327"/>
                  </a:cubicBezTo>
                  <a:cubicBezTo>
                    <a:pt x="6666" y="6297"/>
                    <a:pt x="6913" y="6050"/>
                    <a:pt x="6913" y="5772"/>
                  </a:cubicBezTo>
                  <a:lnTo>
                    <a:pt x="6913" y="3272"/>
                  </a:lnTo>
                  <a:lnTo>
                    <a:pt x="6512" y="3272"/>
                  </a:lnTo>
                  <a:lnTo>
                    <a:pt x="6512" y="5741"/>
                  </a:lnTo>
                  <a:cubicBezTo>
                    <a:pt x="6481" y="5772"/>
                    <a:pt x="6481" y="5834"/>
                    <a:pt x="6450" y="5865"/>
                  </a:cubicBezTo>
                  <a:cubicBezTo>
                    <a:pt x="6424" y="5882"/>
                    <a:pt x="6394" y="5889"/>
                    <a:pt x="6364" y="5889"/>
                  </a:cubicBezTo>
                  <a:cubicBezTo>
                    <a:pt x="6286" y="5889"/>
                    <a:pt x="6212" y="5839"/>
                    <a:pt x="6234" y="5772"/>
                  </a:cubicBezTo>
                  <a:lnTo>
                    <a:pt x="6234" y="5525"/>
                  </a:lnTo>
                  <a:cubicBezTo>
                    <a:pt x="6234" y="5216"/>
                    <a:pt x="5956" y="4939"/>
                    <a:pt x="5617" y="4939"/>
                  </a:cubicBezTo>
                  <a:cubicBezTo>
                    <a:pt x="5601" y="4937"/>
                    <a:pt x="5586" y="4936"/>
                    <a:pt x="5570" y="4936"/>
                  </a:cubicBezTo>
                  <a:cubicBezTo>
                    <a:pt x="5281" y="4936"/>
                    <a:pt x="5031" y="5203"/>
                    <a:pt x="5031" y="5525"/>
                  </a:cubicBezTo>
                  <a:lnTo>
                    <a:pt x="5031" y="6389"/>
                  </a:lnTo>
                  <a:cubicBezTo>
                    <a:pt x="5046" y="6528"/>
                    <a:pt x="4915" y="6598"/>
                    <a:pt x="4784" y="6598"/>
                  </a:cubicBezTo>
                  <a:cubicBezTo>
                    <a:pt x="4653" y="6598"/>
                    <a:pt x="4521" y="6528"/>
                    <a:pt x="4537" y="6389"/>
                  </a:cubicBezTo>
                  <a:lnTo>
                    <a:pt x="4537" y="5587"/>
                  </a:lnTo>
                  <a:cubicBezTo>
                    <a:pt x="4537" y="5190"/>
                    <a:pt x="4227" y="4935"/>
                    <a:pt x="3902" y="4935"/>
                  </a:cubicBezTo>
                  <a:cubicBezTo>
                    <a:pt x="3746" y="4935"/>
                    <a:pt x="3587" y="4994"/>
                    <a:pt x="3457" y="5124"/>
                  </a:cubicBezTo>
                  <a:cubicBezTo>
                    <a:pt x="3333" y="5216"/>
                    <a:pt x="3272" y="5402"/>
                    <a:pt x="3272" y="5556"/>
                  </a:cubicBezTo>
                  <a:lnTo>
                    <a:pt x="3272" y="5865"/>
                  </a:lnTo>
                  <a:cubicBezTo>
                    <a:pt x="3272" y="5926"/>
                    <a:pt x="3241" y="5957"/>
                    <a:pt x="3179" y="5957"/>
                  </a:cubicBezTo>
                  <a:cubicBezTo>
                    <a:pt x="3117" y="5957"/>
                    <a:pt x="3086" y="5895"/>
                    <a:pt x="3086" y="5865"/>
                  </a:cubicBezTo>
                  <a:lnTo>
                    <a:pt x="3086" y="5186"/>
                  </a:lnTo>
                  <a:cubicBezTo>
                    <a:pt x="3086" y="4661"/>
                    <a:pt x="2654" y="4229"/>
                    <a:pt x="2130" y="4229"/>
                  </a:cubicBezTo>
                  <a:lnTo>
                    <a:pt x="401" y="4229"/>
                  </a:lnTo>
                  <a:lnTo>
                    <a:pt x="401" y="1914"/>
                  </a:lnTo>
                  <a:lnTo>
                    <a:pt x="1605" y="371"/>
                  </a:lnTo>
                  <a:lnTo>
                    <a:pt x="5278" y="371"/>
                  </a:lnTo>
                  <a:lnTo>
                    <a:pt x="6481" y="1914"/>
                  </a:lnTo>
                  <a:lnTo>
                    <a:pt x="6481" y="2686"/>
                  </a:lnTo>
                  <a:lnTo>
                    <a:pt x="6882" y="2686"/>
                  </a:lnTo>
                  <a:lnTo>
                    <a:pt x="6882" y="1791"/>
                  </a:lnTo>
                  <a:lnTo>
                    <a:pt x="54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2"/>
            <p:cNvSpPr/>
            <p:nvPr/>
          </p:nvSpPr>
          <p:spPr>
            <a:xfrm>
              <a:off x="7113863" y="1711350"/>
              <a:ext cx="216825" cy="236875"/>
            </a:xfrm>
            <a:custGeom>
              <a:rect b="b" l="l" r="r" t="t"/>
              <a:pathLst>
                <a:path extrusionOk="0" h="9475" w="8673">
                  <a:moveTo>
                    <a:pt x="0" y="0"/>
                  </a:moveTo>
                  <a:lnTo>
                    <a:pt x="0" y="3426"/>
                  </a:lnTo>
                  <a:lnTo>
                    <a:pt x="957" y="3426"/>
                  </a:lnTo>
                  <a:lnTo>
                    <a:pt x="1327" y="5709"/>
                  </a:lnTo>
                  <a:lnTo>
                    <a:pt x="1697" y="5648"/>
                  </a:lnTo>
                  <a:lnTo>
                    <a:pt x="1358" y="3426"/>
                  </a:lnTo>
                  <a:lnTo>
                    <a:pt x="7253" y="3426"/>
                  </a:lnTo>
                  <a:lnTo>
                    <a:pt x="6358" y="9073"/>
                  </a:lnTo>
                  <a:lnTo>
                    <a:pt x="2253" y="9073"/>
                  </a:lnTo>
                  <a:lnTo>
                    <a:pt x="1790" y="6234"/>
                  </a:lnTo>
                  <a:lnTo>
                    <a:pt x="1420" y="6296"/>
                  </a:lnTo>
                  <a:lnTo>
                    <a:pt x="1913" y="9475"/>
                  </a:lnTo>
                  <a:lnTo>
                    <a:pt x="6728" y="9475"/>
                  </a:lnTo>
                  <a:lnTo>
                    <a:pt x="7685" y="3426"/>
                  </a:lnTo>
                  <a:lnTo>
                    <a:pt x="8672" y="3426"/>
                  </a:lnTo>
                  <a:lnTo>
                    <a:pt x="8672" y="0"/>
                  </a:lnTo>
                  <a:lnTo>
                    <a:pt x="8271" y="0"/>
                  </a:lnTo>
                  <a:lnTo>
                    <a:pt x="8271" y="3025"/>
                  </a:lnTo>
                  <a:lnTo>
                    <a:pt x="370" y="3025"/>
                  </a:lnTo>
                  <a:lnTo>
                    <a:pt x="3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2"/>
            <p:cNvSpPr/>
            <p:nvPr/>
          </p:nvSpPr>
          <p:spPr>
            <a:xfrm>
              <a:off x="7207988" y="1668125"/>
              <a:ext cx="27025" cy="10075"/>
            </a:xfrm>
            <a:custGeom>
              <a:rect b="b" l="l" r="r" t="t"/>
              <a:pathLst>
                <a:path extrusionOk="0" h="403" w="1081">
                  <a:moveTo>
                    <a:pt x="0" y="1"/>
                  </a:moveTo>
                  <a:lnTo>
                    <a:pt x="0" y="402"/>
                  </a:lnTo>
                  <a:lnTo>
                    <a:pt x="401" y="402"/>
                  </a:lnTo>
                  <a:lnTo>
                    <a:pt x="401" y="1"/>
                  </a:lnTo>
                  <a:close/>
                  <a:moveTo>
                    <a:pt x="679" y="1"/>
                  </a:moveTo>
                  <a:lnTo>
                    <a:pt x="679" y="402"/>
                  </a:lnTo>
                  <a:lnTo>
                    <a:pt x="1080" y="402"/>
                  </a:lnTo>
                  <a:lnTo>
                    <a:pt x="10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 name="Google Shape;1956;p52"/>
          <p:cNvGrpSpPr/>
          <p:nvPr/>
        </p:nvGrpSpPr>
        <p:grpSpPr>
          <a:xfrm>
            <a:off x="3302413" y="3905600"/>
            <a:ext cx="346450" cy="263900"/>
            <a:chOff x="3302413" y="3905600"/>
            <a:chExt cx="346450" cy="263900"/>
          </a:xfrm>
        </p:grpSpPr>
        <p:sp>
          <p:nvSpPr>
            <p:cNvPr id="1957" name="Google Shape;1957;p52"/>
            <p:cNvSpPr/>
            <p:nvPr/>
          </p:nvSpPr>
          <p:spPr>
            <a:xfrm>
              <a:off x="3415063" y="3911000"/>
              <a:ext cx="229175" cy="192900"/>
            </a:xfrm>
            <a:custGeom>
              <a:rect b="b" l="l" r="r" t="t"/>
              <a:pathLst>
                <a:path extrusionOk="0" h="7716" w="9167">
                  <a:moveTo>
                    <a:pt x="895" y="1"/>
                  </a:moveTo>
                  <a:lnTo>
                    <a:pt x="0" y="926"/>
                  </a:lnTo>
                  <a:lnTo>
                    <a:pt x="0" y="5370"/>
                  </a:lnTo>
                  <a:lnTo>
                    <a:pt x="926" y="6296"/>
                  </a:lnTo>
                  <a:lnTo>
                    <a:pt x="5185" y="6296"/>
                  </a:lnTo>
                  <a:lnTo>
                    <a:pt x="7253" y="7716"/>
                  </a:lnTo>
                  <a:lnTo>
                    <a:pt x="7253" y="6296"/>
                  </a:lnTo>
                  <a:lnTo>
                    <a:pt x="8240" y="6296"/>
                  </a:lnTo>
                  <a:lnTo>
                    <a:pt x="9166" y="5370"/>
                  </a:lnTo>
                  <a:lnTo>
                    <a:pt x="9166" y="926"/>
                  </a:lnTo>
                  <a:lnTo>
                    <a:pt x="8240"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2"/>
            <p:cNvSpPr/>
            <p:nvPr/>
          </p:nvSpPr>
          <p:spPr>
            <a:xfrm>
              <a:off x="3307038" y="3967325"/>
              <a:ext cx="229175" cy="192125"/>
            </a:xfrm>
            <a:custGeom>
              <a:rect b="b" l="l" r="r" t="t"/>
              <a:pathLst>
                <a:path extrusionOk="0" h="7685" w="9167">
                  <a:moveTo>
                    <a:pt x="926" y="0"/>
                  </a:moveTo>
                  <a:lnTo>
                    <a:pt x="1" y="895"/>
                  </a:lnTo>
                  <a:lnTo>
                    <a:pt x="1" y="5340"/>
                  </a:lnTo>
                  <a:lnTo>
                    <a:pt x="926" y="6265"/>
                  </a:lnTo>
                  <a:lnTo>
                    <a:pt x="1883" y="6265"/>
                  </a:lnTo>
                  <a:lnTo>
                    <a:pt x="1883" y="7685"/>
                  </a:lnTo>
                  <a:lnTo>
                    <a:pt x="3982" y="6265"/>
                  </a:lnTo>
                  <a:lnTo>
                    <a:pt x="8241" y="6265"/>
                  </a:lnTo>
                  <a:lnTo>
                    <a:pt x="9167" y="5340"/>
                  </a:lnTo>
                  <a:lnTo>
                    <a:pt x="9167" y="4043"/>
                  </a:lnTo>
                  <a:lnTo>
                    <a:pt x="5247" y="4043"/>
                  </a:lnTo>
                  <a:lnTo>
                    <a:pt x="4321" y="3117"/>
                  </a:lnTo>
                  <a:lnTo>
                    <a:pt x="4321"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2"/>
            <p:cNvSpPr/>
            <p:nvPr/>
          </p:nvSpPr>
          <p:spPr>
            <a:xfrm>
              <a:off x="3415063" y="3911000"/>
              <a:ext cx="36275" cy="157425"/>
            </a:xfrm>
            <a:custGeom>
              <a:rect b="b" l="l" r="r" t="t"/>
              <a:pathLst>
                <a:path extrusionOk="0" h="6297" w="1451">
                  <a:moveTo>
                    <a:pt x="926" y="1"/>
                  </a:moveTo>
                  <a:lnTo>
                    <a:pt x="0" y="926"/>
                  </a:lnTo>
                  <a:lnTo>
                    <a:pt x="0" y="5370"/>
                  </a:lnTo>
                  <a:lnTo>
                    <a:pt x="926" y="6296"/>
                  </a:lnTo>
                  <a:lnTo>
                    <a:pt x="1451" y="6296"/>
                  </a:lnTo>
                  <a:lnTo>
                    <a:pt x="556" y="5370"/>
                  </a:lnTo>
                  <a:lnTo>
                    <a:pt x="525" y="926"/>
                  </a:lnTo>
                  <a:lnTo>
                    <a:pt x="1451"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2"/>
            <p:cNvSpPr/>
            <p:nvPr/>
          </p:nvSpPr>
          <p:spPr>
            <a:xfrm>
              <a:off x="3544688" y="4068400"/>
              <a:ext cx="51700" cy="35500"/>
            </a:xfrm>
            <a:custGeom>
              <a:rect b="b" l="l" r="r" t="t"/>
              <a:pathLst>
                <a:path extrusionOk="0" h="1420" w="2068">
                  <a:moveTo>
                    <a:pt x="0" y="0"/>
                  </a:moveTo>
                  <a:lnTo>
                    <a:pt x="2068" y="1420"/>
                  </a:lnTo>
                  <a:lnTo>
                    <a:pt x="2068" y="1019"/>
                  </a:lnTo>
                  <a:lnTo>
                    <a:pt x="55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2"/>
            <p:cNvSpPr/>
            <p:nvPr/>
          </p:nvSpPr>
          <p:spPr>
            <a:xfrm>
              <a:off x="3307038" y="3967325"/>
              <a:ext cx="36300" cy="156650"/>
            </a:xfrm>
            <a:custGeom>
              <a:rect b="b" l="l" r="r" t="t"/>
              <a:pathLst>
                <a:path extrusionOk="0" h="6266" w="1452">
                  <a:moveTo>
                    <a:pt x="926" y="0"/>
                  </a:moveTo>
                  <a:lnTo>
                    <a:pt x="1" y="895"/>
                  </a:lnTo>
                  <a:lnTo>
                    <a:pt x="1" y="5340"/>
                  </a:lnTo>
                  <a:lnTo>
                    <a:pt x="926" y="6265"/>
                  </a:lnTo>
                  <a:lnTo>
                    <a:pt x="1451" y="6265"/>
                  </a:lnTo>
                  <a:lnTo>
                    <a:pt x="556" y="5340"/>
                  </a:lnTo>
                  <a:lnTo>
                    <a:pt x="556" y="895"/>
                  </a:lnTo>
                  <a:lnTo>
                    <a:pt x="1451"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2"/>
            <p:cNvSpPr/>
            <p:nvPr/>
          </p:nvSpPr>
          <p:spPr>
            <a:xfrm>
              <a:off x="3354113" y="4123950"/>
              <a:ext cx="13125" cy="35500"/>
            </a:xfrm>
            <a:custGeom>
              <a:rect b="b" l="l" r="r" t="t"/>
              <a:pathLst>
                <a:path extrusionOk="0" h="1420" w="525">
                  <a:moveTo>
                    <a:pt x="0" y="0"/>
                  </a:moveTo>
                  <a:lnTo>
                    <a:pt x="0" y="1420"/>
                  </a:lnTo>
                  <a:lnTo>
                    <a:pt x="525" y="1050"/>
                  </a:lnTo>
                  <a:lnTo>
                    <a:pt x="525"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2"/>
            <p:cNvSpPr/>
            <p:nvPr/>
          </p:nvSpPr>
          <p:spPr>
            <a:xfrm>
              <a:off x="3409663" y="3905600"/>
              <a:ext cx="239200" cy="208350"/>
            </a:xfrm>
            <a:custGeom>
              <a:rect b="b" l="l" r="r" t="t"/>
              <a:pathLst>
                <a:path extrusionOk="0" h="8334" w="9568">
                  <a:moveTo>
                    <a:pt x="1050" y="1"/>
                  </a:moveTo>
                  <a:lnTo>
                    <a:pt x="0" y="1050"/>
                  </a:lnTo>
                  <a:lnTo>
                    <a:pt x="0" y="5679"/>
                  </a:lnTo>
                  <a:lnTo>
                    <a:pt x="1050" y="6728"/>
                  </a:lnTo>
                  <a:lnTo>
                    <a:pt x="5339" y="6728"/>
                  </a:lnTo>
                  <a:lnTo>
                    <a:pt x="7685" y="8333"/>
                  </a:lnTo>
                  <a:lnTo>
                    <a:pt x="7685" y="6728"/>
                  </a:lnTo>
                  <a:lnTo>
                    <a:pt x="8549" y="6728"/>
                  </a:lnTo>
                  <a:lnTo>
                    <a:pt x="9567" y="5679"/>
                  </a:lnTo>
                  <a:lnTo>
                    <a:pt x="9567" y="1050"/>
                  </a:lnTo>
                  <a:lnTo>
                    <a:pt x="8518" y="1"/>
                  </a:lnTo>
                  <a:lnTo>
                    <a:pt x="2932" y="1"/>
                  </a:lnTo>
                  <a:lnTo>
                    <a:pt x="2932" y="433"/>
                  </a:lnTo>
                  <a:lnTo>
                    <a:pt x="8364" y="433"/>
                  </a:lnTo>
                  <a:lnTo>
                    <a:pt x="9166" y="1235"/>
                  </a:lnTo>
                  <a:lnTo>
                    <a:pt x="9166" y="5494"/>
                  </a:lnTo>
                  <a:lnTo>
                    <a:pt x="8364" y="6296"/>
                  </a:lnTo>
                  <a:lnTo>
                    <a:pt x="7284" y="6296"/>
                  </a:lnTo>
                  <a:lnTo>
                    <a:pt x="7284" y="7531"/>
                  </a:lnTo>
                  <a:lnTo>
                    <a:pt x="5463" y="6296"/>
                  </a:lnTo>
                  <a:lnTo>
                    <a:pt x="1235" y="6296"/>
                  </a:lnTo>
                  <a:lnTo>
                    <a:pt x="432" y="5494"/>
                  </a:lnTo>
                  <a:lnTo>
                    <a:pt x="432" y="1235"/>
                  </a:lnTo>
                  <a:lnTo>
                    <a:pt x="1235" y="402"/>
                  </a:lnTo>
                  <a:lnTo>
                    <a:pt x="2346" y="402"/>
                  </a:lnTo>
                  <a:lnTo>
                    <a:pt x="234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2"/>
            <p:cNvSpPr/>
            <p:nvPr/>
          </p:nvSpPr>
          <p:spPr>
            <a:xfrm>
              <a:off x="3487588" y="4088450"/>
              <a:ext cx="53250" cy="40925"/>
            </a:xfrm>
            <a:custGeom>
              <a:rect b="b" l="l" r="r" t="t"/>
              <a:pathLst>
                <a:path extrusionOk="0" h="1637" w="2130">
                  <a:moveTo>
                    <a:pt x="1729" y="1"/>
                  </a:moveTo>
                  <a:lnTo>
                    <a:pt x="1729" y="402"/>
                  </a:lnTo>
                  <a:lnTo>
                    <a:pt x="926" y="1204"/>
                  </a:lnTo>
                  <a:lnTo>
                    <a:pt x="0" y="1204"/>
                  </a:lnTo>
                  <a:lnTo>
                    <a:pt x="0" y="1636"/>
                  </a:lnTo>
                  <a:lnTo>
                    <a:pt x="1111" y="1636"/>
                  </a:lnTo>
                  <a:lnTo>
                    <a:pt x="2130" y="587"/>
                  </a:lnTo>
                  <a:lnTo>
                    <a:pt x="213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2"/>
            <p:cNvSpPr/>
            <p:nvPr/>
          </p:nvSpPr>
          <p:spPr>
            <a:xfrm>
              <a:off x="3302413" y="3961925"/>
              <a:ext cx="170525" cy="207575"/>
            </a:xfrm>
            <a:custGeom>
              <a:rect b="b" l="l" r="r" t="t"/>
              <a:pathLst>
                <a:path extrusionOk="0" h="8303" w="6821">
                  <a:moveTo>
                    <a:pt x="1050" y="0"/>
                  </a:moveTo>
                  <a:lnTo>
                    <a:pt x="0" y="1050"/>
                  </a:lnTo>
                  <a:lnTo>
                    <a:pt x="0" y="5648"/>
                  </a:lnTo>
                  <a:lnTo>
                    <a:pt x="1050" y="6697"/>
                  </a:lnTo>
                  <a:lnTo>
                    <a:pt x="1883" y="6697"/>
                  </a:lnTo>
                  <a:lnTo>
                    <a:pt x="1883" y="8302"/>
                  </a:lnTo>
                  <a:lnTo>
                    <a:pt x="4228" y="6697"/>
                  </a:lnTo>
                  <a:lnTo>
                    <a:pt x="6821" y="6697"/>
                  </a:lnTo>
                  <a:lnTo>
                    <a:pt x="6821" y="6265"/>
                  </a:lnTo>
                  <a:lnTo>
                    <a:pt x="4074" y="6265"/>
                  </a:lnTo>
                  <a:lnTo>
                    <a:pt x="2253" y="7531"/>
                  </a:lnTo>
                  <a:lnTo>
                    <a:pt x="2253" y="6296"/>
                  </a:lnTo>
                  <a:lnTo>
                    <a:pt x="1173" y="6296"/>
                  </a:lnTo>
                  <a:lnTo>
                    <a:pt x="371" y="5463"/>
                  </a:lnTo>
                  <a:lnTo>
                    <a:pt x="371" y="1204"/>
                  </a:lnTo>
                  <a:lnTo>
                    <a:pt x="1173" y="402"/>
                  </a:lnTo>
                  <a:lnTo>
                    <a:pt x="3673" y="402"/>
                  </a:lnTo>
                  <a:lnTo>
                    <a:pt x="367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2"/>
            <p:cNvSpPr/>
            <p:nvPr/>
          </p:nvSpPr>
          <p:spPr>
            <a:xfrm>
              <a:off x="3451313" y="3927600"/>
              <a:ext cx="144300" cy="121525"/>
            </a:xfrm>
            <a:custGeom>
              <a:rect b="b" l="l" r="r" t="t"/>
              <a:pathLst>
                <a:path extrusionOk="0" h="4861" w="5772">
                  <a:moveTo>
                    <a:pt x="3056" y="417"/>
                  </a:moveTo>
                  <a:lnTo>
                    <a:pt x="3056" y="2361"/>
                  </a:lnTo>
                  <a:lnTo>
                    <a:pt x="1575" y="3565"/>
                  </a:lnTo>
                  <a:cubicBezTo>
                    <a:pt x="711" y="2268"/>
                    <a:pt x="1513" y="571"/>
                    <a:pt x="3056" y="417"/>
                  </a:cubicBezTo>
                  <a:close/>
                  <a:moveTo>
                    <a:pt x="3457" y="448"/>
                  </a:moveTo>
                  <a:cubicBezTo>
                    <a:pt x="4970" y="602"/>
                    <a:pt x="5772" y="2299"/>
                    <a:pt x="4939" y="3565"/>
                  </a:cubicBezTo>
                  <a:lnTo>
                    <a:pt x="3457" y="2361"/>
                  </a:lnTo>
                  <a:lnTo>
                    <a:pt x="3457" y="448"/>
                  </a:lnTo>
                  <a:close/>
                  <a:moveTo>
                    <a:pt x="3056" y="2886"/>
                  </a:moveTo>
                  <a:lnTo>
                    <a:pt x="3056" y="4460"/>
                  </a:lnTo>
                  <a:cubicBezTo>
                    <a:pt x="2593" y="4398"/>
                    <a:pt x="2161" y="4182"/>
                    <a:pt x="1822" y="3873"/>
                  </a:cubicBezTo>
                  <a:lnTo>
                    <a:pt x="3056" y="2886"/>
                  </a:lnTo>
                  <a:close/>
                  <a:moveTo>
                    <a:pt x="3457" y="2886"/>
                  </a:moveTo>
                  <a:lnTo>
                    <a:pt x="4661" y="3873"/>
                  </a:lnTo>
                  <a:cubicBezTo>
                    <a:pt x="4321" y="4182"/>
                    <a:pt x="3920" y="4398"/>
                    <a:pt x="3457" y="4460"/>
                  </a:cubicBezTo>
                  <a:lnTo>
                    <a:pt x="3457" y="2886"/>
                  </a:lnTo>
                  <a:close/>
                  <a:moveTo>
                    <a:pt x="3239" y="0"/>
                  </a:moveTo>
                  <a:cubicBezTo>
                    <a:pt x="2642" y="0"/>
                    <a:pt x="2034" y="225"/>
                    <a:pt x="1544" y="725"/>
                  </a:cubicBezTo>
                  <a:cubicBezTo>
                    <a:pt x="1" y="2238"/>
                    <a:pt x="1081" y="4861"/>
                    <a:pt x="3241" y="4861"/>
                  </a:cubicBezTo>
                  <a:cubicBezTo>
                    <a:pt x="4599" y="4861"/>
                    <a:pt x="5679" y="3781"/>
                    <a:pt x="5679" y="2454"/>
                  </a:cubicBezTo>
                  <a:cubicBezTo>
                    <a:pt x="5679" y="973"/>
                    <a:pt x="4482" y="0"/>
                    <a:pt x="32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2"/>
            <p:cNvSpPr/>
            <p:nvPr/>
          </p:nvSpPr>
          <p:spPr>
            <a:xfrm>
              <a:off x="3349463" y="4052975"/>
              <a:ext cx="30900" cy="9275"/>
            </a:xfrm>
            <a:custGeom>
              <a:rect b="b" l="l" r="r" t="t"/>
              <a:pathLst>
                <a:path extrusionOk="0" h="371" w="1236">
                  <a:moveTo>
                    <a:pt x="1" y="0"/>
                  </a:moveTo>
                  <a:lnTo>
                    <a:pt x="1" y="370"/>
                  </a:lnTo>
                  <a:lnTo>
                    <a:pt x="402" y="370"/>
                  </a:lnTo>
                  <a:lnTo>
                    <a:pt x="402" y="0"/>
                  </a:lnTo>
                  <a:close/>
                  <a:moveTo>
                    <a:pt x="803" y="0"/>
                  </a:moveTo>
                  <a:lnTo>
                    <a:pt x="803" y="370"/>
                  </a:lnTo>
                  <a:lnTo>
                    <a:pt x="1235" y="370"/>
                  </a:lnTo>
                  <a:lnTo>
                    <a:pt x="12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 name="Google Shape;1968;p52"/>
          <p:cNvGrpSpPr/>
          <p:nvPr/>
        </p:nvGrpSpPr>
        <p:grpSpPr>
          <a:xfrm>
            <a:off x="2603388" y="3819200"/>
            <a:ext cx="221450" cy="347200"/>
            <a:chOff x="2603388" y="3819200"/>
            <a:chExt cx="221450" cy="347200"/>
          </a:xfrm>
        </p:grpSpPr>
        <p:sp>
          <p:nvSpPr>
            <p:cNvPr id="1969" name="Google Shape;1969;p52"/>
            <p:cNvSpPr/>
            <p:nvPr/>
          </p:nvSpPr>
          <p:spPr>
            <a:xfrm>
              <a:off x="2623438" y="3824600"/>
              <a:ext cx="181350" cy="28550"/>
            </a:xfrm>
            <a:custGeom>
              <a:rect b="b" l="l" r="r" t="t"/>
              <a:pathLst>
                <a:path extrusionOk="0" h="1142" w="7254">
                  <a:moveTo>
                    <a:pt x="1" y="0"/>
                  </a:moveTo>
                  <a:lnTo>
                    <a:pt x="1" y="1142"/>
                  </a:lnTo>
                  <a:lnTo>
                    <a:pt x="7254" y="1142"/>
                  </a:lnTo>
                  <a:lnTo>
                    <a:pt x="7254"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2"/>
            <p:cNvSpPr/>
            <p:nvPr/>
          </p:nvSpPr>
          <p:spPr>
            <a:xfrm>
              <a:off x="2698288" y="3853125"/>
              <a:ext cx="23175" cy="81050"/>
            </a:xfrm>
            <a:custGeom>
              <a:rect b="b" l="l" r="r" t="t"/>
              <a:pathLst>
                <a:path extrusionOk="0" h="3242" w="927">
                  <a:moveTo>
                    <a:pt x="1" y="1"/>
                  </a:moveTo>
                  <a:lnTo>
                    <a:pt x="1" y="2809"/>
                  </a:lnTo>
                  <a:lnTo>
                    <a:pt x="278" y="3241"/>
                  </a:lnTo>
                  <a:lnTo>
                    <a:pt x="926" y="3241"/>
                  </a:lnTo>
                  <a:lnTo>
                    <a:pt x="926"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2"/>
            <p:cNvSpPr/>
            <p:nvPr/>
          </p:nvSpPr>
          <p:spPr>
            <a:xfrm>
              <a:off x="2609563" y="3843875"/>
              <a:ext cx="209125" cy="317125"/>
            </a:xfrm>
            <a:custGeom>
              <a:rect b="b" l="l" r="r" t="t"/>
              <a:pathLst>
                <a:path extrusionOk="0" h="12685" w="8365">
                  <a:moveTo>
                    <a:pt x="556" y="371"/>
                  </a:moveTo>
                  <a:cubicBezTo>
                    <a:pt x="556" y="1112"/>
                    <a:pt x="525" y="1"/>
                    <a:pt x="710" y="7037"/>
                  </a:cubicBezTo>
                  <a:lnTo>
                    <a:pt x="0" y="12685"/>
                  </a:lnTo>
                  <a:lnTo>
                    <a:pt x="3580" y="12685"/>
                  </a:lnTo>
                  <a:lnTo>
                    <a:pt x="3426" y="7160"/>
                  </a:lnTo>
                  <a:lnTo>
                    <a:pt x="3982" y="3611"/>
                  </a:lnTo>
                  <a:lnTo>
                    <a:pt x="4383" y="3611"/>
                  </a:lnTo>
                  <a:lnTo>
                    <a:pt x="4938" y="7160"/>
                  </a:lnTo>
                  <a:lnTo>
                    <a:pt x="4784" y="12685"/>
                  </a:lnTo>
                  <a:lnTo>
                    <a:pt x="8364" y="12685"/>
                  </a:lnTo>
                  <a:lnTo>
                    <a:pt x="7623" y="7037"/>
                  </a:lnTo>
                  <a:cubicBezTo>
                    <a:pt x="7839" y="1"/>
                    <a:pt x="7809" y="1112"/>
                    <a:pt x="7778" y="371"/>
                  </a:cubicBez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2"/>
            <p:cNvSpPr/>
            <p:nvPr/>
          </p:nvSpPr>
          <p:spPr>
            <a:xfrm>
              <a:off x="2698288" y="3853125"/>
              <a:ext cx="23175" cy="81050"/>
            </a:xfrm>
            <a:custGeom>
              <a:rect b="b" l="l" r="r" t="t"/>
              <a:pathLst>
                <a:path extrusionOk="0" h="3242" w="927">
                  <a:moveTo>
                    <a:pt x="1" y="1"/>
                  </a:moveTo>
                  <a:lnTo>
                    <a:pt x="1" y="2809"/>
                  </a:lnTo>
                  <a:lnTo>
                    <a:pt x="278" y="3241"/>
                  </a:lnTo>
                  <a:lnTo>
                    <a:pt x="926" y="3241"/>
                  </a:lnTo>
                  <a:lnTo>
                    <a:pt x="926"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2"/>
            <p:cNvSpPr/>
            <p:nvPr/>
          </p:nvSpPr>
          <p:spPr>
            <a:xfrm>
              <a:off x="2623438" y="3824600"/>
              <a:ext cx="13925" cy="28550"/>
            </a:xfrm>
            <a:custGeom>
              <a:rect b="b" l="l" r="r" t="t"/>
              <a:pathLst>
                <a:path extrusionOk="0" h="1142" w="557">
                  <a:moveTo>
                    <a:pt x="1" y="0"/>
                  </a:moveTo>
                  <a:lnTo>
                    <a:pt x="1" y="1142"/>
                  </a:lnTo>
                  <a:lnTo>
                    <a:pt x="556" y="1142"/>
                  </a:lnTo>
                  <a:lnTo>
                    <a:pt x="55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2"/>
            <p:cNvSpPr/>
            <p:nvPr/>
          </p:nvSpPr>
          <p:spPr>
            <a:xfrm>
              <a:off x="2711413" y="3853125"/>
              <a:ext cx="23925" cy="81050"/>
            </a:xfrm>
            <a:custGeom>
              <a:rect b="b" l="l" r="r" t="t"/>
              <a:pathLst>
                <a:path extrusionOk="0" h="3242" w="957">
                  <a:moveTo>
                    <a:pt x="0" y="1"/>
                  </a:moveTo>
                  <a:lnTo>
                    <a:pt x="0" y="2809"/>
                  </a:lnTo>
                  <a:lnTo>
                    <a:pt x="278" y="3241"/>
                  </a:lnTo>
                  <a:lnTo>
                    <a:pt x="957" y="3241"/>
                  </a:lnTo>
                  <a:lnTo>
                    <a:pt x="957"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2"/>
            <p:cNvSpPr/>
            <p:nvPr/>
          </p:nvSpPr>
          <p:spPr>
            <a:xfrm>
              <a:off x="2609563" y="3843875"/>
              <a:ext cx="31650" cy="317125"/>
            </a:xfrm>
            <a:custGeom>
              <a:rect b="b" l="l" r="r" t="t"/>
              <a:pathLst>
                <a:path extrusionOk="0" h="12685" w="1266">
                  <a:moveTo>
                    <a:pt x="556" y="371"/>
                  </a:moveTo>
                  <a:cubicBezTo>
                    <a:pt x="556" y="1112"/>
                    <a:pt x="525" y="1"/>
                    <a:pt x="710" y="7037"/>
                  </a:cubicBezTo>
                  <a:lnTo>
                    <a:pt x="0" y="12685"/>
                  </a:lnTo>
                  <a:lnTo>
                    <a:pt x="525" y="12685"/>
                  </a:lnTo>
                  <a:lnTo>
                    <a:pt x="1266" y="7037"/>
                  </a:lnTo>
                  <a:cubicBezTo>
                    <a:pt x="1081" y="1"/>
                    <a:pt x="1081" y="1112"/>
                    <a:pt x="1111" y="371"/>
                  </a:cubicBez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2"/>
            <p:cNvSpPr/>
            <p:nvPr/>
          </p:nvSpPr>
          <p:spPr>
            <a:xfrm>
              <a:off x="2720663" y="3934150"/>
              <a:ext cx="24725" cy="226850"/>
            </a:xfrm>
            <a:custGeom>
              <a:rect b="b" l="l" r="r" t="t"/>
              <a:pathLst>
                <a:path extrusionOk="0" h="9074" w="989">
                  <a:moveTo>
                    <a:pt x="62" y="0"/>
                  </a:moveTo>
                  <a:lnTo>
                    <a:pt x="1" y="556"/>
                  </a:lnTo>
                  <a:lnTo>
                    <a:pt x="463" y="3549"/>
                  </a:lnTo>
                  <a:lnTo>
                    <a:pt x="309" y="9074"/>
                  </a:lnTo>
                  <a:lnTo>
                    <a:pt x="865" y="9074"/>
                  </a:lnTo>
                  <a:lnTo>
                    <a:pt x="988" y="3549"/>
                  </a:lnTo>
                  <a:lnTo>
                    <a:pt x="463" y="0"/>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2"/>
            <p:cNvSpPr/>
            <p:nvPr/>
          </p:nvSpPr>
          <p:spPr>
            <a:xfrm>
              <a:off x="2603388" y="3819200"/>
              <a:ext cx="221450" cy="347200"/>
            </a:xfrm>
            <a:custGeom>
              <a:rect b="b" l="l" r="r" t="t"/>
              <a:pathLst>
                <a:path extrusionOk="0" h="13888" w="8858">
                  <a:moveTo>
                    <a:pt x="7839" y="370"/>
                  </a:moveTo>
                  <a:lnTo>
                    <a:pt x="7839" y="1142"/>
                  </a:lnTo>
                  <a:lnTo>
                    <a:pt x="1019" y="1142"/>
                  </a:lnTo>
                  <a:lnTo>
                    <a:pt x="1019" y="370"/>
                  </a:lnTo>
                  <a:close/>
                  <a:moveTo>
                    <a:pt x="2223" y="1574"/>
                  </a:moveTo>
                  <a:lnTo>
                    <a:pt x="2223" y="1852"/>
                  </a:lnTo>
                  <a:lnTo>
                    <a:pt x="1667" y="2438"/>
                  </a:lnTo>
                  <a:lnTo>
                    <a:pt x="1019" y="2438"/>
                  </a:lnTo>
                  <a:lnTo>
                    <a:pt x="1019" y="1574"/>
                  </a:lnTo>
                  <a:close/>
                  <a:moveTo>
                    <a:pt x="7839" y="1574"/>
                  </a:moveTo>
                  <a:cubicBezTo>
                    <a:pt x="7839" y="1852"/>
                    <a:pt x="7839" y="2129"/>
                    <a:pt x="7839" y="2438"/>
                  </a:cubicBezTo>
                  <a:lnTo>
                    <a:pt x="7284" y="2438"/>
                  </a:lnTo>
                  <a:lnTo>
                    <a:pt x="6698" y="1852"/>
                  </a:lnTo>
                  <a:lnTo>
                    <a:pt x="6698" y="1574"/>
                  </a:lnTo>
                  <a:close/>
                  <a:moveTo>
                    <a:pt x="4537" y="1574"/>
                  </a:moveTo>
                  <a:lnTo>
                    <a:pt x="4537" y="4382"/>
                  </a:lnTo>
                  <a:lnTo>
                    <a:pt x="4198" y="4382"/>
                  </a:lnTo>
                  <a:lnTo>
                    <a:pt x="3982" y="4074"/>
                  </a:lnTo>
                  <a:lnTo>
                    <a:pt x="3982" y="1574"/>
                  </a:lnTo>
                  <a:close/>
                  <a:moveTo>
                    <a:pt x="618" y="0"/>
                  </a:moveTo>
                  <a:cubicBezTo>
                    <a:pt x="618" y="2932"/>
                    <a:pt x="556" y="864"/>
                    <a:pt x="680" y="4845"/>
                  </a:cubicBezTo>
                  <a:lnTo>
                    <a:pt x="1081" y="4845"/>
                  </a:lnTo>
                  <a:lnTo>
                    <a:pt x="1019" y="2870"/>
                  </a:lnTo>
                  <a:lnTo>
                    <a:pt x="1791" y="2870"/>
                  </a:lnTo>
                  <a:lnTo>
                    <a:pt x="2624" y="2037"/>
                  </a:lnTo>
                  <a:lnTo>
                    <a:pt x="2624" y="1605"/>
                  </a:lnTo>
                  <a:lnTo>
                    <a:pt x="3581" y="1605"/>
                  </a:lnTo>
                  <a:lnTo>
                    <a:pt x="3581" y="4228"/>
                  </a:lnTo>
                  <a:lnTo>
                    <a:pt x="3951" y="4814"/>
                  </a:lnTo>
                  <a:lnTo>
                    <a:pt x="4013" y="4814"/>
                  </a:lnTo>
                  <a:lnTo>
                    <a:pt x="3488" y="8178"/>
                  </a:lnTo>
                  <a:lnTo>
                    <a:pt x="3611" y="13517"/>
                  </a:lnTo>
                  <a:lnTo>
                    <a:pt x="463" y="13517"/>
                  </a:lnTo>
                  <a:cubicBezTo>
                    <a:pt x="463" y="13487"/>
                    <a:pt x="1173" y="8117"/>
                    <a:pt x="1173" y="8055"/>
                  </a:cubicBezTo>
                  <a:lnTo>
                    <a:pt x="1112" y="5432"/>
                  </a:lnTo>
                  <a:lnTo>
                    <a:pt x="680" y="5432"/>
                  </a:lnTo>
                  <a:lnTo>
                    <a:pt x="772" y="8024"/>
                  </a:lnTo>
                  <a:lnTo>
                    <a:pt x="1" y="13888"/>
                  </a:lnTo>
                  <a:lnTo>
                    <a:pt x="4013" y="13888"/>
                  </a:lnTo>
                  <a:lnTo>
                    <a:pt x="3858" y="8178"/>
                  </a:lnTo>
                  <a:lnTo>
                    <a:pt x="4383" y="4814"/>
                  </a:lnTo>
                  <a:lnTo>
                    <a:pt x="4414" y="4814"/>
                  </a:lnTo>
                  <a:lnTo>
                    <a:pt x="4938" y="8178"/>
                  </a:lnTo>
                  <a:lnTo>
                    <a:pt x="4815" y="13888"/>
                  </a:lnTo>
                  <a:lnTo>
                    <a:pt x="8858" y="13888"/>
                  </a:lnTo>
                  <a:lnTo>
                    <a:pt x="8549" y="11511"/>
                  </a:lnTo>
                  <a:lnTo>
                    <a:pt x="8148" y="11573"/>
                  </a:lnTo>
                  <a:lnTo>
                    <a:pt x="8395" y="13487"/>
                  </a:lnTo>
                  <a:lnTo>
                    <a:pt x="5247" y="13487"/>
                  </a:lnTo>
                  <a:cubicBezTo>
                    <a:pt x="5247" y="13456"/>
                    <a:pt x="5371" y="8209"/>
                    <a:pt x="5371" y="8178"/>
                  </a:cubicBezTo>
                  <a:lnTo>
                    <a:pt x="4846" y="4814"/>
                  </a:lnTo>
                  <a:lnTo>
                    <a:pt x="4938" y="4814"/>
                  </a:lnTo>
                  <a:lnTo>
                    <a:pt x="4938" y="1574"/>
                  </a:lnTo>
                  <a:lnTo>
                    <a:pt x="6296" y="1574"/>
                  </a:lnTo>
                  <a:lnTo>
                    <a:pt x="6296" y="2037"/>
                  </a:lnTo>
                  <a:lnTo>
                    <a:pt x="7099" y="2839"/>
                  </a:lnTo>
                  <a:lnTo>
                    <a:pt x="7809" y="2839"/>
                  </a:lnTo>
                  <a:lnTo>
                    <a:pt x="7685" y="8055"/>
                  </a:lnTo>
                  <a:lnTo>
                    <a:pt x="8056" y="11018"/>
                  </a:lnTo>
                  <a:lnTo>
                    <a:pt x="8457" y="10956"/>
                  </a:lnTo>
                  <a:lnTo>
                    <a:pt x="8086" y="8024"/>
                  </a:lnTo>
                  <a:cubicBezTo>
                    <a:pt x="8272" y="1265"/>
                    <a:pt x="8241" y="2623"/>
                    <a:pt x="82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2"/>
            <p:cNvSpPr/>
            <p:nvPr/>
          </p:nvSpPr>
          <p:spPr>
            <a:xfrm>
              <a:off x="2753063" y="4012075"/>
              <a:ext cx="26275" cy="10825"/>
            </a:xfrm>
            <a:custGeom>
              <a:rect b="b" l="l" r="r" t="t"/>
              <a:pathLst>
                <a:path extrusionOk="0" h="433" w="1051">
                  <a:moveTo>
                    <a:pt x="1" y="0"/>
                  </a:moveTo>
                  <a:lnTo>
                    <a:pt x="1" y="432"/>
                  </a:lnTo>
                  <a:lnTo>
                    <a:pt x="371" y="432"/>
                  </a:lnTo>
                  <a:lnTo>
                    <a:pt x="371" y="0"/>
                  </a:lnTo>
                  <a:close/>
                  <a:moveTo>
                    <a:pt x="649" y="0"/>
                  </a:moveTo>
                  <a:lnTo>
                    <a:pt x="649" y="432"/>
                  </a:lnTo>
                  <a:lnTo>
                    <a:pt x="1050" y="432"/>
                  </a:lnTo>
                  <a:lnTo>
                    <a:pt x="10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52"/>
          <p:cNvGrpSpPr/>
          <p:nvPr/>
        </p:nvGrpSpPr>
        <p:grpSpPr>
          <a:xfrm>
            <a:off x="1787088" y="3857775"/>
            <a:ext cx="347225" cy="216825"/>
            <a:chOff x="1787088" y="3857775"/>
            <a:chExt cx="347225" cy="216825"/>
          </a:xfrm>
        </p:grpSpPr>
        <p:sp>
          <p:nvSpPr>
            <p:cNvPr id="1980" name="Google Shape;1980;p52"/>
            <p:cNvSpPr/>
            <p:nvPr/>
          </p:nvSpPr>
          <p:spPr>
            <a:xfrm>
              <a:off x="1791713" y="3863175"/>
              <a:ext cx="337200" cy="172075"/>
            </a:xfrm>
            <a:custGeom>
              <a:rect b="b" l="l" r="r" t="t"/>
              <a:pathLst>
                <a:path extrusionOk="0" h="6883" w="13488">
                  <a:moveTo>
                    <a:pt x="2069" y="0"/>
                  </a:moveTo>
                  <a:lnTo>
                    <a:pt x="711" y="648"/>
                  </a:lnTo>
                  <a:lnTo>
                    <a:pt x="1" y="3210"/>
                  </a:lnTo>
                  <a:lnTo>
                    <a:pt x="1" y="6882"/>
                  </a:lnTo>
                  <a:lnTo>
                    <a:pt x="865" y="6882"/>
                  </a:lnTo>
                  <a:cubicBezTo>
                    <a:pt x="911" y="6003"/>
                    <a:pt x="1575" y="5563"/>
                    <a:pt x="2238" y="5563"/>
                  </a:cubicBezTo>
                  <a:cubicBezTo>
                    <a:pt x="2902" y="5563"/>
                    <a:pt x="3565" y="6003"/>
                    <a:pt x="3612" y="6882"/>
                  </a:cubicBezTo>
                  <a:lnTo>
                    <a:pt x="9537" y="6882"/>
                  </a:lnTo>
                  <a:cubicBezTo>
                    <a:pt x="9537" y="5956"/>
                    <a:pt x="10224" y="5493"/>
                    <a:pt x="10911" y="5493"/>
                  </a:cubicBezTo>
                  <a:cubicBezTo>
                    <a:pt x="11597" y="5493"/>
                    <a:pt x="12284" y="5956"/>
                    <a:pt x="12284" y="6882"/>
                  </a:cubicBezTo>
                  <a:lnTo>
                    <a:pt x="13488" y="6882"/>
                  </a:lnTo>
                  <a:lnTo>
                    <a:pt x="13488" y="3210"/>
                  </a:lnTo>
                  <a:lnTo>
                    <a:pt x="12778" y="648"/>
                  </a:lnTo>
                  <a:lnTo>
                    <a:pt x="11389"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2"/>
            <p:cNvSpPr/>
            <p:nvPr/>
          </p:nvSpPr>
          <p:spPr>
            <a:xfrm>
              <a:off x="1800988" y="4000500"/>
              <a:ext cx="81025" cy="68750"/>
            </a:xfrm>
            <a:custGeom>
              <a:rect b="b" l="l" r="r" t="t"/>
              <a:pathLst>
                <a:path extrusionOk="0" h="2750" w="3241">
                  <a:moveTo>
                    <a:pt x="1852" y="0"/>
                  </a:moveTo>
                  <a:cubicBezTo>
                    <a:pt x="617" y="0"/>
                    <a:pt x="0" y="1482"/>
                    <a:pt x="895" y="2346"/>
                  </a:cubicBezTo>
                  <a:cubicBezTo>
                    <a:pt x="1175" y="2625"/>
                    <a:pt x="1518" y="2750"/>
                    <a:pt x="1856" y="2750"/>
                  </a:cubicBezTo>
                  <a:cubicBezTo>
                    <a:pt x="2562" y="2750"/>
                    <a:pt x="3241" y="2204"/>
                    <a:pt x="3241" y="1389"/>
                  </a:cubicBezTo>
                  <a:cubicBezTo>
                    <a:pt x="3241" y="618"/>
                    <a:pt x="2623" y="0"/>
                    <a:pt x="1852"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2"/>
            <p:cNvSpPr/>
            <p:nvPr/>
          </p:nvSpPr>
          <p:spPr>
            <a:xfrm>
              <a:off x="1831063" y="4022875"/>
              <a:ext cx="28575" cy="24475"/>
            </a:xfrm>
            <a:custGeom>
              <a:rect b="b" l="l" r="r" t="t"/>
              <a:pathLst>
                <a:path extrusionOk="0" h="979" w="1143">
                  <a:moveTo>
                    <a:pt x="649" y="0"/>
                  </a:moveTo>
                  <a:cubicBezTo>
                    <a:pt x="217" y="0"/>
                    <a:pt x="1" y="525"/>
                    <a:pt x="309" y="834"/>
                  </a:cubicBezTo>
                  <a:cubicBezTo>
                    <a:pt x="410" y="934"/>
                    <a:pt x="533" y="979"/>
                    <a:pt x="654" y="979"/>
                  </a:cubicBezTo>
                  <a:cubicBezTo>
                    <a:pt x="904" y="979"/>
                    <a:pt x="1143" y="786"/>
                    <a:pt x="1143" y="494"/>
                  </a:cubicBezTo>
                  <a:cubicBezTo>
                    <a:pt x="1143" y="217"/>
                    <a:pt x="927" y="0"/>
                    <a:pt x="649" y="0"/>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2"/>
            <p:cNvSpPr/>
            <p:nvPr/>
          </p:nvSpPr>
          <p:spPr>
            <a:xfrm>
              <a:off x="2018563" y="4000500"/>
              <a:ext cx="80250" cy="68750"/>
            </a:xfrm>
            <a:custGeom>
              <a:rect b="b" l="l" r="r" t="t"/>
              <a:pathLst>
                <a:path extrusionOk="0" h="2750" w="3210">
                  <a:moveTo>
                    <a:pt x="1852" y="0"/>
                  </a:moveTo>
                  <a:cubicBezTo>
                    <a:pt x="617" y="0"/>
                    <a:pt x="0" y="1482"/>
                    <a:pt x="864" y="2346"/>
                  </a:cubicBezTo>
                  <a:cubicBezTo>
                    <a:pt x="1144" y="2625"/>
                    <a:pt x="1488" y="2750"/>
                    <a:pt x="1825" y="2750"/>
                  </a:cubicBezTo>
                  <a:cubicBezTo>
                    <a:pt x="2531" y="2750"/>
                    <a:pt x="3210" y="2204"/>
                    <a:pt x="3210" y="1389"/>
                  </a:cubicBezTo>
                  <a:cubicBezTo>
                    <a:pt x="3210" y="618"/>
                    <a:pt x="2593" y="0"/>
                    <a:pt x="1852"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2"/>
            <p:cNvSpPr/>
            <p:nvPr/>
          </p:nvSpPr>
          <p:spPr>
            <a:xfrm>
              <a:off x="2048638" y="4022875"/>
              <a:ext cx="28575" cy="24475"/>
            </a:xfrm>
            <a:custGeom>
              <a:rect b="b" l="l" r="r" t="t"/>
              <a:pathLst>
                <a:path extrusionOk="0" h="979" w="1143">
                  <a:moveTo>
                    <a:pt x="649" y="0"/>
                  </a:moveTo>
                  <a:cubicBezTo>
                    <a:pt x="217" y="0"/>
                    <a:pt x="1" y="525"/>
                    <a:pt x="309" y="834"/>
                  </a:cubicBezTo>
                  <a:cubicBezTo>
                    <a:pt x="410" y="934"/>
                    <a:pt x="533" y="979"/>
                    <a:pt x="654" y="979"/>
                  </a:cubicBezTo>
                  <a:cubicBezTo>
                    <a:pt x="904" y="979"/>
                    <a:pt x="1143" y="786"/>
                    <a:pt x="1143" y="494"/>
                  </a:cubicBezTo>
                  <a:cubicBezTo>
                    <a:pt x="1143" y="217"/>
                    <a:pt x="896" y="0"/>
                    <a:pt x="649" y="0"/>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2"/>
            <p:cNvSpPr/>
            <p:nvPr/>
          </p:nvSpPr>
          <p:spPr>
            <a:xfrm>
              <a:off x="2017788" y="3884775"/>
              <a:ext cx="84900" cy="50175"/>
            </a:xfrm>
            <a:custGeom>
              <a:rect b="b" l="l" r="r" t="t"/>
              <a:pathLst>
                <a:path extrusionOk="0" h="2007" w="3396">
                  <a:moveTo>
                    <a:pt x="0" y="0"/>
                  </a:moveTo>
                  <a:lnTo>
                    <a:pt x="0" y="2006"/>
                  </a:lnTo>
                  <a:lnTo>
                    <a:pt x="3395" y="2006"/>
                  </a:lnTo>
                  <a:lnTo>
                    <a:pt x="2932" y="340"/>
                  </a:lnTo>
                  <a:lnTo>
                    <a:pt x="2253" y="0"/>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2"/>
            <p:cNvSpPr/>
            <p:nvPr/>
          </p:nvSpPr>
          <p:spPr>
            <a:xfrm>
              <a:off x="1816413" y="3884775"/>
              <a:ext cx="91075" cy="50175"/>
            </a:xfrm>
            <a:custGeom>
              <a:rect b="b" l="l" r="r" t="t"/>
              <a:pathLst>
                <a:path extrusionOk="0" h="2007" w="3643">
                  <a:moveTo>
                    <a:pt x="1142" y="0"/>
                  </a:moveTo>
                  <a:lnTo>
                    <a:pt x="463" y="340"/>
                  </a:lnTo>
                  <a:lnTo>
                    <a:pt x="0" y="2006"/>
                  </a:lnTo>
                  <a:lnTo>
                    <a:pt x="3642" y="2006"/>
                  </a:lnTo>
                  <a:lnTo>
                    <a:pt x="3642" y="0"/>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2"/>
            <p:cNvSpPr/>
            <p:nvPr/>
          </p:nvSpPr>
          <p:spPr>
            <a:xfrm>
              <a:off x="1907463" y="3884775"/>
              <a:ext cx="87975" cy="50175"/>
            </a:xfrm>
            <a:custGeom>
              <a:rect b="b" l="l" r="r" t="t"/>
              <a:pathLst>
                <a:path extrusionOk="0" h="2007" w="3519">
                  <a:moveTo>
                    <a:pt x="0" y="0"/>
                  </a:moveTo>
                  <a:lnTo>
                    <a:pt x="0" y="2006"/>
                  </a:lnTo>
                  <a:lnTo>
                    <a:pt x="3518" y="2006"/>
                  </a:lnTo>
                  <a:lnTo>
                    <a:pt x="3518" y="0"/>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2"/>
            <p:cNvSpPr/>
            <p:nvPr/>
          </p:nvSpPr>
          <p:spPr>
            <a:xfrm>
              <a:off x="1791713" y="3863175"/>
              <a:ext cx="65625" cy="172075"/>
            </a:xfrm>
            <a:custGeom>
              <a:rect b="b" l="l" r="r" t="t"/>
              <a:pathLst>
                <a:path extrusionOk="0" h="6883" w="2625">
                  <a:moveTo>
                    <a:pt x="2069" y="0"/>
                  </a:moveTo>
                  <a:lnTo>
                    <a:pt x="711" y="648"/>
                  </a:lnTo>
                  <a:lnTo>
                    <a:pt x="1" y="3210"/>
                  </a:lnTo>
                  <a:lnTo>
                    <a:pt x="1" y="6882"/>
                  </a:lnTo>
                  <a:lnTo>
                    <a:pt x="556" y="6882"/>
                  </a:lnTo>
                  <a:lnTo>
                    <a:pt x="556" y="3210"/>
                  </a:lnTo>
                  <a:lnTo>
                    <a:pt x="1266" y="648"/>
                  </a:lnTo>
                  <a:lnTo>
                    <a:pt x="2624"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2"/>
            <p:cNvSpPr/>
            <p:nvPr/>
          </p:nvSpPr>
          <p:spPr>
            <a:xfrm>
              <a:off x="2071788" y="4000700"/>
              <a:ext cx="41700" cy="34550"/>
            </a:xfrm>
            <a:custGeom>
              <a:rect b="b" l="l" r="r" t="t"/>
              <a:pathLst>
                <a:path extrusionOk="0" h="1382" w="1668">
                  <a:moveTo>
                    <a:pt x="257" y="1"/>
                  </a:moveTo>
                  <a:cubicBezTo>
                    <a:pt x="173" y="1"/>
                    <a:pt x="87" y="8"/>
                    <a:pt x="1" y="23"/>
                  </a:cubicBezTo>
                  <a:cubicBezTo>
                    <a:pt x="618" y="147"/>
                    <a:pt x="1081" y="702"/>
                    <a:pt x="1081" y="1381"/>
                  </a:cubicBezTo>
                  <a:lnTo>
                    <a:pt x="1667" y="1381"/>
                  </a:lnTo>
                  <a:cubicBezTo>
                    <a:pt x="1667" y="603"/>
                    <a:pt x="1017" y="1"/>
                    <a:pt x="257"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2"/>
            <p:cNvSpPr/>
            <p:nvPr/>
          </p:nvSpPr>
          <p:spPr>
            <a:xfrm>
              <a:off x="1854213" y="4000700"/>
              <a:ext cx="40925" cy="34550"/>
            </a:xfrm>
            <a:custGeom>
              <a:rect b="b" l="l" r="r" t="t"/>
              <a:pathLst>
                <a:path extrusionOk="0" h="1382" w="1637">
                  <a:moveTo>
                    <a:pt x="248" y="1"/>
                  </a:moveTo>
                  <a:cubicBezTo>
                    <a:pt x="167" y="1"/>
                    <a:pt x="84" y="8"/>
                    <a:pt x="1" y="23"/>
                  </a:cubicBezTo>
                  <a:cubicBezTo>
                    <a:pt x="649" y="147"/>
                    <a:pt x="1112" y="733"/>
                    <a:pt x="1112" y="1381"/>
                  </a:cubicBezTo>
                  <a:lnTo>
                    <a:pt x="1636" y="1381"/>
                  </a:lnTo>
                  <a:cubicBezTo>
                    <a:pt x="1636" y="603"/>
                    <a:pt x="986" y="1"/>
                    <a:pt x="248"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2"/>
            <p:cNvSpPr/>
            <p:nvPr/>
          </p:nvSpPr>
          <p:spPr>
            <a:xfrm>
              <a:off x="1814088" y="4000700"/>
              <a:ext cx="40150" cy="69050"/>
            </a:xfrm>
            <a:custGeom>
              <a:rect b="b" l="l" r="r" t="t"/>
              <a:pathLst>
                <a:path extrusionOk="0" h="2762" w="1606">
                  <a:moveTo>
                    <a:pt x="1359" y="1"/>
                  </a:moveTo>
                  <a:cubicBezTo>
                    <a:pt x="626" y="1"/>
                    <a:pt x="1" y="603"/>
                    <a:pt x="1" y="1381"/>
                  </a:cubicBezTo>
                  <a:cubicBezTo>
                    <a:pt x="1" y="2159"/>
                    <a:pt x="626" y="2762"/>
                    <a:pt x="1359" y="2762"/>
                  </a:cubicBezTo>
                  <a:cubicBezTo>
                    <a:pt x="1440" y="2762"/>
                    <a:pt x="1523" y="2755"/>
                    <a:pt x="1606" y="2739"/>
                  </a:cubicBezTo>
                  <a:cubicBezTo>
                    <a:pt x="958" y="2585"/>
                    <a:pt x="526" y="2029"/>
                    <a:pt x="526" y="1381"/>
                  </a:cubicBezTo>
                  <a:cubicBezTo>
                    <a:pt x="526" y="702"/>
                    <a:pt x="988" y="147"/>
                    <a:pt x="1606" y="23"/>
                  </a:cubicBezTo>
                  <a:cubicBezTo>
                    <a:pt x="1523" y="8"/>
                    <a:pt x="1440" y="1"/>
                    <a:pt x="1359"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2"/>
            <p:cNvSpPr/>
            <p:nvPr/>
          </p:nvSpPr>
          <p:spPr>
            <a:xfrm>
              <a:off x="1835688" y="4022725"/>
              <a:ext cx="18550" cy="24575"/>
            </a:xfrm>
            <a:custGeom>
              <a:rect b="b" l="l" r="r" t="t"/>
              <a:pathLst>
                <a:path extrusionOk="0" h="983" w="742">
                  <a:moveTo>
                    <a:pt x="469" y="0"/>
                  </a:moveTo>
                  <a:cubicBezTo>
                    <a:pt x="227" y="0"/>
                    <a:pt x="1" y="210"/>
                    <a:pt x="1" y="500"/>
                  </a:cubicBezTo>
                  <a:cubicBezTo>
                    <a:pt x="1" y="775"/>
                    <a:pt x="239" y="982"/>
                    <a:pt x="488" y="982"/>
                  </a:cubicBezTo>
                  <a:cubicBezTo>
                    <a:pt x="574" y="982"/>
                    <a:pt x="662" y="957"/>
                    <a:pt x="742" y="901"/>
                  </a:cubicBezTo>
                  <a:cubicBezTo>
                    <a:pt x="464" y="716"/>
                    <a:pt x="464" y="284"/>
                    <a:pt x="742" y="99"/>
                  </a:cubicBezTo>
                  <a:cubicBezTo>
                    <a:pt x="656" y="31"/>
                    <a:pt x="562" y="0"/>
                    <a:pt x="469"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2"/>
            <p:cNvSpPr/>
            <p:nvPr/>
          </p:nvSpPr>
          <p:spPr>
            <a:xfrm>
              <a:off x="2030913" y="4000700"/>
              <a:ext cx="40900" cy="69050"/>
            </a:xfrm>
            <a:custGeom>
              <a:rect b="b" l="l" r="r" t="t"/>
              <a:pathLst>
                <a:path extrusionOk="0" h="2762" w="1636">
                  <a:moveTo>
                    <a:pt x="1380" y="1"/>
                  </a:moveTo>
                  <a:cubicBezTo>
                    <a:pt x="625" y="1"/>
                    <a:pt x="0" y="603"/>
                    <a:pt x="0" y="1381"/>
                  </a:cubicBezTo>
                  <a:cubicBezTo>
                    <a:pt x="0" y="2159"/>
                    <a:pt x="625" y="2762"/>
                    <a:pt x="1380" y="2762"/>
                  </a:cubicBezTo>
                  <a:cubicBezTo>
                    <a:pt x="1464" y="2762"/>
                    <a:pt x="1549" y="2755"/>
                    <a:pt x="1636" y="2739"/>
                  </a:cubicBezTo>
                  <a:cubicBezTo>
                    <a:pt x="988" y="2616"/>
                    <a:pt x="525" y="2029"/>
                    <a:pt x="525" y="1381"/>
                  </a:cubicBezTo>
                  <a:cubicBezTo>
                    <a:pt x="525" y="702"/>
                    <a:pt x="988" y="147"/>
                    <a:pt x="1636" y="23"/>
                  </a:cubicBezTo>
                  <a:cubicBezTo>
                    <a:pt x="1549" y="8"/>
                    <a:pt x="1464" y="1"/>
                    <a:pt x="1380"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2"/>
            <p:cNvSpPr/>
            <p:nvPr/>
          </p:nvSpPr>
          <p:spPr>
            <a:xfrm>
              <a:off x="2052513" y="4022725"/>
              <a:ext cx="19300" cy="24575"/>
            </a:xfrm>
            <a:custGeom>
              <a:rect b="b" l="l" r="r" t="t"/>
              <a:pathLst>
                <a:path extrusionOk="0" h="983" w="772">
                  <a:moveTo>
                    <a:pt x="480" y="0"/>
                  </a:moveTo>
                  <a:cubicBezTo>
                    <a:pt x="227" y="0"/>
                    <a:pt x="0" y="210"/>
                    <a:pt x="0" y="500"/>
                  </a:cubicBezTo>
                  <a:cubicBezTo>
                    <a:pt x="0" y="775"/>
                    <a:pt x="238" y="982"/>
                    <a:pt x="500" y="982"/>
                  </a:cubicBezTo>
                  <a:cubicBezTo>
                    <a:pt x="591" y="982"/>
                    <a:pt x="684" y="957"/>
                    <a:pt x="772" y="901"/>
                  </a:cubicBezTo>
                  <a:cubicBezTo>
                    <a:pt x="463" y="716"/>
                    <a:pt x="463" y="284"/>
                    <a:pt x="772" y="99"/>
                  </a:cubicBezTo>
                  <a:cubicBezTo>
                    <a:pt x="678" y="31"/>
                    <a:pt x="577" y="0"/>
                    <a:pt x="480"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2"/>
            <p:cNvSpPr/>
            <p:nvPr/>
          </p:nvSpPr>
          <p:spPr>
            <a:xfrm>
              <a:off x="2017788" y="3884775"/>
              <a:ext cx="13900" cy="50175"/>
            </a:xfrm>
            <a:custGeom>
              <a:rect b="b" l="l" r="r" t="t"/>
              <a:pathLst>
                <a:path extrusionOk="0" h="2007" w="556">
                  <a:moveTo>
                    <a:pt x="0" y="0"/>
                  </a:moveTo>
                  <a:lnTo>
                    <a:pt x="0" y="2006"/>
                  </a:lnTo>
                  <a:lnTo>
                    <a:pt x="556" y="2006"/>
                  </a:lnTo>
                  <a:lnTo>
                    <a:pt x="556" y="0"/>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2"/>
            <p:cNvSpPr/>
            <p:nvPr/>
          </p:nvSpPr>
          <p:spPr>
            <a:xfrm>
              <a:off x="1816413" y="3884775"/>
              <a:ext cx="41675" cy="50175"/>
            </a:xfrm>
            <a:custGeom>
              <a:rect b="b" l="l" r="r" t="t"/>
              <a:pathLst>
                <a:path extrusionOk="0" h="2007" w="1667">
                  <a:moveTo>
                    <a:pt x="1142" y="0"/>
                  </a:moveTo>
                  <a:lnTo>
                    <a:pt x="433" y="340"/>
                  </a:lnTo>
                  <a:lnTo>
                    <a:pt x="0" y="2006"/>
                  </a:lnTo>
                  <a:lnTo>
                    <a:pt x="525" y="2006"/>
                  </a:lnTo>
                  <a:lnTo>
                    <a:pt x="988" y="340"/>
                  </a:lnTo>
                  <a:lnTo>
                    <a:pt x="1667" y="0"/>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2"/>
            <p:cNvSpPr/>
            <p:nvPr/>
          </p:nvSpPr>
          <p:spPr>
            <a:xfrm>
              <a:off x="1907463" y="3884775"/>
              <a:ext cx="13125" cy="50175"/>
            </a:xfrm>
            <a:custGeom>
              <a:rect b="b" l="l" r="r" t="t"/>
              <a:pathLst>
                <a:path extrusionOk="0" h="2007" w="525">
                  <a:moveTo>
                    <a:pt x="0" y="0"/>
                  </a:moveTo>
                  <a:lnTo>
                    <a:pt x="0" y="2006"/>
                  </a:lnTo>
                  <a:lnTo>
                    <a:pt x="525" y="2006"/>
                  </a:lnTo>
                  <a:lnTo>
                    <a:pt x="525" y="0"/>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2"/>
            <p:cNvSpPr/>
            <p:nvPr/>
          </p:nvSpPr>
          <p:spPr>
            <a:xfrm>
              <a:off x="2105738" y="3981975"/>
              <a:ext cx="23175" cy="18550"/>
            </a:xfrm>
            <a:custGeom>
              <a:rect b="b" l="l" r="r" t="t"/>
              <a:pathLst>
                <a:path extrusionOk="0" h="742" w="927">
                  <a:moveTo>
                    <a:pt x="1" y="1"/>
                  </a:moveTo>
                  <a:lnTo>
                    <a:pt x="1" y="741"/>
                  </a:lnTo>
                  <a:lnTo>
                    <a:pt x="927" y="741"/>
                  </a:lnTo>
                  <a:lnTo>
                    <a:pt x="927"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2"/>
            <p:cNvSpPr/>
            <p:nvPr/>
          </p:nvSpPr>
          <p:spPr>
            <a:xfrm>
              <a:off x="1824138" y="4017475"/>
              <a:ext cx="40900" cy="35150"/>
            </a:xfrm>
            <a:custGeom>
              <a:rect b="b" l="l" r="r" t="t"/>
              <a:pathLst>
                <a:path extrusionOk="0" h="1406" w="1636">
                  <a:moveTo>
                    <a:pt x="947" y="406"/>
                  </a:moveTo>
                  <a:cubicBezTo>
                    <a:pt x="1095" y="406"/>
                    <a:pt x="1235" y="523"/>
                    <a:pt x="1235" y="710"/>
                  </a:cubicBezTo>
                  <a:cubicBezTo>
                    <a:pt x="1235" y="865"/>
                    <a:pt x="1111" y="988"/>
                    <a:pt x="957" y="988"/>
                  </a:cubicBezTo>
                  <a:cubicBezTo>
                    <a:pt x="679" y="988"/>
                    <a:pt x="556" y="679"/>
                    <a:pt x="741" y="494"/>
                  </a:cubicBezTo>
                  <a:cubicBezTo>
                    <a:pt x="801" y="434"/>
                    <a:pt x="875" y="406"/>
                    <a:pt x="947" y="406"/>
                  </a:cubicBezTo>
                  <a:close/>
                  <a:moveTo>
                    <a:pt x="957" y="0"/>
                  </a:moveTo>
                  <a:cubicBezTo>
                    <a:pt x="309" y="0"/>
                    <a:pt x="0" y="741"/>
                    <a:pt x="432" y="1204"/>
                  </a:cubicBezTo>
                  <a:cubicBezTo>
                    <a:pt x="581" y="1343"/>
                    <a:pt x="759" y="1405"/>
                    <a:pt x="932" y="1405"/>
                  </a:cubicBezTo>
                  <a:cubicBezTo>
                    <a:pt x="1295" y="1405"/>
                    <a:pt x="1636" y="1129"/>
                    <a:pt x="1636" y="710"/>
                  </a:cubicBezTo>
                  <a:cubicBezTo>
                    <a:pt x="1636" y="309"/>
                    <a:pt x="1327" y="0"/>
                    <a:pt x="9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2"/>
            <p:cNvSpPr/>
            <p:nvPr/>
          </p:nvSpPr>
          <p:spPr>
            <a:xfrm>
              <a:off x="2041713" y="4017475"/>
              <a:ext cx="40900" cy="35150"/>
            </a:xfrm>
            <a:custGeom>
              <a:rect b="b" l="l" r="r" t="t"/>
              <a:pathLst>
                <a:path extrusionOk="0" h="1406" w="1636">
                  <a:moveTo>
                    <a:pt x="916" y="406"/>
                  </a:moveTo>
                  <a:cubicBezTo>
                    <a:pt x="1064" y="406"/>
                    <a:pt x="1204" y="523"/>
                    <a:pt x="1204" y="710"/>
                  </a:cubicBezTo>
                  <a:cubicBezTo>
                    <a:pt x="1204" y="865"/>
                    <a:pt x="1080" y="988"/>
                    <a:pt x="926" y="988"/>
                  </a:cubicBezTo>
                  <a:cubicBezTo>
                    <a:pt x="679" y="988"/>
                    <a:pt x="556" y="679"/>
                    <a:pt x="710" y="494"/>
                  </a:cubicBezTo>
                  <a:cubicBezTo>
                    <a:pt x="770" y="434"/>
                    <a:pt x="844" y="406"/>
                    <a:pt x="916" y="406"/>
                  </a:cubicBezTo>
                  <a:close/>
                  <a:moveTo>
                    <a:pt x="926" y="0"/>
                  </a:moveTo>
                  <a:cubicBezTo>
                    <a:pt x="309" y="0"/>
                    <a:pt x="0" y="772"/>
                    <a:pt x="432" y="1204"/>
                  </a:cubicBezTo>
                  <a:cubicBezTo>
                    <a:pt x="571" y="1343"/>
                    <a:pt x="746" y="1405"/>
                    <a:pt x="918" y="1405"/>
                  </a:cubicBezTo>
                  <a:cubicBezTo>
                    <a:pt x="1281" y="1405"/>
                    <a:pt x="1636" y="1129"/>
                    <a:pt x="1636" y="710"/>
                  </a:cubicBezTo>
                  <a:cubicBezTo>
                    <a:pt x="1636" y="309"/>
                    <a:pt x="1296" y="0"/>
                    <a:pt x="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2"/>
            <p:cNvSpPr/>
            <p:nvPr/>
          </p:nvSpPr>
          <p:spPr>
            <a:xfrm>
              <a:off x="2013163" y="3880150"/>
              <a:ext cx="96450" cy="60200"/>
            </a:xfrm>
            <a:custGeom>
              <a:rect b="b" l="l" r="r" t="t"/>
              <a:pathLst>
                <a:path extrusionOk="0" h="2408" w="3858">
                  <a:moveTo>
                    <a:pt x="2377" y="370"/>
                  </a:moveTo>
                  <a:lnTo>
                    <a:pt x="2932" y="648"/>
                  </a:lnTo>
                  <a:lnTo>
                    <a:pt x="3302" y="1975"/>
                  </a:lnTo>
                  <a:lnTo>
                    <a:pt x="401" y="1975"/>
                  </a:lnTo>
                  <a:lnTo>
                    <a:pt x="401" y="370"/>
                  </a:lnTo>
                  <a:close/>
                  <a:moveTo>
                    <a:pt x="0" y="0"/>
                  </a:moveTo>
                  <a:lnTo>
                    <a:pt x="0" y="2407"/>
                  </a:lnTo>
                  <a:lnTo>
                    <a:pt x="3858" y="2407"/>
                  </a:lnTo>
                  <a:lnTo>
                    <a:pt x="3272" y="370"/>
                  </a:lnTo>
                  <a:lnTo>
                    <a:pt x="24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2"/>
            <p:cNvSpPr/>
            <p:nvPr/>
          </p:nvSpPr>
          <p:spPr>
            <a:xfrm>
              <a:off x="1908988" y="3948025"/>
              <a:ext cx="87225" cy="74500"/>
            </a:xfrm>
            <a:custGeom>
              <a:rect b="b" l="l" r="r" t="t"/>
              <a:pathLst>
                <a:path extrusionOk="0" h="2980" w="3489">
                  <a:moveTo>
                    <a:pt x="1791" y="433"/>
                  </a:moveTo>
                  <a:lnTo>
                    <a:pt x="1791" y="1390"/>
                  </a:lnTo>
                  <a:lnTo>
                    <a:pt x="1050" y="2007"/>
                  </a:lnTo>
                  <a:cubicBezTo>
                    <a:pt x="680" y="1359"/>
                    <a:pt x="1050" y="556"/>
                    <a:pt x="1791" y="433"/>
                  </a:cubicBezTo>
                  <a:close/>
                  <a:moveTo>
                    <a:pt x="2192" y="433"/>
                  </a:moveTo>
                  <a:cubicBezTo>
                    <a:pt x="2902" y="556"/>
                    <a:pt x="3272" y="1359"/>
                    <a:pt x="2933" y="2007"/>
                  </a:cubicBezTo>
                  <a:lnTo>
                    <a:pt x="2192" y="1390"/>
                  </a:lnTo>
                  <a:lnTo>
                    <a:pt x="2192" y="433"/>
                  </a:lnTo>
                  <a:close/>
                  <a:moveTo>
                    <a:pt x="2192" y="1914"/>
                  </a:moveTo>
                  <a:lnTo>
                    <a:pt x="2686" y="2316"/>
                  </a:lnTo>
                  <a:cubicBezTo>
                    <a:pt x="2532" y="2408"/>
                    <a:pt x="2377" y="2501"/>
                    <a:pt x="2192" y="2532"/>
                  </a:cubicBezTo>
                  <a:lnTo>
                    <a:pt x="2192" y="1914"/>
                  </a:lnTo>
                  <a:close/>
                  <a:moveTo>
                    <a:pt x="1791" y="1945"/>
                  </a:moveTo>
                  <a:lnTo>
                    <a:pt x="1791" y="2562"/>
                  </a:lnTo>
                  <a:cubicBezTo>
                    <a:pt x="1606" y="2532"/>
                    <a:pt x="1451" y="2439"/>
                    <a:pt x="1297" y="2346"/>
                  </a:cubicBezTo>
                  <a:lnTo>
                    <a:pt x="1791" y="1945"/>
                  </a:lnTo>
                  <a:close/>
                  <a:moveTo>
                    <a:pt x="2007" y="1"/>
                  </a:moveTo>
                  <a:cubicBezTo>
                    <a:pt x="680" y="1"/>
                    <a:pt x="1" y="1606"/>
                    <a:pt x="927" y="2532"/>
                  </a:cubicBezTo>
                  <a:cubicBezTo>
                    <a:pt x="1237" y="2842"/>
                    <a:pt x="1615" y="2980"/>
                    <a:pt x="1985" y="2980"/>
                  </a:cubicBezTo>
                  <a:cubicBezTo>
                    <a:pt x="2755" y="2980"/>
                    <a:pt x="3488" y="2379"/>
                    <a:pt x="3488" y="1482"/>
                  </a:cubicBezTo>
                  <a:cubicBezTo>
                    <a:pt x="3488" y="649"/>
                    <a:pt x="2809" y="1"/>
                    <a:pt x="2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2"/>
            <p:cNvSpPr/>
            <p:nvPr/>
          </p:nvSpPr>
          <p:spPr>
            <a:xfrm>
              <a:off x="2013938" y="3951125"/>
              <a:ext cx="19300" cy="10050"/>
            </a:xfrm>
            <a:custGeom>
              <a:rect b="b" l="l" r="r" t="t"/>
              <a:pathLst>
                <a:path extrusionOk="0" h="402" w="772">
                  <a:moveTo>
                    <a:pt x="0" y="0"/>
                  </a:moveTo>
                  <a:lnTo>
                    <a:pt x="0" y="402"/>
                  </a:lnTo>
                  <a:lnTo>
                    <a:pt x="772" y="402"/>
                  </a:lnTo>
                  <a:lnTo>
                    <a:pt x="7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2"/>
            <p:cNvSpPr/>
            <p:nvPr/>
          </p:nvSpPr>
          <p:spPr>
            <a:xfrm>
              <a:off x="1810238" y="3879375"/>
              <a:ext cx="190600" cy="60200"/>
            </a:xfrm>
            <a:custGeom>
              <a:rect b="b" l="l" r="r" t="t"/>
              <a:pathLst>
                <a:path extrusionOk="0" h="2408" w="7624">
                  <a:moveTo>
                    <a:pt x="3704" y="401"/>
                  </a:moveTo>
                  <a:lnTo>
                    <a:pt x="3704" y="2006"/>
                  </a:lnTo>
                  <a:lnTo>
                    <a:pt x="494" y="2006"/>
                  </a:lnTo>
                  <a:lnTo>
                    <a:pt x="865" y="679"/>
                  </a:lnTo>
                  <a:lnTo>
                    <a:pt x="1420" y="401"/>
                  </a:lnTo>
                  <a:close/>
                  <a:moveTo>
                    <a:pt x="7222" y="401"/>
                  </a:moveTo>
                  <a:lnTo>
                    <a:pt x="7222" y="2006"/>
                  </a:lnTo>
                  <a:lnTo>
                    <a:pt x="4105" y="2006"/>
                  </a:lnTo>
                  <a:lnTo>
                    <a:pt x="4105" y="401"/>
                  </a:lnTo>
                  <a:close/>
                  <a:moveTo>
                    <a:pt x="1328" y="0"/>
                  </a:moveTo>
                  <a:lnTo>
                    <a:pt x="556" y="401"/>
                  </a:lnTo>
                  <a:lnTo>
                    <a:pt x="1" y="2407"/>
                  </a:lnTo>
                  <a:lnTo>
                    <a:pt x="7623" y="2407"/>
                  </a:lnTo>
                  <a:lnTo>
                    <a:pt x="76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2"/>
            <p:cNvSpPr/>
            <p:nvPr/>
          </p:nvSpPr>
          <p:spPr>
            <a:xfrm>
              <a:off x="1787088" y="3857775"/>
              <a:ext cx="198325" cy="216825"/>
            </a:xfrm>
            <a:custGeom>
              <a:rect b="b" l="l" r="r" t="t"/>
              <a:pathLst>
                <a:path extrusionOk="0" h="8673" w="7933">
                  <a:moveTo>
                    <a:pt x="2406" y="5939"/>
                  </a:moveTo>
                  <a:cubicBezTo>
                    <a:pt x="3006" y="5939"/>
                    <a:pt x="3581" y="6403"/>
                    <a:pt x="3581" y="7098"/>
                  </a:cubicBezTo>
                  <a:cubicBezTo>
                    <a:pt x="3581" y="7746"/>
                    <a:pt x="3056" y="8271"/>
                    <a:pt x="2439" y="8271"/>
                  </a:cubicBezTo>
                  <a:cubicBezTo>
                    <a:pt x="1389" y="8271"/>
                    <a:pt x="896" y="7006"/>
                    <a:pt x="1606" y="6265"/>
                  </a:cubicBezTo>
                  <a:cubicBezTo>
                    <a:pt x="1841" y="6039"/>
                    <a:pt x="2126" y="5939"/>
                    <a:pt x="2406" y="5939"/>
                  </a:cubicBezTo>
                  <a:close/>
                  <a:moveTo>
                    <a:pt x="2254" y="0"/>
                  </a:moveTo>
                  <a:lnTo>
                    <a:pt x="741" y="741"/>
                  </a:lnTo>
                  <a:lnTo>
                    <a:pt x="1" y="3395"/>
                  </a:lnTo>
                  <a:lnTo>
                    <a:pt x="1" y="7283"/>
                  </a:lnTo>
                  <a:lnTo>
                    <a:pt x="896" y="7283"/>
                  </a:lnTo>
                  <a:cubicBezTo>
                    <a:pt x="1004" y="8209"/>
                    <a:pt x="1721" y="8672"/>
                    <a:pt x="2443" y="8672"/>
                  </a:cubicBezTo>
                  <a:cubicBezTo>
                    <a:pt x="3164" y="8672"/>
                    <a:pt x="3889" y="8209"/>
                    <a:pt x="4013" y="7283"/>
                  </a:cubicBezTo>
                  <a:lnTo>
                    <a:pt x="7932" y="7283"/>
                  </a:lnTo>
                  <a:lnTo>
                    <a:pt x="7932" y="6913"/>
                  </a:lnTo>
                  <a:lnTo>
                    <a:pt x="3982" y="6913"/>
                  </a:lnTo>
                  <a:cubicBezTo>
                    <a:pt x="3920" y="6481"/>
                    <a:pt x="3704" y="6111"/>
                    <a:pt x="3396" y="5864"/>
                  </a:cubicBezTo>
                  <a:lnTo>
                    <a:pt x="3396" y="5833"/>
                  </a:lnTo>
                  <a:cubicBezTo>
                    <a:pt x="3105" y="5608"/>
                    <a:pt x="2772" y="5505"/>
                    <a:pt x="2444" y="5505"/>
                  </a:cubicBezTo>
                  <a:cubicBezTo>
                    <a:pt x="1693" y="5505"/>
                    <a:pt x="972" y="6044"/>
                    <a:pt x="865" y="6882"/>
                  </a:cubicBezTo>
                  <a:lnTo>
                    <a:pt x="402" y="6882"/>
                  </a:lnTo>
                  <a:lnTo>
                    <a:pt x="402" y="3426"/>
                  </a:lnTo>
                  <a:lnTo>
                    <a:pt x="1081" y="1019"/>
                  </a:lnTo>
                  <a:lnTo>
                    <a:pt x="2315" y="401"/>
                  </a:lnTo>
                  <a:lnTo>
                    <a:pt x="4260" y="401"/>
                  </a:lnTo>
                  <a:lnTo>
                    <a:pt x="42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2"/>
            <p:cNvSpPr/>
            <p:nvPr/>
          </p:nvSpPr>
          <p:spPr>
            <a:xfrm>
              <a:off x="1907463" y="3857775"/>
              <a:ext cx="226850" cy="216250"/>
            </a:xfrm>
            <a:custGeom>
              <a:rect b="b" l="l" r="r" t="t"/>
              <a:pathLst>
                <a:path extrusionOk="0" h="8650" w="9074">
                  <a:moveTo>
                    <a:pt x="8641" y="5185"/>
                  </a:moveTo>
                  <a:lnTo>
                    <a:pt x="8641" y="5493"/>
                  </a:lnTo>
                  <a:lnTo>
                    <a:pt x="8148" y="5493"/>
                  </a:lnTo>
                  <a:lnTo>
                    <a:pt x="8148" y="5185"/>
                  </a:lnTo>
                  <a:close/>
                  <a:moveTo>
                    <a:pt x="6270" y="5939"/>
                  </a:moveTo>
                  <a:cubicBezTo>
                    <a:pt x="6880" y="5939"/>
                    <a:pt x="7469" y="6403"/>
                    <a:pt x="7469" y="7098"/>
                  </a:cubicBezTo>
                  <a:cubicBezTo>
                    <a:pt x="7469" y="7746"/>
                    <a:pt x="6944" y="8271"/>
                    <a:pt x="6296" y="8271"/>
                  </a:cubicBezTo>
                  <a:cubicBezTo>
                    <a:pt x="5278" y="8271"/>
                    <a:pt x="4753" y="7006"/>
                    <a:pt x="5463" y="6265"/>
                  </a:cubicBezTo>
                  <a:cubicBezTo>
                    <a:pt x="5698" y="6039"/>
                    <a:pt x="5986" y="5939"/>
                    <a:pt x="6270" y="5939"/>
                  </a:cubicBezTo>
                  <a:close/>
                  <a:moveTo>
                    <a:pt x="0" y="0"/>
                  </a:moveTo>
                  <a:lnTo>
                    <a:pt x="0" y="401"/>
                  </a:lnTo>
                  <a:lnTo>
                    <a:pt x="6728" y="401"/>
                  </a:lnTo>
                  <a:lnTo>
                    <a:pt x="7963" y="1019"/>
                  </a:lnTo>
                  <a:lnTo>
                    <a:pt x="8641" y="3457"/>
                  </a:lnTo>
                  <a:lnTo>
                    <a:pt x="8641" y="4784"/>
                  </a:lnTo>
                  <a:lnTo>
                    <a:pt x="7716" y="4784"/>
                  </a:lnTo>
                  <a:lnTo>
                    <a:pt x="7716" y="5926"/>
                  </a:lnTo>
                  <a:lnTo>
                    <a:pt x="8641" y="5926"/>
                  </a:lnTo>
                  <a:lnTo>
                    <a:pt x="8641" y="6882"/>
                  </a:lnTo>
                  <a:lnTo>
                    <a:pt x="7839" y="6882"/>
                  </a:lnTo>
                  <a:cubicBezTo>
                    <a:pt x="7731" y="5956"/>
                    <a:pt x="7006" y="5493"/>
                    <a:pt x="6281" y="5493"/>
                  </a:cubicBezTo>
                  <a:cubicBezTo>
                    <a:pt x="5555" y="5493"/>
                    <a:pt x="4830" y="5956"/>
                    <a:pt x="4722" y="6882"/>
                  </a:cubicBezTo>
                  <a:lnTo>
                    <a:pt x="3704" y="6882"/>
                  </a:lnTo>
                  <a:lnTo>
                    <a:pt x="3704" y="7283"/>
                  </a:lnTo>
                  <a:lnTo>
                    <a:pt x="4722" y="7283"/>
                  </a:lnTo>
                  <a:cubicBezTo>
                    <a:pt x="4830" y="8194"/>
                    <a:pt x="5555" y="8649"/>
                    <a:pt x="6281" y="8649"/>
                  </a:cubicBezTo>
                  <a:cubicBezTo>
                    <a:pt x="7006" y="8649"/>
                    <a:pt x="7731" y="8194"/>
                    <a:pt x="7839" y="7283"/>
                  </a:cubicBezTo>
                  <a:lnTo>
                    <a:pt x="9074" y="7283"/>
                  </a:lnTo>
                  <a:lnTo>
                    <a:pt x="9074" y="3395"/>
                  </a:lnTo>
                  <a:lnTo>
                    <a:pt x="8302" y="741"/>
                  </a:lnTo>
                  <a:lnTo>
                    <a:pt x="682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2"/>
            <p:cNvSpPr/>
            <p:nvPr/>
          </p:nvSpPr>
          <p:spPr>
            <a:xfrm>
              <a:off x="1834938" y="3961925"/>
              <a:ext cx="26250" cy="10050"/>
            </a:xfrm>
            <a:custGeom>
              <a:rect b="b" l="l" r="r" t="t"/>
              <a:pathLst>
                <a:path extrusionOk="0" h="402" w="1050">
                  <a:moveTo>
                    <a:pt x="0" y="0"/>
                  </a:moveTo>
                  <a:lnTo>
                    <a:pt x="0" y="402"/>
                  </a:lnTo>
                  <a:lnTo>
                    <a:pt x="370" y="402"/>
                  </a:lnTo>
                  <a:lnTo>
                    <a:pt x="370" y="0"/>
                  </a:lnTo>
                  <a:close/>
                  <a:moveTo>
                    <a:pt x="648" y="0"/>
                  </a:moveTo>
                  <a:lnTo>
                    <a:pt x="648" y="402"/>
                  </a:lnTo>
                  <a:lnTo>
                    <a:pt x="1049" y="402"/>
                  </a:lnTo>
                  <a:lnTo>
                    <a:pt x="10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 name="Google Shape;2008;p52"/>
          <p:cNvGrpSpPr/>
          <p:nvPr/>
        </p:nvGrpSpPr>
        <p:grpSpPr>
          <a:xfrm>
            <a:off x="4094013" y="3267525"/>
            <a:ext cx="246150" cy="347225"/>
            <a:chOff x="4094013" y="3267525"/>
            <a:chExt cx="246150" cy="347225"/>
          </a:xfrm>
        </p:grpSpPr>
        <p:sp>
          <p:nvSpPr>
            <p:cNvPr id="2009" name="Google Shape;2009;p52"/>
            <p:cNvSpPr/>
            <p:nvPr/>
          </p:nvSpPr>
          <p:spPr>
            <a:xfrm>
              <a:off x="4098638" y="3405650"/>
              <a:ext cx="236125" cy="174375"/>
            </a:xfrm>
            <a:custGeom>
              <a:rect b="b" l="l" r="r" t="t"/>
              <a:pathLst>
                <a:path extrusionOk="0" h="6975" w="9445">
                  <a:moveTo>
                    <a:pt x="1" y="0"/>
                  </a:moveTo>
                  <a:lnTo>
                    <a:pt x="1" y="5833"/>
                  </a:lnTo>
                  <a:lnTo>
                    <a:pt x="495" y="6975"/>
                  </a:lnTo>
                  <a:lnTo>
                    <a:pt x="8951" y="6975"/>
                  </a:lnTo>
                  <a:lnTo>
                    <a:pt x="9445" y="5833"/>
                  </a:lnTo>
                  <a:lnTo>
                    <a:pt x="9445"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2"/>
            <p:cNvSpPr/>
            <p:nvPr/>
          </p:nvSpPr>
          <p:spPr>
            <a:xfrm>
              <a:off x="4098638" y="3272175"/>
              <a:ext cx="236900" cy="133500"/>
            </a:xfrm>
            <a:custGeom>
              <a:rect b="b" l="l" r="r" t="t"/>
              <a:pathLst>
                <a:path extrusionOk="0" h="5340" w="9476">
                  <a:moveTo>
                    <a:pt x="1698" y="0"/>
                  </a:moveTo>
                  <a:lnTo>
                    <a:pt x="1" y="1667"/>
                  </a:lnTo>
                  <a:lnTo>
                    <a:pt x="1" y="5339"/>
                  </a:lnTo>
                  <a:lnTo>
                    <a:pt x="1174" y="5339"/>
                  </a:lnTo>
                  <a:lnTo>
                    <a:pt x="1174" y="2130"/>
                  </a:lnTo>
                  <a:lnTo>
                    <a:pt x="2192" y="1142"/>
                  </a:lnTo>
                  <a:lnTo>
                    <a:pt x="7284" y="1142"/>
                  </a:lnTo>
                  <a:lnTo>
                    <a:pt x="8334" y="2130"/>
                  </a:lnTo>
                  <a:lnTo>
                    <a:pt x="8334" y="5339"/>
                  </a:lnTo>
                  <a:lnTo>
                    <a:pt x="9475" y="5339"/>
                  </a:lnTo>
                  <a:lnTo>
                    <a:pt x="9475" y="1667"/>
                  </a:lnTo>
                  <a:lnTo>
                    <a:pt x="7778"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2"/>
            <p:cNvSpPr/>
            <p:nvPr/>
          </p:nvSpPr>
          <p:spPr>
            <a:xfrm>
              <a:off x="4149013" y="3451150"/>
              <a:ext cx="118625" cy="100825"/>
            </a:xfrm>
            <a:custGeom>
              <a:rect b="b" l="l" r="r" t="t"/>
              <a:pathLst>
                <a:path extrusionOk="0" h="4033" w="4745">
                  <a:moveTo>
                    <a:pt x="2762" y="0"/>
                  </a:moveTo>
                  <a:cubicBezTo>
                    <a:pt x="2744" y="0"/>
                    <a:pt x="2726" y="1"/>
                    <a:pt x="2708" y="1"/>
                  </a:cubicBezTo>
                  <a:cubicBezTo>
                    <a:pt x="2695" y="1"/>
                    <a:pt x="2683" y="1"/>
                    <a:pt x="2670" y="1"/>
                  </a:cubicBezTo>
                  <a:cubicBezTo>
                    <a:pt x="905" y="1"/>
                    <a:pt x="1" y="2170"/>
                    <a:pt x="1288" y="3427"/>
                  </a:cubicBezTo>
                  <a:cubicBezTo>
                    <a:pt x="1698" y="3846"/>
                    <a:pt x="2201" y="4033"/>
                    <a:pt x="2695" y="4033"/>
                  </a:cubicBezTo>
                  <a:cubicBezTo>
                    <a:pt x="3729" y="4033"/>
                    <a:pt x="4724" y="3218"/>
                    <a:pt x="4745" y="2007"/>
                  </a:cubicBezTo>
                  <a:cubicBezTo>
                    <a:pt x="4745" y="914"/>
                    <a:pt x="3849" y="0"/>
                    <a:pt x="2762"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2"/>
            <p:cNvSpPr/>
            <p:nvPr/>
          </p:nvSpPr>
          <p:spPr>
            <a:xfrm>
              <a:off x="4098638" y="3405650"/>
              <a:ext cx="236900" cy="83350"/>
            </a:xfrm>
            <a:custGeom>
              <a:rect b="b" l="l" r="r" t="t"/>
              <a:pathLst>
                <a:path extrusionOk="0" h="3334" w="9476">
                  <a:moveTo>
                    <a:pt x="1" y="0"/>
                  </a:moveTo>
                  <a:lnTo>
                    <a:pt x="1" y="2191"/>
                  </a:lnTo>
                  <a:lnTo>
                    <a:pt x="1328" y="3333"/>
                  </a:lnTo>
                  <a:lnTo>
                    <a:pt x="2748" y="3333"/>
                  </a:lnTo>
                  <a:cubicBezTo>
                    <a:pt x="2994" y="2315"/>
                    <a:pt x="3851" y="1806"/>
                    <a:pt x="4707" y="1806"/>
                  </a:cubicBezTo>
                  <a:cubicBezTo>
                    <a:pt x="5564" y="1806"/>
                    <a:pt x="6420" y="2315"/>
                    <a:pt x="6667" y="3333"/>
                  </a:cubicBezTo>
                  <a:lnTo>
                    <a:pt x="8148" y="3333"/>
                  </a:lnTo>
                  <a:lnTo>
                    <a:pt x="9475" y="2191"/>
                  </a:lnTo>
                  <a:lnTo>
                    <a:pt x="9475"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2"/>
            <p:cNvSpPr/>
            <p:nvPr/>
          </p:nvSpPr>
          <p:spPr>
            <a:xfrm>
              <a:off x="4098638" y="3405650"/>
              <a:ext cx="26275" cy="174375"/>
            </a:xfrm>
            <a:custGeom>
              <a:rect b="b" l="l" r="r" t="t"/>
              <a:pathLst>
                <a:path extrusionOk="0" h="6975" w="1051">
                  <a:moveTo>
                    <a:pt x="1" y="0"/>
                  </a:moveTo>
                  <a:lnTo>
                    <a:pt x="1" y="5833"/>
                  </a:lnTo>
                  <a:lnTo>
                    <a:pt x="495" y="6975"/>
                  </a:lnTo>
                  <a:lnTo>
                    <a:pt x="1050" y="6975"/>
                  </a:lnTo>
                  <a:lnTo>
                    <a:pt x="556" y="5833"/>
                  </a:lnTo>
                  <a:lnTo>
                    <a:pt x="556"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2"/>
            <p:cNvSpPr/>
            <p:nvPr/>
          </p:nvSpPr>
          <p:spPr>
            <a:xfrm>
              <a:off x="4098638" y="3272175"/>
              <a:ext cx="55575" cy="133500"/>
            </a:xfrm>
            <a:custGeom>
              <a:rect b="b" l="l" r="r" t="t"/>
              <a:pathLst>
                <a:path extrusionOk="0" h="5340" w="2223">
                  <a:moveTo>
                    <a:pt x="1698" y="0"/>
                  </a:moveTo>
                  <a:lnTo>
                    <a:pt x="1" y="1667"/>
                  </a:lnTo>
                  <a:lnTo>
                    <a:pt x="1" y="5339"/>
                  </a:lnTo>
                  <a:lnTo>
                    <a:pt x="556" y="5339"/>
                  </a:lnTo>
                  <a:lnTo>
                    <a:pt x="556" y="1667"/>
                  </a:lnTo>
                  <a:lnTo>
                    <a:pt x="2223"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2"/>
            <p:cNvSpPr/>
            <p:nvPr/>
          </p:nvSpPr>
          <p:spPr>
            <a:xfrm>
              <a:off x="4280738" y="3300725"/>
              <a:ext cx="39375" cy="104950"/>
            </a:xfrm>
            <a:custGeom>
              <a:rect b="b" l="l" r="r" t="t"/>
              <a:pathLst>
                <a:path extrusionOk="0" h="4198" w="1575">
                  <a:moveTo>
                    <a:pt x="0" y="0"/>
                  </a:moveTo>
                  <a:lnTo>
                    <a:pt x="1019" y="988"/>
                  </a:lnTo>
                  <a:lnTo>
                    <a:pt x="1019" y="4197"/>
                  </a:lnTo>
                  <a:lnTo>
                    <a:pt x="1574" y="4197"/>
                  </a:lnTo>
                  <a:lnTo>
                    <a:pt x="1574" y="988"/>
                  </a:lnTo>
                  <a:lnTo>
                    <a:pt x="556"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2"/>
            <p:cNvSpPr/>
            <p:nvPr/>
          </p:nvSpPr>
          <p:spPr>
            <a:xfrm>
              <a:off x="4166538" y="3450750"/>
              <a:ext cx="57125" cy="101150"/>
            </a:xfrm>
            <a:custGeom>
              <a:rect b="b" l="l" r="r" t="t"/>
              <a:pathLst>
                <a:path extrusionOk="0" h="4046" w="2285">
                  <a:moveTo>
                    <a:pt x="2022" y="0"/>
                  </a:moveTo>
                  <a:cubicBezTo>
                    <a:pt x="928" y="0"/>
                    <a:pt x="1" y="879"/>
                    <a:pt x="1" y="2023"/>
                  </a:cubicBezTo>
                  <a:cubicBezTo>
                    <a:pt x="1" y="3141"/>
                    <a:pt x="932" y="4045"/>
                    <a:pt x="2029" y="4045"/>
                  </a:cubicBezTo>
                  <a:cubicBezTo>
                    <a:pt x="2113" y="4045"/>
                    <a:pt x="2199" y="4040"/>
                    <a:pt x="2284" y="4029"/>
                  </a:cubicBezTo>
                  <a:cubicBezTo>
                    <a:pt x="1266" y="3875"/>
                    <a:pt x="525" y="3041"/>
                    <a:pt x="525" y="2023"/>
                  </a:cubicBezTo>
                  <a:cubicBezTo>
                    <a:pt x="525" y="1005"/>
                    <a:pt x="1266" y="171"/>
                    <a:pt x="2284" y="17"/>
                  </a:cubicBezTo>
                  <a:cubicBezTo>
                    <a:pt x="2196" y="6"/>
                    <a:pt x="2109" y="0"/>
                    <a:pt x="202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2"/>
            <p:cNvSpPr/>
            <p:nvPr/>
          </p:nvSpPr>
          <p:spPr>
            <a:xfrm>
              <a:off x="4098638" y="3405650"/>
              <a:ext cx="46325" cy="83350"/>
            </a:xfrm>
            <a:custGeom>
              <a:rect b="b" l="l" r="r" t="t"/>
              <a:pathLst>
                <a:path extrusionOk="0" h="3334" w="1853">
                  <a:moveTo>
                    <a:pt x="1" y="0"/>
                  </a:moveTo>
                  <a:lnTo>
                    <a:pt x="1" y="2191"/>
                  </a:lnTo>
                  <a:lnTo>
                    <a:pt x="1328" y="3333"/>
                  </a:lnTo>
                  <a:lnTo>
                    <a:pt x="1853" y="3333"/>
                  </a:lnTo>
                  <a:lnTo>
                    <a:pt x="556" y="2191"/>
                  </a:lnTo>
                  <a:lnTo>
                    <a:pt x="55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2"/>
            <p:cNvSpPr/>
            <p:nvPr/>
          </p:nvSpPr>
          <p:spPr>
            <a:xfrm>
              <a:off x="4223638" y="3450775"/>
              <a:ext cx="55575" cy="38225"/>
            </a:xfrm>
            <a:custGeom>
              <a:rect b="b" l="l" r="r" t="t"/>
              <a:pathLst>
                <a:path extrusionOk="0" h="1529" w="2223">
                  <a:moveTo>
                    <a:pt x="249" y="1"/>
                  </a:moveTo>
                  <a:cubicBezTo>
                    <a:pt x="167" y="1"/>
                    <a:pt x="84" y="6"/>
                    <a:pt x="0" y="16"/>
                  </a:cubicBezTo>
                  <a:cubicBezTo>
                    <a:pt x="803" y="139"/>
                    <a:pt x="1482" y="726"/>
                    <a:pt x="1698" y="1528"/>
                  </a:cubicBezTo>
                  <a:lnTo>
                    <a:pt x="2223" y="1528"/>
                  </a:lnTo>
                  <a:cubicBezTo>
                    <a:pt x="1996" y="622"/>
                    <a:pt x="1171" y="1"/>
                    <a:pt x="249"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2"/>
            <p:cNvSpPr/>
            <p:nvPr/>
          </p:nvSpPr>
          <p:spPr>
            <a:xfrm>
              <a:off x="4094013" y="3400250"/>
              <a:ext cx="246150" cy="214500"/>
            </a:xfrm>
            <a:custGeom>
              <a:rect b="b" l="l" r="r" t="t"/>
              <a:pathLst>
                <a:path extrusionOk="0" h="8580" w="9846">
                  <a:moveTo>
                    <a:pt x="4900" y="2219"/>
                  </a:moveTo>
                  <a:cubicBezTo>
                    <a:pt x="5646" y="2219"/>
                    <a:pt x="6385" y="2676"/>
                    <a:pt x="6636" y="3518"/>
                  </a:cubicBezTo>
                  <a:cubicBezTo>
                    <a:pt x="7006" y="4660"/>
                    <a:pt x="6142" y="5864"/>
                    <a:pt x="4908" y="5864"/>
                  </a:cubicBezTo>
                  <a:cubicBezTo>
                    <a:pt x="3426" y="5864"/>
                    <a:pt x="2562" y="4166"/>
                    <a:pt x="3457" y="2963"/>
                  </a:cubicBezTo>
                  <a:cubicBezTo>
                    <a:pt x="3820" y="2458"/>
                    <a:pt x="4361" y="2219"/>
                    <a:pt x="4900" y="2219"/>
                  </a:cubicBezTo>
                  <a:close/>
                  <a:moveTo>
                    <a:pt x="3457" y="0"/>
                  </a:moveTo>
                  <a:lnTo>
                    <a:pt x="3457" y="31"/>
                  </a:lnTo>
                  <a:lnTo>
                    <a:pt x="3457" y="401"/>
                  </a:lnTo>
                  <a:lnTo>
                    <a:pt x="9444" y="401"/>
                  </a:lnTo>
                  <a:lnTo>
                    <a:pt x="9444" y="2315"/>
                  </a:lnTo>
                  <a:lnTo>
                    <a:pt x="8241" y="3333"/>
                  </a:lnTo>
                  <a:lnTo>
                    <a:pt x="7037" y="3333"/>
                  </a:lnTo>
                  <a:cubicBezTo>
                    <a:pt x="6713" y="2284"/>
                    <a:pt x="5810" y="1759"/>
                    <a:pt x="4908" y="1759"/>
                  </a:cubicBezTo>
                  <a:cubicBezTo>
                    <a:pt x="4005" y="1759"/>
                    <a:pt x="3102" y="2284"/>
                    <a:pt x="2778" y="3333"/>
                  </a:cubicBezTo>
                  <a:lnTo>
                    <a:pt x="1575" y="3333"/>
                  </a:lnTo>
                  <a:lnTo>
                    <a:pt x="402" y="2315"/>
                  </a:lnTo>
                  <a:lnTo>
                    <a:pt x="402" y="401"/>
                  </a:lnTo>
                  <a:lnTo>
                    <a:pt x="2902" y="401"/>
                  </a:lnTo>
                  <a:lnTo>
                    <a:pt x="2902" y="31"/>
                  </a:lnTo>
                  <a:lnTo>
                    <a:pt x="1" y="31"/>
                  </a:lnTo>
                  <a:lnTo>
                    <a:pt x="1" y="6080"/>
                  </a:lnTo>
                  <a:lnTo>
                    <a:pt x="525" y="7314"/>
                  </a:lnTo>
                  <a:lnTo>
                    <a:pt x="525" y="8580"/>
                  </a:lnTo>
                  <a:lnTo>
                    <a:pt x="927" y="8580"/>
                  </a:lnTo>
                  <a:lnTo>
                    <a:pt x="927" y="7407"/>
                  </a:lnTo>
                  <a:lnTo>
                    <a:pt x="1914" y="7407"/>
                  </a:lnTo>
                  <a:lnTo>
                    <a:pt x="1914" y="8580"/>
                  </a:lnTo>
                  <a:lnTo>
                    <a:pt x="2315" y="8580"/>
                  </a:lnTo>
                  <a:lnTo>
                    <a:pt x="2315" y="7407"/>
                  </a:lnTo>
                  <a:lnTo>
                    <a:pt x="3334" y="7407"/>
                  </a:lnTo>
                  <a:lnTo>
                    <a:pt x="3334" y="8580"/>
                  </a:lnTo>
                  <a:lnTo>
                    <a:pt x="3704" y="8580"/>
                  </a:lnTo>
                  <a:lnTo>
                    <a:pt x="3704" y="7407"/>
                  </a:lnTo>
                  <a:lnTo>
                    <a:pt x="4692" y="7407"/>
                  </a:lnTo>
                  <a:lnTo>
                    <a:pt x="4692" y="8580"/>
                  </a:lnTo>
                  <a:lnTo>
                    <a:pt x="5093" y="8580"/>
                  </a:lnTo>
                  <a:lnTo>
                    <a:pt x="5093" y="7407"/>
                  </a:lnTo>
                  <a:lnTo>
                    <a:pt x="6080" y="7407"/>
                  </a:lnTo>
                  <a:lnTo>
                    <a:pt x="6080" y="8580"/>
                  </a:lnTo>
                  <a:lnTo>
                    <a:pt x="6482" y="8580"/>
                  </a:lnTo>
                  <a:lnTo>
                    <a:pt x="6482" y="7407"/>
                  </a:lnTo>
                  <a:lnTo>
                    <a:pt x="7469" y="7407"/>
                  </a:lnTo>
                  <a:lnTo>
                    <a:pt x="7469" y="8580"/>
                  </a:lnTo>
                  <a:lnTo>
                    <a:pt x="7870" y="8580"/>
                  </a:lnTo>
                  <a:lnTo>
                    <a:pt x="7870" y="7407"/>
                  </a:lnTo>
                  <a:lnTo>
                    <a:pt x="8858" y="7407"/>
                  </a:lnTo>
                  <a:lnTo>
                    <a:pt x="8858" y="8580"/>
                  </a:lnTo>
                  <a:lnTo>
                    <a:pt x="9259" y="8580"/>
                  </a:lnTo>
                  <a:lnTo>
                    <a:pt x="9259" y="7314"/>
                  </a:lnTo>
                  <a:lnTo>
                    <a:pt x="9815" y="6080"/>
                  </a:lnTo>
                  <a:lnTo>
                    <a:pt x="9815" y="5308"/>
                  </a:lnTo>
                  <a:lnTo>
                    <a:pt x="9383" y="5308"/>
                  </a:lnTo>
                  <a:lnTo>
                    <a:pt x="9383" y="6018"/>
                  </a:lnTo>
                  <a:lnTo>
                    <a:pt x="8951" y="7006"/>
                  </a:lnTo>
                  <a:lnTo>
                    <a:pt x="834" y="7006"/>
                  </a:lnTo>
                  <a:lnTo>
                    <a:pt x="402" y="6018"/>
                  </a:lnTo>
                  <a:lnTo>
                    <a:pt x="402" y="2870"/>
                  </a:lnTo>
                  <a:lnTo>
                    <a:pt x="1420" y="3765"/>
                  </a:lnTo>
                  <a:lnTo>
                    <a:pt x="2717" y="3765"/>
                  </a:lnTo>
                  <a:cubicBezTo>
                    <a:pt x="2531" y="5092"/>
                    <a:pt x="3581" y="6265"/>
                    <a:pt x="4908" y="6265"/>
                  </a:cubicBezTo>
                  <a:cubicBezTo>
                    <a:pt x="6235" y="6265"/>
                    <a:pt x="7284" y="5092"/>
                    <a:pt x="7130" y="3765"/>
                  </a:cubicBezTo>
                  <a:lnTo>
                    <a:pt x="8395" y="3765"/>
                  </a:lnTo>
                  <a:lnTo>
                    <a:pt x="9444" y="2870"/>
                  </a:lnTo>
                  <a:lnTo>
                    <a:pt x="9444" y="4753"/>
                  </a:lnTo>
                  <a:lnTo>
                    <a:pt x="9846" y="4753"/>
                  </a:lnTo>
                  <a:lnTo>
                    <a:pt x="984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2"/>
            <p:cNvSpPr/>
            <p:nvPr/>
          </p:nvSpPr>
          <p:spPr>
            <a:xfrm>
              <a:off x="4121788" y="3295300"/>
              <a:ext cx="189825" cy="89525"/>
            </a:xfrm>
            <a:custGeom>
              <a:rect b="b" l="l" r="r" t="t"/>
              <a:pathLst>
                <a:path extrusionOk="0" h="3581" w="7593">
                  <a:moveTo>
                    <a:pt x="1143" y="1"/>
                  </a:moveTo>
                  <a:lnTo>
                    <a:pt x="1" y="1112"/>
                  </a:lnTo>
                  <a:lnTo>
                    <a:pt x="1" y="3581"/>
                  </a:lnTo>
                  <a:lnTo>
                    <a:pt x="402" y="3581"/>
                  </a:lnTo>
                  <a:lnTo>
                    <a:pt x="402" y="1266"/>
                  </a:lnTo>
                  <a:lnTo>
                    <a:pt x="1297" y="402"/>
                  </a:lnTo>
                  <a:lnTo>
                    <a:pt x="6235" y="402"/>
                  </a:lnTo>
                  <a:lnTo>
                    <a:pt x="7161" y="1266"/>
                  </a:lnTo>
                  <a:lnTo>
                    <a:pt x="7161" y="3581"/>
                  </a:lnTo>
                  <a:lnTo>
                    <a:pt x="7593" y="3581"/>
                  </a:lnTo>
                  <a:lnTo>
                    <a:pt x="7593" y="1112"/>
                  </a:lnTo>
                  <a:lnTo>
                    <a:pt x="64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2"/>
            <p:cNvSpPr/>
            <p:nvPr/>
          </p:nvSpPr>
          <p:spPr>
            <a:xfrm>
              <a:off x="4094013" y="3267525"/>
              <a:ext cx="246150" cy="117300"/>
            </a:xfrm>
            <a:custGeom>
              <a:rect b="b" l="l" r="r" t="t"/>
              <a:pathLst>
                <a:path extrusionOk="0" h="4692" w="9846">
                  <a:moveTo>
                    <a:pt x="1791" y="1"/>
                  </a:moveTo>
                  <a:lnTo>
                    <a:pt x="1" y="1760"/>
                  </a:lnTo>
                  <a:lnTo>
                    <a:pt x="1" y="4692"/>
                  </a:lnTo>
                  <a:lnTo>
                    <a:pt x="402" y="4692"/>
                  </a:lnTo>
                  <a:lnTo>
                    <a:pt x="402" y="1945"/>
                  </a:lnTo>
                  <a:lnTo>
                    <a:pt x="1976" y="402"/>
                  </a:lnTo>
                  <a:lnTo>
                    <a:pt x="7870" y="402"/>
                  </a:lnTo>
                  <a:lnTo>
                    <a:pt x="9444" y="1945"/>
                  </a:lnTo>
                  <a:lnTo>
                    <a:pt x="9444" y="4692"/>
                  </a:lnTo>
                  <a:lnTo>
                    <a:pt x="9846" y="4692"/>
                  </a:lnTo>
                  <a:lnTo>
                    <a:pt x="9846" y="1760"/>
                  </a:lnTo>
                  <a:lnTo>
                    <a:pt x="802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2"/>
            <p:cNvSpPr/>
            <p:nvPr/>
          </p:nvSpPr>
          <p:spPr>
            <a:xfrm>
              <a:off x="4166538" y="3464275"/>
              <a:ext cx="87225" cy="74500"/>
            </a:xfrm>
            <a:custGeom>
              <a:rect b="b" l="l" r="r" t="t"/>
              <a:pathLst>
                <a:path extrusionOk="0" h="2980" w="3489">
                  <a:moveTo>
                    <a:pt x="1791" y="433"/>
                  </a:moveTo>
                  <a:lnTo>
                    <a:pt x="1791" y="1389"/>
                  </a:lnTo>
                  <a:lnTo>
                    <a:pt x="1050" y="2007"/>
                  </a:lnTo>
                  <a:cubicBezTo>
                    <a:pt x="711" y="1359"/>
                    <a:pt x="1081" y="556"/>
                    <a:pt x="1791" y="433"/>
                  </a:cubicBezTo>
                  <a:close/>
                  <a:moveTo>
                    <a:pt x="2223" y="433"/>
                  </a:moveTo>
                  <a:cubicBezTo>
                    <a:pt x="2933" y="556"/>
                    <a:pt x="3303" y="1359"/>
                    <a:pt x="2963" y="2007"/>
                  </a:cubicBezTo>
                  <a:lnTo>
                    <a:pt x="2223" y="1389"/>
                  </a:lnTo>
                  <a:lnTo>
                    <a:pt x="2223" y="433"/>
                  </a:lnTo>
                  <a:close/>
                  <a:moveTo>
                    <a:pt x="1791" y="1914"/>
                  </a:moveTo>
                  <a:lnTo>
                    <a:pt x="1791" y="2531"/>
                  </a:lnTo>
                  <a:cubicBezTo>
                    <a:pt x="1606" y="2500"/>
                    <a:pt x="1451" y="2439"/>
                    <a:pt x="1328" y="2315"/>
                  </a:cubicBezTo>
                  <a:lnTo>
                    <a:pt x="1791" y="1914"/>
                  </a:lnTo>
                  <a:close/>
                  <a:moveTo>
                    <a:pt x="2192" y="1914"/>
                  </a:moveTo>
                  <a:lnTo>
                    <a:pt x="2686" y="2315"/>
                  </a:lnTo>
                  <a:cubicBezTo>
                    <a:pt x="2531" y="2408"/>
                    <a:pt x="2377" y="2500"/>
                    <a:pt x="2192" y="2531"/>
                  </a:cubicBezTo>
                  <a:lnTo>
                    <a:pt x="2192" y="1914"/>
                  </a:lnTo>
                  <a:close/>
                  <a:moveTo>
                    <a:pt x="2007" y="1"/>
                  </a:moveTo>
                  <a:cubicBezTo>
                    <a:pt x="680" y="1"/>
                    <a:pt x="1" y="1605"/>
                    <a:pt x="957" y="2531"/>
                  </a:cubicBezTo>
                  <a:cubicBezTo>
                    <a:pt x="1258" y="2841"/>
                    <a:pt x="1629" y="2980"/>
                    <a:pt x="1994" y="2980"/>
                  </a:cubicBezTo>
                  <a:cubicBezTo>
                    <a:pt x="2755" y="2980"/>
                    <a:pt x="3488" y="2379"/>
                    <a:pt x="3488" y="1482"/>
                  </a:cubicBezTo>
                  <a:cubicBezTo>
                    <a:pt x="3488" y="649"/>
                    <a:pt x="2840" y="1"/>
                    <a:pt x="20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2"/>
            <p:cNvSpPr/>
            <p:nvPr/>
          </p:nvSpPr>
          <p:spPr>
            <a:xfrm>
              <a:off x="4203588" y="3426475"/>
              <a:ext cx="27025" cy="10825"/>
            </a:xfrm>
            <a:custGeom>
              <a:rect b="b" l="l" r="r" t="t"/>
              <a:pathLst>
                <a:path extrusionOk="0" h="433" w="1081">
                  <a:moveTo>
                    <a:pt x="0" y="0"/>
                  </a:moveTo>
                  <a:lnTo>
                    <a:pt x="0" y="433"/>
                  </a:lnTo>
                  <a:lnTo>
                    <a:pt x="401" y="433"/>
                  </a:lnTo>
                  <a:lnTo>
                    <a:pt x="401" y="0"/>
                  </a:lnTo>
                  <a:close/>
                  <a:moveTo>
                    <a:pt x="679" y="0"/>
                  </a:moveTo>
                  <a:lnTo>
                    <a:pt x="679" y="433"/>
                  </a:lnTo>
                  <a:lnTo>
                    <a:pt x="1080" y="433"/>
                  </a:lnTo>
                  <a:lnTo>
                    <a:pt x="10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52"/>
          <p:cNvGrpSpPr/>
          <p:nvPr/>
        </p:nvGrpSpPr>
        <p:grpSpPr>
          <a:xfrm>
            <a:off x="3320163" y="3298400"/>
            <a:ext cx="309400" cy="347225"/>
            <a:chOff x="3320163" y="3298400"/>
            <a:chExt cx="309400" cy="347225"/>
          </a:xfrm>
        </p:grpSpPr>
        <p:sp>
          <p:nvSpPr>
            <p:cNvPr id="2025" name="Google Shape;2025;p52"/>
            <p:cNvSpPr/>
            <p:nvPr/>
          </p:nvSpPr>
          <p:spPr>
            <a:xfrm>
              <a:off x="3516913" y="3365525"/>
              <a:ext cx="74850" cy="159725"/>
            </a:xfrm>
            <a:custGeom>
              <a:rect b="b" l="l" r="r" t="t"/>
              <a:pathLst>
                <a:path extrusionOk="0" h="6389" w="2994">
                  <a:moveTo>
                    <a:pt x="895" y="0"/>
                  </a:moveTo>
                  <a:lnTo>
                    <a:pt x="895" y="3858"/>
                  </a:lnTo>
                  <a:lnTo>
                    <a:pt x="0" y="4722"/>
                  </a:lnTo>
                  <a:lnTo>
                    <a:pt x="0" y="6389"/>
                  </a:lnTo>
                  <a:lnTo>
                    <a:pt x="2994" y="6389"/>
                  </a:lnTo>
                  <a:lnTo>
                    <a:pt x="2994" y="4691"/>
                  </a:lnTo>
                  <a:lnTo>
                    <a:pt x="2253" y="3920"/>
                  </a:lnTo>
                  <a:lnTo>
                    <a:pt x="2253" y="2624"/>
                  </a:lnTo>
                  <a:lnTo>
                    <a:pt x="1636" y="2006"/>
                  </a:lnTo>
                  <a:lnTo>
                    <a:pt x="1636"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2"/>
            <p:cNvSpPr/>
            <p:nvPr/>
          </p:nvSpPr>
          <p:spPr>
            <a:xfrm>
              <a:off x="3392688" y="3341600"/>
              <a:ext cx="165125" cy="23950"/>
            </a:xfrm>
            <a:custGeom>
              <a:rect b="b" l="l" r="r" t="t"/>
              <a:pathLst>
                <a:path extrusionOk="0" h="958" w="6605">
                  <a:moveTo>
                    <a:pt x="0" y="1"/>
                  </a:moveTo>
                  <a:lnTo>
                    <a:pt x="0" y="957"/>
                  </a:lnTo>
                  <a:lnTo>
                    <a:pt x="6605" y="957"/>
                  </a:lnTo>
                  <a:lnTo>
                    <a:pt x="6605"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2"/>
            <p:cNvSpPr/>
            <p:nvPr/>
          </p:nvSpPr>
          <p:spPr>
            <a:xfrm>
              <a:off x="3411188" y="3365525"/>
              <a:ext cx="128100" cy="137350"/>
            </a:xfrm>
            <a:custGeom>
              <a:rect b="b" l="l" r="r" t="t"/>
              <a:pathLst>
                <a:path extrusionOk="0" h="5494" w="5124">
                  <a:moveTo>
                    <a:pt x="1" y="0"/>
                  </a:moveTo>
                  <a:lnTo>
                    <a:pt x="1" y="3858"/>
                  </a:lnTo>
                  <a:lnTo>
                    <a:pt x="1606" y="5494"/>
                  </a:lnTo>
                  <a:lnTo>
                    <a:pt x="3519" y="5494"/>
                  </a:lnTo>
                  <a:lnTo>
                    <a:pt x="5124" y="3858"/>
                  </a:lnTo>
                  <a:lnTo>
                    <a:pt x="5124"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2"/>
            <p:cNvSpPr/>
            <p:nvPr/>
          </p:nvSpPr>
          <p:spPr>
            <a:xfrm>
              <a:off x="3325563" y="3599300"/>
              <a:ext cx="40150" cy="40925"/>
            </a:xfrm>
            <a:custGeom>
              <a:rect b="b" l="l" r="r" t="t"/>
              <a:pathLst>
                <a:path extrusionOk="0" h="1637" w="1606">
                  <a:moveTo>
                    <a:pt x="0" y="0"/>
                  </a:moveTo>
                  <a:lnTo>
                    <a:pt x="0" y="1636"/>
                  </a:lnTo>
                  <a:lnTo>
                    <a:pt x="1605" y="1636"/>
                  </a:lnTo>
                  <a:lnTo>
                    <a:pt x="1605"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2"/>
            <p:cNvSpPr/>
            <p:nvPr/>
          </p:nvSpPr>
          <p:spPr>
            <a:xfrm>
              <a:off x="3584788" y="3599300"/>
              <a:ext cx="40150" cy="40925"/>
            </a:xfrm>
            <a:custGeom>
              <a:rect b="b" l="l" r="r" t="t"/>
              <a:pathLst>
                <a:path extrusionOk="0" h="1637" w="1606">
                  <a:moveTo>
                    <a:pt x="1" y="0"/>
                  </a:moveTo>
                  <a:lnTo>
                    <a:pt x="1" y="1636"/>
                  </a:lnTo>
                  <a:lnTo>
                    <a:pt x="1606" y="1636"/>
                  </a:lnTo>
                  <a:lnTo>
                    <a:pt x="1606"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2"/>
            <p:cNvSpPr/>
            <p:nvPr/>
          </p:nvSpPr>
          <p:spPr>
            <a:xfrm>
              <a:off x="3399613" y="3483575"/>
              <a:ext cx="151250" cy="89525"/>
            </a:xfrm>
            <a:custGeom>
              <a:rect b="b" l="l" r="r" t="t"/>
              <a:pathLst>
                <a:path extrusionOk="0" h="3581" w="6050">
                  <a:moveTo>
                    <a:pt x="1328" y="0"/>
                  </a:moveTo>
                  <a:lnTo>
                    <a:pt x="1328" y="1667"/>
                  </a:lnTo>
                  <a:lnTo>
                    <a:pt x="1" y="1667"/>
                  </a:lnTo>
                  <a:lnTo>
                    <a:pt x="1976" y="3580"/>
                  </a:lnTo>
                  <a:lnTo>
                    <a:pt x="4075" y="3580"/>
                  </a:lnTo>
                  <a:lnTo>
                    <a:pt x="6050" y="1667"/>
                  </a:lnTo>
                  <a:lnTo>
                    <a:pt x="4692" y="1667"/>
                  </a:lnTo>
                  <a:lnTo>
                    <a:pt x="4692" y="0"/>
                  </a:lnTo>
                  <a:lnTo>
                    <a:pt x="3982" y="741"/>
                  </a:lnTo>
                  <a:lnTo>
                    <a:pt x="2069" y="741"/>
                  </a:lnTo>
                  <a:lnTo>
                    <a:pt x="1328"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2"/>
            <p:cNvSpPr/>
            <p:nvPr/>
          </p:nvSpPr>
          <p:spPr>
            <a:xfrm>
              <a:off x="3325563" y="3524450"/>
              <a:ext cx="299375" cy="115775"/>
            </a:xfrm>
            <a:custGeom>
              <a:rect b="b" l="l" r="r" t="t"/>
              <a:pathLst>
                <a:path extrusionOk="0" h="4631" w="11975">
                  <a:moveTo>
                    <a:pt x="1204" y="1"/>
                  </a:moveTo>
                  <a:lnTo>
                    <a:pt x="0" y="1204"/>
                  </a:lnTo>
                  <a:lnTo>
                    <a:pt x="0" y="2994"/>
                  </a:lnTo>
                  <a:lnTo>
                    <a:pt x="1574" y="2994"/>
                  </a:lnTo>
                  <a:lnTo>
                    <a:pt x="1574" y="4630"/>
                  </a:lnTo>
                  <a:lnTo>
                    <a:pt x="10370" y="4630"/>
                  </a:lnTo>
                  <a:lnTo>
                    <a:pt x="10370" y="2994"/>
                  </a:lnTo>
                  <a:lnTo>
                    <a:pt x="11975" y="2994"/>
                  </a:lnTo>
                  <a:lnTo>
                    <a:pt x="11975" y="1204"/>
                  </a:lnTo>
                  <a:lnTo>
                    <a:pt x="10771" y="1"/>
                  </a:lnTo>
                  <a:lnTo>
                    <a:pt x="9012" y="1"/>
                  </a:lnTo>
                  <a:lnTo>
                    <a:pt x="7037" y="1945"/>
                  </a:lnTo>
                  <a:lnTo>
                    <a:pt x="4969" y="1945"/>
                  </a:lnTo>
                  <a:lnTo>
                    <a:pt x="2994"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2"/>
            <p:cNvSpPr/>
            <p:nvPr/>
          </p:nvSpPr>
          <p:spPr>
            <a:xfrm>
              <a:off x="3392688" y="3303025"/>
              <a:ext cx="165125" cy="38600"/>
            </a:xfrm>
            <a:custGeom>
              <a:rect b="b" l="l" r="r" t="t"/>
              <a:pathLst>
                <a:path extrusionOk="0" h="1544" w="6605">
                  <a:moveTo>
                    <a:pt x="1358" y="1"/>
                  </a:moveTo>
                  <a:lnTo>
                    <a:pt x="0" y="1359"/>
                  </a:lnTo>
                  <a:lnTo>
                    <a:pt x="0" y="1544"/>
                  </a:lnTo>
                  <a:lnTo>
                    <a:pt x="6605" y="1544"/>
                  </a:lnTo>
                  <a:lnTo>
                    <a:pt x="6605" y="1359"/>
                  </a:lnTo>
                  <a:lnTo>
                    <a:pt x="5247"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2"/>
            <p:cNvSpPr/>
            <p:nvPr/>
          </p:nvSpPr>
          <p:spPr>
            <a:xfrm>
              <a:off x="3357963" y="3365525"/>
              <a:ext cx="74875" cy="158950"/>
            </a:xfrm>
            <a:custGeom>
              <a:rect b="b" l="l" r="r" t="t"/>
              <a:pathLst>
                <a:path extrusionOk="0" h="6358" w="2995">
                  <a:moveTo>
                    <a:pt x="1389" y="0"/>
                  </a:moveTo>
                  <a:lnTo>
                    <a:pt x="1389" y="2006"/>
                  </a:lnTo>
                  <a:lnTo>
                    <a:pt x="741" y="2624"/>
                  </a:lnTo>
                  <a:lnTo>
                    <a:pt x="741" y="3920"/>
                  </a:lnTo>
                  <a:lnTo>
                    <a:pt x="0" y="4660"/>
                  </a:lnTo>
                  <a:lnTo>
                    <a:pt x="0" y="6358"/>
                  </a:lnTo>
                  <a:lnTo>
                    <a:pt x="2994" y="6358"/>
                  </a:lnTo>
                  <a:lnTo>
                    <a:pt x="2994" y="4722"/>
                  </a:lnTo>
                  <a:lnTo>
                    <a:pt x="2099" y="3827"/>
                  </a:lnTo>
                  <a:lnTo>
                    <a:pt x="2099"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2"/>
            <p:cNvSpPr/>
            <p:nvPr/>
          </p:nvSpPr>
          <p:spPr>
            <a:xfrm>
              <a:off x="3419688" y="3383800"/>
              <a:ext cx="47075" cy="39600"/>
            </a:xfrm>
            <a:custGeom>
              <a:rect b="b" l="l" r="r" t="t"/>
              <a:pathLst>
                <a:path extrusionOk="0" h="1584" w="1883">
                  <a:moveTo>
                    <a:pt x="1065" y="0"/>
                  </a:moveTo>
                  <a:cubicBezTo>
                    <a:pt x="874" y="0"/>
                    <a:pt x="681" y="70"/>
                    <a:pt x="525" y="226"/>
                  </a:cubicBezTo>
                  <a:cubicBezTo>
                    <a:pt x="0" y="751"/>
                    <a:pt x="371" y="1584"/>
                    <a:pt x="1081" y="1584"/>
                  </a:cubicBezTo>
                  <a:cubicBezTo>
                    <a:pt x="1513" y="1584"/>
                    <a:pt x="1883" y="1245"/>
                    <a:pt x="1883" y="812"/>
                  </a:cubicBezTo>
                  <a:cubicBezTo>
                    <a:pt x="1883" y="327"/>
                    <a:pt x="1479" y="0"/>
                    <a:pt x="1065" y="0"/>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2"/>
            <p:cNvSpPr/>
            <p:nvPr/>
          </p:nvSpPr>
          <p:spPr>
            <a:xfrm>
              <a:off x="3476788" y="3383800"/>
              <a:ext cx="46300" cy="39600"/>
            </a:xfrm>
            <a:custGeom>
              <a:rect b="b" l="l" r="r" t="t"/>
              <a:pathLst>
                <a:path extrusionOk="0" h="1584" w="1852">
                  <a:moveTo>
                    <a:pt x="1048" y="0"/>
                  </a:moveTo>
                  <a:cubicBezTo>
                    <a:pt x="856" y="0"/>
                    <a:pt x="660" y="70"/>
                    <a:pt x="494" y="226"/>
                  </a:cubicBezTo>
                  <a:cubicBezTo>
                    <a:pt x="0" y="751"/>
                    <a:pt x="371" y="1584"/>
                    <a:pt x="1080" y="1584"/>
                  </a:cubicBezTo>
                  <a:cubicBezTo>
                    <a:pt x="1512" y="1584"/>
                    <a:pt x="1852" y="1245"/>
                    <a:pt x="1852" y="812"/>
                  </a:cubicBezTo>
                  <a:cubicBezTo>
                    <a:pt x="1852" y="327"/>
                    <a:pt x="1462" y="0"/>
                    <a:pt x="1048" y="0"/>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2"/>
            <p:cNvSpPr/>
            <p:nvPr/>
          </p:nvSpPr>
          <p:spPr>
            <a:xfrm>
              <a:off x="3431263" y="3441125"/>
              <a:ext cx="87975" cy="30125"/>
            </a:xfrm>
            <a:custGeom>
              <a:rect b="b" l="l" r="r" t="t"/>
              <a:pathLst>
                <a:path extrusionOk="0" h="1205" w="3519">
                  <a:moveTo>
                    <a:pt x="772" y="1"/>
                  </a:moveTo>
                  <a:lnTo>
                    <a:pt x="0" y="742"/>
                  </a:lnTo>
                  <a:lnTo>
                    <a:pt x="494" y="1204"/>
                  </a:lnTo>
                  <a:lnTo>
                    <a:pt x="957" y="1204"/>
                  </a:lnTo>
                  <a:lnTo>
                    <a:pt x="1235" y="927"/>
                  </a:lnTo>
                  <a:lnTo>
                    <a:pt x="2284" y="927"/>
                  </a:lnTo>
                  <a:lnTo>
                    <a:pt x="2562" y="1204"/>
                  </a:lnTo>
                  <a:lnTo>
                    <a:pt x="3025" y="1204"/>
                  </a:lnTo>
                  <a:lnTo>
                    <a:pt x="3519" y="742"/>
                  </a:lnTo>
                  <a:lnTo>
                    <a:pt x="2747"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2"/>
            <p:cNvSpPr/>
            <p:nvPr/>
          </p:nvSpPr>
          <p:spPr>
            <a:xfrm>
              <a:off x="3516913" y="3365525"/>
              <a:ext cx="35500" cy="159725"/>
            </a:xfrm>
            <a:custGeom>
              <a:rect b="b" l="l" r="r" t="t"/>
              <a:pathLst>
                <a:path extrusionOk="0" h="6389" w="1420">
                  <a:moveTo>
                    <a:pt x="895" y="0"/>
                  </a:moveTo>
                  <a:lnTo>
                    <a:pt x="895" y="3858"/>
                  </a:lnTo>
                  <a:lnTo>
                    <a:pt x="0" y="4753"/>
                  </a:lnTo>
                  <a:lnTo>
                    <a:pt x="0" y="6389"/>
                  </a:lnTo>
                  <a:lnTo>
                    <a:pt x="556" y="6389"/>
                  </a:lnTo>
                  <a:lnTo>
                    <a:pt x="556" y="4753"/>
                  </a:lnTo>
                  <a:lnTo>
                    <a:pt x="1420" y="3858"/>
                  </a:lnTo>
                  <a:lnTo>
                    <a:pt x="1420"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2"/>
            <p:cNvSpPr/>
            <p:nvPr/>
          </p:nvSpPr>
          <p:spPr>
            <a:xfrm>
              <a:off x="3392688" y="3341600"/>
              <a:ext cx="13125" cy="23950"/>
            </a:xfrm>
            <a:custGeom>
              <a:rect b="b" l="l" r="r" t="t"/>
              <a:pathLst>
                <a:path extrusionOk="0" h="958" w="525">
                  <a:moveTo>
                    <a:pt x="0" y="1"/>
                  </a:moveTo>
                  <a:lnTo>
                    <a:pt x="0" y="957"/>
                  </a:lnTo>
                  <a:lnTo>
                    <a:pt x="525" y="957"/>
                  </a:lnTo>
                  <a:lnTo>
                    <a:pt x="525"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2"/>
            <p:cNvSpPr/>
            <p:nvPr/>
          </p:nvSpPr>
          <p:spPr>
            <a:xfrm>
              <a:off x="3411188" y="3365525"/>
              <a:ext cx="54050" cy="137350"/>
            </a:xfrm>
            <a:custGeom>
              <a:rect b="b" l="l" r="r" t="t"/>
              <a:pathLst>
                <a:path extrusionOk="0" h="5494" w="2162">
                  <a:moveTo>
                    <a:pt x="1" y="0"/>
                  </a:moveTo>
                  <a:lnTo>
                    <a:pt x="1" y="3858"/>
                  </a:lnTo>
                  <a:lnTo>
                    <a:pt x="1606" y="5494"/>
                  </a:lnTo>
                  <a:lnTo>
                    <a:pt x="2161" y="5494"/>
                  </a:lnTo>
                  <a:lnTo>
                    <a:pt x="556" y="3858"/>
                  </a:lnTo>
                  <a:lnTo>
                    <a:pt x="556"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2"/>
            <p:cNvSpPr/>
            <p:nvPr/>
          </p:nvSpPr>
          <p:spPr>
            <a:xfrm>
              <a:off x="3325563" y="3599300"/>
              <a:ext cx="13900" cy="40925"/>
            </a:xfrm>
            <a:custGeom>
              <a:rect b="b" l="l" r="r" t="t"/>
              <a:pathLst>
                <a:path extrusionOk="0" h="1637" w="556">
                  <a:moveTo>
                    <a:pt x="0" y="0"/>
                  </a:moveTo>
                  <a:lnTo>
                    <a:pt x="0" y="1636"/>
                  </a:lnTo>
                  <a:lnTo>
                    <a:pt x="556" y="1636"/>
                  </a:lnTo>
                  <a:lnTo>
                    <a:pt x="556"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2"/>
            <p:cNvSpPr/>
            <p:nvPr/>
          </p:nvSpPr>
          <p:spPr>
            <a:xfrm>
              <a:off x="3584788" y="3599300"/>
              <a:ext cx="13925" cy="40925"/>
            </a:xfrm>
            <a:custGeom>
              <a:rect b="b" l="l" r="r" t="t"/>
              <a:pathLst>
                <a:path extrusionOk="0" h="1637" w="557">
                  <a:moveTo>
                    <a:pt x="1" y="0"/>
                  </a:moveTo>
                  <a:lnTo>
                    <a:pt x="1" y="1636"/>
                  </a:lnTo>
                  <a:lnTo>
                    <a:pt x="556" y="1636"/>
                  </a:lnTo>
                  <a:lnTo>
                    <a:pt x="556"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2"/>
            <p:cNvSpPr/>
            <p:nvPr/>
          </p:nvSpPr>
          <p:spPr>
            <a:xfrm>
              <a:off x="3499163" y="3483575"/>
              <a:ext cx="17750" cy="18525"/>
            </a:xfrm>
            <a:custGeom>
              <a:rect b="b" l="l" r="r" t="t"/>
              <a:pathLst>
                <a:path extrusionOk="0" h="741" w="710">
                  <a:moveTo>
                    <a:pt x="710" y="0"/>
                  </a:moveTo>
                  <a:lnTo>
                    <a:pt x="0" y="741"/>
                  </a:lnTo>
                  <a:lnTo>
                    <a:pt x="525" y="741"/>
                  </a:lnTo>
                  <a:lnTo>
                    <a:pt x="710" y="556"/>
                  </a:lnTo>
                  <a:lnTo>
                    <a:pt x="710"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2"/>
            <p:cNvSpPr/>
            <p:nvPr/>
          </p:nvSpPr>
          <p:spPr>
            <a:xfrm>
              <a:off x="3399613" y="3525225"/>
              <a:ext cx="63300" cy="47875"/>
            </a:xfrm>
            <a:custGeom>
              <a:rect b="b" l="l" r="r" t="t"/>
              <a:pathLst>
                <a:path extrusionOk="0" h="1915" w="2532">
                  <a:moveTo>
                    <a:pt x="1" y="1"/>
                  </a:moveTo>
                  <a:lnTo>
                    <a:pt x="1976" y="1914"/>
                  </a:lnTo>
                  <a:lnTo>
                    <a:pt x="2532" y="1914"/>
                  </a:lnTo>
                  <a:lnTo>
                    <a:pt x="557"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2"/>
            <p:cNvSpPr/>
            <p:nvPr/>
          </p:nvSpPr>
          <p:spPr>
            <a:xfrm>
              <a:off x="3432813" y="3483575"/>
              <a:ext cx="13900" cy="41675"/>
            </a:xfrm>
            <a:custGeom>
              <a:rect b="b" l="l" r="r" t="t"/>
              <a:pathLst>
                <a:path extrusionOk="0" h="1667" w="556">
                  <a:moveTo>
                    <a:pt x="0" y="0"/>
                  </a:moveTo>
                  <a:lnTo>
                    <a:pt x="0" y="1667"/>
                  </a:lnTo>
                  <a:lnTo>
                    <a:pt x="556" y="1667"/>
                  </a:lnTo>
                  <a:lnTo>
                    <a:pt x="556" y="556"/>
                  </a:lnTo>
                  <a:lnTo>
                    <a:pt x="0"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2"/>
            <p:cNvSpPr/>
            <p:nvPr/>
          </p:nvSpPr>
          <p:spPr>
            <a:xfrm>
              <a:off x="3501463" y="3525225"/>
              <a:ext cx="62525" cy="47875"/>
            </a:xfrm>
            <a:custGeom>
              <a:rect b="b" l="l" r="r" t="t"/>
              <a:pathLst>
                <a:path extrusionOk="0" h="1915" w="2501">
                  <a:moveTo>
                    <a:pt x="1976" y="1"/>
                  </a:moveTo>
                  <a:lnTo>
                    <a:pt x="1" y="1914"/>
                  </a:lnTo>
                  <a:lnTo>
                    <a:pt x="525" y="1914"/>
                  </a:lnTo>
                  <a:lnTo>
                    <a:pt x="2501"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2"/>
            <p:cNvSpPr/>
            <p:nvPr/>
          </p:nvSpPr>
          <p:spPr>
            <a:xfrm>
              <a:off x="3325563" y="3525225"/>
              <a:ext cx="44000" cy="74100"/>
            </a:xfrm>
            <a:custGeom>
              <a:rect b="b" l="l" r="r" t="t"/>
              <a:pathLst>
                <a:path extrusionOk="0" h="2964" w="1760">
                  <a:moveTo>
                    <a:pt x="1204" y="1"/>
                  </a:moveTo>
                  <a:lnTo>
                    <a:pt x="0" y="1173"/>
                  </a:lnTo>
                  <a:lnTo>
                    <a:pt x="0" y="2963"/>
                  </a:lnTo>
                  <a:lnTo>
                    <a:pt x="525" y="2963"/>
                  </a:lnTo>
                  <a:lnTo>
                    <a:pt x="525" y="1173"/>
                  </a:lnTo>
                  <a:lnTo>
                    <a:pt x="1759"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2"/>
            <p:cNvSpPr/>
            <p:nvPr/>
          </p:nvSpPr>
          <p:spPr>
            <a:xfrm>
              <a:off x="3364913" y="3599300"/>
              <a:ext cx="13900" cy="40925"/>
            </a:xfrm>
            <a:custGeom>
              <a:rect b="b" l="l" r="r" t="t"/>
              <a:pathLst>
                <a:path extrusionOk="0" h="1637" w="556">
                  <a:moveTo>
                    <a:pt x="0" y="0"/>
                  </a:moveTo>
                  <a:lnTo>
                    <a:pt x="0" y="1636"/>
                  </a:lnTo>
                  <a:lnTo>
                    <a:pt x="556" y="1636"/>
                  </a:lnTo>
                  <a:lnTo>
                    <a:pt x="556"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2"/>
            <p:cNvSpPr/>
            <p:nvPr/>
          </p:nvSpPr>
          <p:spPr>
            <a:xfrm>
              <a:off x="3392688" y="3303025"/>
              <a:ext cx="47850" cy="38600"/>
            </a:xfrm>
            <a:custGeom>
              <a:rect b="b" l="l" r="r" t="t"/>
              <a:pathLst>
                <a:path extrusionOk="0" h="1544" w="1914">
                  <a:moveTo>
                    <a:pt x="1358" y="1"/>
                  </a:moveTo>
                  <a:lnTo>
                    <a:pt x="0" y="1359"/>
                  </a:lnTo>
                  <a:lnTo>
                    <a:pt x="0" y="1544"/>
                  </a:lnTo>
                  <a:lnTo>
                    <a:pt x="525" y="1544"/>
                  </a:lnTo>
                  <a:lnTo>
                    <a:pt x="525" y="1359"/>
                  </a:lnTo>
                  <a:lnTo>
                    <a:pt x="1914"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2"/>
            <p:cNvSpPr/>
            <p:nvPr/>
          </p:nvSpPr>
          <p:spPr>
            <a:xfrm>
              <a:off x="3357963" y="3365525"/>
              <a:ext cx="47850" cy="158950"/>
            </a:xfrm>
            <a:custGeom>
              <a:rect b="b" l="l" r="r" t="t"/>
              <a:pathLst>
                <a:path extrusionOk="0" h="6358" w="1914">
                  <a:moveTo>
                    <a:pt x="1389" y="0"/>
                  </a:moveTo>
                  <a:lnTo>
                    <a:pt x="1389" y="2006"/>
                  </a:lnTo>
                  <a:lnTo>
                    <a:pt x="741" y="2624"/>
                  </a:lnTo>
                  <a:lnTo>
                    <a:pt x="741" y="3920"/>
                  </a:lnTo>
                  <a:lnTo>
                    <a:pt x="0" y="4660"/>
                  </a:lnTo>
                  <a:lnTo>
                    <a:pt x="0" y="6358"/>
                  </a:lnTo>
                  <a:lnTo>
                    <a:pt x="525" y="6358"/>
                  </a:lnTo>
                  <a:lnTo>
                    <a:pt x="525" y="4660"/>
                  </a:lnTo>
                  <a:lnTo>
                    <a:pt x="1297" y="3920"/>
                  </a:lnTo>
                  <a:lnTo>
                    <a:pt x="1297" y="2624"/>
                  </a:lnTo>
                  <a:lnTo>
                    <a:pt x="1914" y="1976"/>
                  </a:lnTo>
                  <a:lnTo>
                    <a:pt x="1914"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2"/>
            <p:cNvSpPr/>
            <p:nvPr/>
          </p:nvSpPr>
          <p:spPr>
            <a:xfrm>
              <a:off x="3426638" y="3384425"/>
              <a:ext cx="27025" cy="39425"/>
            </a:xfrm>
            <a:custGeom>
              <a:rect b="b" l="l" r="r" t="t"/>
              <a:pathLst>
                <a:path extrusionOk="0" h="1577" w="1081">
                  <a:moveTo>
                    <a:pt x="814" y="1"/>
                  </a:moveTo>
                  <a:cubicBezTo>
                    <a:pt x="384" y="1"/>
                    <a:pt x="0" y="352"/>
                    <a:pt x="0" y="787"/>
                  </a:cubicBezTo>
                  <a:cubicBezTo>
                    <a:pt x="0" y="1245"/>
                    <a:pt x="376" y="1576"/>
                    <a:pt x="802" y="1576"/>
                  </a:cubicBezTo>
                  <a:cubicBezTo>
                    <a:pt x="894" y="1576"/>
                    <a:pt x="987" y="1561"/>
                    <a:pt x="1080" y="1528"/>
                  </a:cubicBezTo>
                  <a:cubicBezTo>
                    <a:pt x="741" y="1436"/>
                    <a:pt x="556" y="1127"/>
                    <a:pt x="556" y="787"/>
                  </a:cubicBezTo>
                  <a:cubicBezTo>
                    <a:pt x="556" y="479"/>
                    <a:pt x="741" y="170"/>
                    <a:pt x="1080" y="47"/>
                  </a:cubicBezTo>
                  <a:cubicBezTo>
                    <a:pt x="992" y="15"/>
                    <a:pt x="902" y="1"/>
                    <a:pt x="814"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2"/>
            <p:cNvSpPr/>
            <p:nvPr/>
          </p:nvSpPr>
          <p:spPr>
            <a:xfrm>
              <a:off x="3483713" y="3384425"/>
              <a:ext cx="27050" cy="39425"/>
            </a:xfrm>
            <a:custGeom>
              <a:rect b="b" l="l" r="r" t="t"/>
              <a:pathLst>
                <a:path extrusionOk="0" h="1577" w="1082">
                  <a:moveTo>
                    <a:pt x="815" y="1"/>
                  </a:moveTo>
                  <a:cubicBezTo>
                    <a:pt x="384" y="1"/>
                    <a:pt x="1" y="352"/>
                    <a:pt x="1" y="787"/>
                  </a:cubicBezTo>
                  <a:cubicBezTo>
                    <a:pt x="1" y="1245"/>
                    <a:pt x="377" y="1576"/>
                    <a:pt x="803" y="1576"/>
                  </a:cubicBezTo>
                  <a:cubicBezTo>
                    <a:pt x="894" y="1576"/>
                    <a:pt x="988" y="1561"/>
                    <a:pt x="1081" y="1528"/>
                  </a:cubicBezTo>
                  <a:cubicBezTo>
                    <a:pt x="742" y="1436"/>
                    <a:pt x="526" y="1127"/>
                    <a:pt x="556" y="787"/>
                  </a:cubicBezTo>
                  <a:cubicBezTo>
                    <a:pt x="556" y="479"/>
                    <a:pt x="742" y="170"/>
                    <a:pt x="1081" y="47"/>
                  </a:cubicBezTo>
                  <a:cubicBezTo>
                    <a:pt x="992" y="15"/>
                    <a:pt x="903" y="1"/>
                    <a:pt x="815"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2"/>
            <p:cNvSpPr/>
            <p:nvPr/>
          </p:nvSpPr>
          <p:spPr>
            <a:xfrm>
              <a:off x="3488363" y="3464275"/>
              <a:ext cx="20075" cy="6975"/>
            </a:xfrm>
            <a:custGeom>
              <a:rect b="b" l="l" r="r" t="t"/>
              <a:pathLst>
                <a:path extrusionOk="0" h="279" w="803">
                  <a:moveTo>
                    <a:pt x="0" y="1"/>
                  </a:moveTo>
                  <a:lnTo>
                    <a:pt x="278" y="278"/>
                  </a:lnTo>
                  <a:lnTo>
                    <a:pt x="772" y="278"/>
                  </a:lnTo>
                  <a:lnTo>
                    <a:pt x="803" y="248"/>
                  </a:lnTo>
                  <a:lnTo>
                    <a:pt x="556"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2"/>
            <p:cNvSpPr/>
            <p:nvPr/>
          </p:nvSpPr>
          <p:spPr>
            <a:xfrm>
              <a:off x="3431263" y="3441125"/>
              <a:ext cx="32425" cy="30125"/>
            </a:xfrm>
            <a:custGeom>
              <a:rect b="b" l="l" r="r" t="t"/>
              <a:pathLst>
                <a:path extrusionOk="0" h="1205" w="1297">
                  <a:moveTo>
                    <a:pt x="772" y="1"/>
                  </a:moveTo>
                  <a:lnTo>
                    <a:pt x="0" y="742"/>
                  </a:lnTo>
                  <a:lnTo>
                    <a:pt x="494" y="1204"/>
                  </a:lnTo>
                  <a:lnTo>
                    <a:pt x="957" y="1204"/>
                  </a:lnTo>
                  <a:lnTo>
                    <a:pt x="988" y="1174"/>
                  </a:lnTo>
                  <a:lnTo>
                    <a:pt x="556" y="742"/>
                  </a:lnTo>
                  <a:lnTo>
                    <a:pt x="1297"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2"/>
            <p:cNvSpPr/>
            <p:nvPr/>
          </p:nvSpPr>
          <p:spPr>
            <a:xfrm>
              <a:off x="3320163" y="3298400"/>
              <a:ext cx="309400" cy="347225"/>
            </a:xfrm>
            <a:custGeom>
              <a:rect b="b" l="l" r="r" t="t"/>
              <a:pathLst>
                <a:path extrusionOk="0" h="13889" w="12376">
                  <a:moveTo>
                    <a:pt x="8055" y="371"/>
                  </a:moveTo>
                  <a:lnTo>
                    <a:pt x="9197" y="1544"/>
                  </a:lnTo>
                  <a:lnTo>
                    <a:pt x="3210" y="1544"/>
                  </a:lnTo>
                  <a:lnTo>
                    <a:pt x="4352" y="371"/>
                  </a:lnTo>
                  <a:close/>
                  <a:moveTo>
                    <a:pt x="9290" y="1914"/>
                  </a:moveTo>
                  <a:lnTo>
                    <a:pt x="9290" y="2469"/>
                  </a:lnTo>
                  <a:lnTo>
                    <a:pt x="3086" y="2469"/>
                  </a:lnTo>
                  <a:lnTo>
                    <a:pt x="3086" y="1914"/>
                  </a:lnTo>
                  <a:close/>
                  <a:moveTo>
                    <a:pt x="8549" y="2871"/>
                  </a:moveTo>
                  <a:lnTo>
                    <a:pt x="8549" y="6420"/>
                  </a:lnTo>
                  <a:lnTo>
                    <a:pt x="7068" y="7932"/>
                  </a:lnTo>
                  <a:lnTo>
                    <a:pt x="5339" y="7932"/>
                  </a:lnTo>
                  <a:lnTo>
                    <a:pt x="3858" y="6420"/>
                  </a:lnTo>
                  <a:lnTo>
                    <a:pt x="3858" y="2901"/>
                  </a:lnTo>
                  <a:lnTo>
                    <a:pt x="8549" y="2871"/>
                  </a:lnTo>
                  <a:close/>
                  <a:moveTo>
                    <a:pt x="7654" y="7901"/>
                  </a:moveTo>
                  <a:lnTo>
                    <a:pt x="7654" y="9259"/>
                  </a:lnTo>
                  <a:lnTo>
                    <a:pt x="8703" y="9259"/>
                  </a:lnTo>
                  <a:lnTo>
                    <a:pt x="7160" y="10802"/>
                  </a:lnTo>
                  <a:lnTo>
                    <a:pt x="5216" y="10802"/>
                  </a:lnTo>
                  <a:lnTo>
                    <a:pt x="3673" y="9259"/>
                  </a:lnTo>
                  <a:lnTo>
                    <a:pt x="4691" y="9259"/>
                  </a:lnTo>
                  <a:lnTo>
                    <a:pt x="4691" y="7901"/>
                  </a:lnTo>
                  <a:lnTo>
                    <a:pt x="5154" y="8333"/>
                  </a:lnTo>
                  <a:lnTo>
                    <a:pt x="7222" y="8333"/>
                  </a:lnTo>
                  <a:lnTo>
                    <a:pt x="7654" y="7901"/>
                  </a:lnTo>
                  <a:close/>
                  <a:moveTo>
                    <a:pt x="1574" y="12222"/>
                  </a:moveTo>
                  <a:lnTo>
                    <a:pt x="1574" y="13456"/>
                  </a:lnTo>
                  <a:lnTo>
                    <a:pt x="401" y="13456"/>
                  </a:lnTo>
                  <a:lnTo>
                    <a:pt x="401" y="12222"/>
                  </a:lnTo>
                  <a:close/>
                  <a:moveTo>
                    <a:pt x="10894" y="9259"/>
                  </a:moveTo>
                  <a:lnTo>
                    <a:pt x="11975" y="10339"/>
                  </a:lnTo>
                  <a:lnTo>
                    <a:pt x="11975" y="11820"/>
                  </a:lnTo>
                  <a:lnTo>
                    <a:pt x="10370" y="11820"/>
                  </a:lnTo>
                  <a:lnTo>
                    <a:pt x="10370" y="13456"/>
                  </a:lnTo>
                  <a:lnTo>
                    <a:pt x="2006" y="13456"/>
                  </a:lnTo>
                  <a:lnTo>
                    <a:pt x="2006" y="11820"/>
                  </a:lnTo>
                  <a:lnTo>
                    <a:pt x="432" y="11820"/>
                  </a:lnTo>
                  <a:lnTo>
                    <a:pt x="432" y="10339"/>
                  </a:lnTo>
                  <a:lnTo>
                    <a:pt x="1512" y="9259"/>
                  </a:lnTo>
                  <a:lnTo>
                    <a:pt x="3117" y="9259"/>
                  </a:lnTo>
                  <a:lnTo>
                    <a:pt x="5092" y="11203"/>
                  </a:lnTo>
                  <a:lnTo>
                    <a:pt x="7345" y="11203"/>
                  </a:lnTo>
                  <a:lnTo>
                    <a:pt x="9321" y="9259"/>
                  </a:lnTo>
                  <a:close/>
                  <a:moveTo>
                    <a:pt x="11944" y="12222"/>
                  </a:moveTo>
                  <a:lnTo>
                    <a:pt x="11975" y="13456"/>
                  </a:lnTo>
                  <a:lnTo>
                    <a:pt x="10802" y="13456"/>
                  </a:lnTo>
                  <a:lnTo>
                    <a:pt x="10802" y="12222"/>
                  </a:lnTo>
                  <a:close/>
                  <a:moveTo>
                    <a:pt x="4197" y="0"/>
                  </a:moveTo>
                  <a:lnTo>
                    <a:pt x="2716" y="1482"/>
                  </a:lnTo>
                  <a:lnTo>
                    <a:pt x="2716" y="4599"/>
                  </a:lnTo>
                  <a:lnTo>
                    <a:pt x="2068" y="5216"/>
                  </a:lnTo>
                  <a:lnTo>
                    <a:pt x="2068" y="5710"/>
                  </a:lnTo>
                  <a:lnTo>
                    <a:pt x="2500" y="5710"/>
                  </a:lnTo>
                  <a:lnTo>
                    <a:pt x="2500" y="5401"/>
                  </a:lnTo>
                  <a:lnTo>
                    <a:pt x="3117" y="4784"/>
                  </a:lnTo>
                  <a:lnTo>
                    <a:pt x="3117" y="2901"/>
                  </a:lnTo>
                  <a:lnTo>
                    <a:pt x="3426" y="2901"/>
                  </a:lnTo>
                  <a:lnTo>
                    <a:pt x="3426" y="6605"/>
                  </a:lnTo>
                  <a:lnTo>
                    <a:pt x="4290" y="7500"/>
                  </a:lnTo>
                  <a:lnTo>
                    <a:pt x="4290" y="8858"/>
                  </a:lnTo>
                  <a:lnTo>
                    <a:pt x="1698" y="8858"/>
                  </a:lnTo>
                  <a:lnTo>
                    <a:pt x="1698" y="7469"/>
                  </a:lnTo>
                  <a:lnTo>
                    <a:pt x="2469" y="6697"/>
                  </a:lnTo>
                  <a:lnTo>
                    <a:pt x="2469" y="6296"/>
                  </a:lnTo>
                  <a:lnTo>
                    <a:pt x="2037" y="6296"/>
                  </a:lnTo>
                  <a:lnTo>
                    <a:pt x="2037" y="6543"/>
                  </a:lnTo>
                  <a:lnTo>
                    <a:pt x="1296" y="7284"/>
                  </a:lnTo>
                  <a:lnTo>
                    <a:pt x="1296" y="8858"/>
                  </a:lnTo>
                  <a:lnTo>
                    <a:pt x="0" y="10185"/>
                  </a:lnTo>
                  <a:lnTo>
                    <a:pt x="0" y="13888"/>
                  </a:lnTo>
                  <a:lnTo>
                    <a:pt x="12376" y="13888"/>
                  </a:lnTo>
                  <a:lnTo>
                    <a:pt x="12376" y="10185"/>
                  </a:lnTo>
                  <a:lnTo>
                    <a:pt x="11080" y="8858"/>
                  </a:lnTo>
                  <a:lnTo>
                    <a:pt x="11080" y="7284"/>
                  </a:lnTo>
                  <a:lnTo>
                    <a:pt x="10339" y="6512"/>
                  </a:lnTo>
                  <a:lnTo>
                    <a:pt x="10339" y="5216"/>
                  </a:lnTo>
                  <a:lnTo>
                    <a:pt x="9691" y="4599"/>
                  </a:lnTo>
                  <a:lnTo>
                    <a:pt x="9691" y="4074"/>
                  </a:lnTo>
                  <a:lnTo>
                    <a:pt x="9290" y="4074"/>
                  </a:lnTo>
                  <a:lnTo>
                    <a:pt x="9290" y="4753"/>
                  </a:lnTo>
                  <a:lnTo>
                    <a:pt x="9907" y="5370"/>
                  </a:lnTo>
                  <a:lnTo>
                    <a:pt x="9907" y="6697"/>
                  </a:lnTo>
                  <a:lnTo>
                    <a:pt x="10678" y="7438"/>
                  </a:lnTo>
                  <a:lnTo>
                    <a:pt x="10678" y="8858"/>
                  </a:lnTo>
                  <a:lnTo>
                    <a:pt x="8086" y="8858"/>
                  </a:lnTo>
                  <a:lnTo>
                    <a:pt x="8086" y="7500"/>
                  </a:lnTo>
                  <a:lnTo>
                    <a:pt x="8981" y="6636"/>
                  </a:lnTo>
                  <a:lnTo>
                    <a:pt x="8981" y="2901"/>
                  </a:lnTo>
                  <a:lnTo>
                    <a:pt x="9290" y="2901"/>
                  </a:lnTo>
                  <a:lnTo>
                    <a:pt x="9290" y="3488"/>
                  </a:lnTo>
                  <a:lnTo>
                    <a:pt x="9691" y="3488"/>
                  </a:lnTo>
                  <a:lnTo>
                    <a:pt x="9691" y="1482"/>
                  </a:lnTo>
                  <a:lnTo>
                    <a:pt x="82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2"/>
            <p:cNvSpPr/>
            <p:nvPr/>
          </p:nvSpPr>
          <p:spPr>
            <a:xfrm>
              <a:off x="3414288" y="3379075"/>
              <a:ext cx="114200" cy="50175"/>
            </a:xfrm>
            <a:custGeom>
              <a:rect b="b" l="l" r="r" t="t"/>
              <a:pathLst>
                <a:path extrusionOk="0" h="2007" w="4568">
                  <a:moveTo>
                    <a:pt x="1297" y="415"/>
                  </a:moveTo>
                  <a:cubicBezTo>
                    <a:pt x="1821" y="415"/>
                    <a:pt x="2068" y="1032"/>
                    <a:pt x="1698" y="1434"/>
                  </a:cubicBezTo>
                  <a:cubicBezTo>
                    <a:pt x="1580" y="1551"/>
                    <a:pt x="1438" y="1603"/>
                    <a:pt x="1299" y="1603"/>
                  </a:cubicBezTo>
                  <a:cubicBezTo>
                    <a:pt x="998" y="1603"/>
                    <a:pt x="710" y="1360"/>
                    <a:pt x="710" y="1001"/>
                  </a:cubicBezTo>
                  <a:cubicBezTo>
                    <a:pt x="710" y="693"/>
                    <a:pt x="957" y="415"/>
                    <a:pt x="1297" y="415"/>
                  </a:cubicBezTo>
                  <a:close/>
                  <a:moveTo>
                    <a:pt x="3580" y="415"/>
                  </a:moveTo>
                  <a:cubicBezTo>
                    <a:pt x="4105" y="415"/>
                    <a:pt x="4352" y="1032"/>
                    <a:pt x="3982" y="1434"/>
                  </a:cubicBezTo>
                  <a:cubicBezTo>
                    <a:pt x="3864" y="1551"/>
                    <a:pt x="3722" y="1603"/>
                    <a:pt x="3583" y="1603"/>
                  </a:cubicBezTo>
                  <a:cubicBezTo>
                    <a:pt x="3282" y="1603"/>
                    <a:pt x="2994" y="1360"/>
                    <a:pt x="2994" y="1001"/>
                  </a:cubicBezTo>
                  <a:cubicBezTo>
                    <a:pt x="2994" y="693"/>
                    <a:pt x="3241" y="415"/>
                    <a:pt x="3580" y="415"/>
                  </a:cubicBezTo>
                  <a:close/>
                  <a:moveTo>
                    <a:pt x="3566" y="1"/>
                  </a:moveTo>
                  <a:cubicBezTo>
                    <a:pt x="3137" y="1"/>
                    <a:pt x="2707" y="261"/>
                    <a:pt x="2593" y="816"/>
                  </a:cubicBezTo>
                  <a:lnTo>
                    <a:pt x="2253" y="816"/>
                  </a:lnTo>
                  <a:cubicBezTo>
                    <a:pt x="2159" y="306"/>
                    <a:pt x="1729" y="16"/>
                    <a:pt x="1290" y="16"/>
                  </a:cubicBezTo>
                  <a:cubicBezTo>
                    <a:pt x="1011" y="16"/>
                    <a:pt x="729" y="133"/>
                    <a:pt x="525" y="384"/>
                  </a:cubicBezTo>
                  <a:cubicBezTo>
                    <a:pt x="0" y="1032"/>
                    <a:pt x="463" y="1989"/>
                    <a:pt x="1297" y="1989"/>
                  </a:cubicBezTo>
                  <a:cubicBezTo>
                    <a:pt x="1760" y="1989"/>
                    <a:pt x="2161" y="1680"/>
                    <a:pt x="2253" y="1217"/>
                  </a:cubicBezTo>
                  <a:lnTo>
                    <a:pt x="2593" y="1217"/>
                  </a:lnTo>
                  <a:cubicBezTo>
                    <a:pt x="2706" y="1755"/>
                    <a:pt x="3130" y="2007"/>
                    <a:pt x="3556" y="2007"/>
                  </a:cubicBezTo>
                  <a:cubicBezTo>
                    <a:pt x="4060" y="2007"/>
                    <a:pt x="4568" y="1654"/>
                    <a:pt x="4568" y="1001"/>
                  </a:cubicBezTo>
                  <a:cubicBezTo>
                    <a:pt x="4568" y="354"/>
                    <a:pt x="4067" y="1"/>
                    <a:pt x="3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2"/>
            <p:cNvSpPr/>
            <p:nvPr/>
          </p:nvSpPr>
          <p:spPr>
            <a:xfrm>
              <a:off x="3425088" y="3435725"/>
              <a:ext cx="101100" cy="40925"/>
            </a:xfrm>
            <a:custGeom>
              <a:rect b="b" l="l" r="r" t="t"/>
              <a:pathLst>
                <a:path extrusionOk="0" h="1637" w="4044">
                  <a:moveTo>
                    <a:pt x="2901" y="433"/>
                  </a:moveTo>
                  <a:lnTo>
                    <a:pt x="3457" y="958"/>
                  </a:lnTo>
                  <a:lnTo>
                    <a:pt x="3210" y="1235"/>
                  </a:lnTo>
                  <a:lnTo>
                    <a:pt x="2901" y="1235"/>
                  </a:lnTo>
                  <a:lnTo>
                    <a:pt x="2593" y="927"/>
                  </a:lnTo>
                  <a:lnTo>
                    <a:pt x="1420" y="927"/>
                  </a:lnTo>
                  <a:lnTo>
                    <a:pt x="1111" y="1235"/>
                  </a:lnTo>
                  <a:lnTo>
                    <a:pt x="803" y="1235"/>
                  </a:lnTo>
                  <a:lnTo>
                    <a:pt x="556" y="958"/>
                  </a:lnTo>
                  <a:lnTo>
                    <a:pt x="1081" y="433"/>
                  </a:lnTo>
                  <a:close/>
                  <a:moveTo>
                    <a:pt x="926" y="1"/>
                  </a:moveTo>
                  <a:lnTo>
                    <a:pt x="0" y="958"/>
                  </a:lnTo>
                  <a:lnTo>
                    <a:pt x="649" y="1636"/>
                  </a:lnTo>
                  <a:lnTo>
                    <a:pt x="1297" y="1636"/>
                  </a:lnTo>
                  <a:lnTo>
                    <a:pt x="1605" y="1328"/>
                  </a:lnTo>
                  <a:lnTo>
                    <a:pt x="2439" y="1328"/>
                  </a:lnTo>
                  <a:lnTo>
                    <a:pt x="2747" y="1636"/>
                  </a:lnTo>
                  <a:lnTo>
                    <a:pt x="3395" y="1636"/>
                  </a:lnTo>
                  <a:lnTo>
                    <a:pt x="4043" y="958"/>
                  </a:lnTo>
                  <a:lnTo>
                    <a:pt x="308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2"/>
            <p:cNvSpPr/>
            <p:nvPr/>
          </p:nvSpPr>
          <p:spPr>
            <a:xfrm>
              <a:off x="3461338" y="3614725"/>
              <a:ext cx="27800" cy="10050"/>
            </a:xfrm>
            <a:custGeom>
              <a:rect b="b" l="l" r="r" t="t"/>
              <a:pathLst>
                <a:path extrusionOk="0" h="402" w="1112">
                  <a:moveTo>
                    <a:pt x="1" y="1"/>
                  </a:moveTo>
                  <a:lnTo>
                    <a:pt x="1" y="402"/>
                  </a:lnTo>
                  <a:lnTo>
                    <a:pt x="433" y="402"/>
                  </a:lnTo>
                  <a:lnTo>
                    <a:pt x="433" y="1"/>
                  </a:lnTo>
                  <a:close/>
                  <a:moveTo>
                    <a:pt x="680" y="1"/>
                  </a:moveTo>
                  <a:lnTo>
                    <a:pt x="680" y="402"/>
                  </a:lnTo>
                  <a:lnTo>
                    <a:pt x="1112" y="402"/>
                  </a:lnTo>
                  <a:lnTo>
                    <a:pt x="1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 name="Google Shape;2058;p52"/>
          <p:cNvGrpSpPr/>
          <p:nvPr/>
        </p:nvGrpSpPr>
        <p:grpSpPr>
          <a:xfrm>
            <a:off x="1042563" y="3867025"/>
            <a:ext cx="347200" cy="270050"/>
            <a:chOff x="1042563" y="3867025"/>
            <a:chExt cx="347200" cy="270050"/>
          </a:xfrm>
        </p:grpSpPr>
        <p:sp>
          <p:nvSpPr>
            <p:cNvPr id="2059" name="Google Shape;2059;p52"/>
            <p:cNvSpPr/>
            <p:nvPr/>
          </p:nvSpPr>
          <p:spPr>
            <a:xfrm>
              <a:off x="1047963" y="3872425"/>
              <a:ext cx="227625" cy="220675"/>
            </a:xfrm>
            <a:custGeom>
              <a:rect b="b" l="l" r="r" t="t"/>
              <a:pathLst>
                <a:path extrusionOk="0" h="8827" w="9105">
                  <a:moveTo>
                    <a:pt x="0" y="0"/>
                  </a:moveTo>
                  <a:lnTo>
                    <a:pt x="0" y="8827"/>
                  </a:lnTo>
                  <a:lnTo>
                    <a:pt x="6728" y="8827"/>
                  </a:lnTo>
                  <a:lnTo>
                    <a:pt x="6728" y="8395"/>
                  </a:lnTo>
                  <a:lnTo>
                    <a:pt x="7746" y="8395"/>
                  </a:lnTo>
                  <a:lnTo>
                    <a:pt x="9104" y="4414"/>
                  </a:lnTo>
                  <a:lnTo>
                    <a:pt x="9043" y="4414"/>
                  </a:lnTo>
                  <a:lnTo>
                    <a:pt x="7191" y="2778"/>
                  </a:lnTo>
                  <a:lnTo>
                    <a:pt x="6388" y="31"/>
                  </a:lnTo>
                  <a:lnTo>
                    <a:pt x="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2"/>
            <p:cNvSpPr/>
            <p:nvPr/>
          </p:nvSpPr>
          <p:spPr>
            <a:xfrm>
              <a:off x="1242388" y="3982750"/>
              <a:ext cx="141975" cy="99550"/>
            </a:xfrm>
            <a:custGeom>
              <a:rect b="b" l="l" r="r" t="t"/>
              <a:pathLst>
                <a:path extrusionOk="0" h="3982" w="5679">
                  <a:moveTo>
                    <a:pt x="1327" y="1"/>
                  </a:moveTo>
                  <a:lnTo>
                    <a:pt x="0" y="3982"/>
                  </a:lnTo>
                  <a:lnTo>
                    <a:pt x="5679" y="3982"/>
                  </a:lnTo>
                  <a:lnTo>
                    <a:pt x="5679" y="2346"/>
                  </a:lnTo>
                  <a:lnTo>
                    <a:pt x="4568" y="1112"/>
                  </a:lnTo>
                  <a:lnTo>
                    <a:pt x="13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2"/>
            <p:cNvSpPr/>
            <p:nvPr/>
          </p:nvSpPr>
          <p:spPr>
            <a:xfrm>
              <a:off x="1216138" y="4082275"/>
              <a:ext cx="168225" cy="50175"/>
            </a:xfrm>
            <a:custGeom>
              <a:rect b="b" l="l" r="r" t="t"/>
              <a:pathLst>
                <a:path extrusionOk="0" h="2007" w="6729">
                  <a:moveTo>
                    <a:pt x="1" y="1"/>
                  </a:moveTo>
                  <a:lnTo>
                    <a:pt x="1" y="2007"/>
                  </a:lnTo>
                  <a:lnTo>
                    <a:pt x="6729" y="2007"/>
                  </a:lnTo>
                  <a:lnTo>
                    <a:pt x="67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2"/>
            <p:cNvSpPr/>
            <p:nvPr/>
          </p:nvSpPr>
          <p:spPr>
            <a:xfrm>
              <a:off x="1047963" y="4093075"/>
              <a:ext cx="168200" cy="39375"/>
            </a:xfrm>
            <a:custGeom>
              <a:rect b="b" l="l" r="r" t="t"/>
              <a:pathLst>
                <a:path extrusionOk="0" h="1575" w="6728">
                  <a:moveTo>
                    <a:pt x="0" y="1"/>
                  </a:moveTo>
                  <a:lnTo>
                    <a:pt x="0" y="1575"/>
                  </a:lnTo>
                  <a:lnTo>
                    <a:pt x="6728" y="1575"/>
                  </a:lnTo>
                  <a:lnTo>
                    <a:pt x="67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2"/>
            <p:cNvSpPr/>
            <p:nvPr/>
          </p:nvSpPr>
          <p:spPr>
            <a:xfrm>
              <a:off x="1056438" y="3923350"/>
              <a:ext cx="118075" cy="101250"/>
            </a:xfrm>
            <a:custGeom>
              <a:rect b="b" l="l" r="r" t="t"/>
              <a:pathLst>
                <a:path extrusionOk="0" h="4050" w="4723">
                  <a:moveTo>
                    <a:pt x="2716" y="0"/>
                  </a:moveTo>
                  <a:cubicBezTo>
                    <a:pt x="926" y="0"/>
                    <a:pt x="1" y="2192"/>
                    <a:pt x="1297" y="3457"/>
                  </a:cubicBezTo>
                  <a:cubicBezTo>
                    <a:pt x="1706" y="3866"/>
                    <a:pt x="2209" y="4049"/>
                    <a:pt x="2702" y="4049"/>
                  </a:cubicBezTo>
                  <a:cubicBezTo>
                    <a:pt x="3734" y="4049"/>
                    <a:pt x="4722" y="3248"/>
                    <a:pt x="4722" y="2037"/>
                  </a:cubicBezTo>
                  <a:cubicBezTo>
                    <a:pt x="4722" y="895"/>
                    <a:pt x="3827" y="0"/>
                    <a:pt x="2716"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2"/>
            <p:cNvSpPr/>
            <p:nvPr/>
          </p:nvSpPr>
          <p:spPr>
            <a:xfrm>
              <a:off x="1047963" y="3872425"/>
              <a:ext cx="13125" cy="220675"/>
            </a:xfrm>
            <a:custGeom>
              <a:rect b="b" l="l" r="r" t="t"/>
              <a:pathLst>
                <a:path extrusionOk="0" h="8827" w="525">
                  <a:moveTo>
                    <a:pt x="0" y="0"/>
                  </a:moveTo>
                  <a:lnTo>
                    <a:pt x="0" y="8827"/>
                  </a:lnTo>
                  <a:lnTo>
                    <a:pt x="525" y="8827"/>
                  </a:lnTo>
                  <a:lnTo>
                    <a:pt x="525"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2"/>
            <p:cNvSpPr/>
            <p:nvPr/>
          </p:nvSpPr>
          <p:spPr>
            <a:xfrm>
              <a:off x="1242388" y="3982750"/>
              <a:ext cx="45550" cy="99550"/>
            </a:xfrm>
            <a:custGeom>
              <a:rect b="b" l="l" r="r" t="t"/>
              <a:pathLst>
                <a:path extrusionOk="0" h="3982" w="1822">
                  <a:moveTo>
                    <a:pt x="1327" y="1"/>
                  </a:moveTo>
                  <a:lnTo>
                    <a:pt x="0" y="3982"/>
                  </a:lnTo>
                  <a:lnTo>
                    <a:pt x="525" y="3982"/>
                  </a:lnTo>
                  <a:lnTo>
                    <a:pt x="1821" y="186"/>
                  </a:lnTo>
                  <a:lnTo>
                    <a:pt x="1327"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2"/>
            <p:cNvSpPr/>
            <p:nvPr/>
          </p:nvSpPr>
          <p:spPr>
            <a:xfrm>
              <a:off x="1216138" y="4082275"/>
              <a:ext cx="13925" cy="50175"/>
            </a:xfrm>
            <a:custGeom>
              <a:rect b="b" l="l" r="r" t="t"/>
              <a:pathLst>
                <a:path extrusionOk="0" h="2007" w="557">
                  <a:moveTo>
                    <a:pt x="1" y="1"/>
                  </a:moveTo>
                  <a:lnTo>
                    <a:pt x="1" y="2007"/>
                  </a:lnTo>
                  <a:lnTo>
                    <a:pt x="556" y="2007"/>
                  </a:lnTo>
                  <a:lnTo>
                    <a:pt x="556"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2"/>
            <p:cNvSpPr/>
            <p:nvPr/>
          </p:nvSpPr>
          <p:spPr>
            <a:xfrm>
              <a:off x="1047963" y="4093075"/>
              <a:ext cx="13125" cy="39375"/>
            </a:xfrm>
            <a:custGeom>
              <a:rect b="b" l="l" r="r" t="t"/>
              <a:pathLst>
                <a:path extrusionOk="0" h="1575" w="525">
                  <a:moveTo>
                    <a:pt x="0" y="1"/>
                  </a:moveTo>
                  <a:lnTo>
                    <a:pt x="0" y="1575"/>
                  </a:lnTo>
                  <a:lnTo>
                    <a:pt x="525" y="1575"/>
                  </a:lnTo>
                  <a:lnTo>
                    <a:pt x="525"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2"/>
            <p:cNvSpPr/>
            <p:nvPr/>
          </p:nvSpPr>
          <p:spPr>
            <a:xfrm>
              <a:off x="1073413" y="3923550"/>
              <a:ext cx="57900" cy="101300"/>
            </a:xfrm>
            <a:custGeom>
              <a:rect b="b" l="l" r="r" t="t"/>
              <a:pathLst>
                <a:path extrusionOk="0" h="4052" w="2316">
                  <a:moveTo>
                    <a:pt x="2009" y="0"/>
                  </a:moveTo>
                  <a:cubicBezTo>
                    <a:pt x="907" y="0"/>
                    <a:pt x="0" y="898"/>
                    <a:pt x="0" y="2029"/>
                  </a:cubicBezTo>
                  <a:cubicBezTo>
                    <a:pt x="0" y="3147"/>
                    <a:pt x="932" y="4052"/>
                    <a:pt x="2053" y="4052"/>
                  </a:cubicBezTo>
                  <a:cubicBezTo>
                    <a:pt x="2140" y="4052"/>
                    <a:pt x="2227" y="4046"/>
                    <a:pt x="2315" y="4035"/>
                  </a:cubicBezTo>
                  <a:cubicBezTo>
                    <a:pt x="1297" y="3881"/>
                    <a:pt x="556" y="3017"/>
                    <a:pt x="556" y="2029"/>
                  </a:cubicBezTo>
                  <a:cubicBezTo>
                    <a:pt x="556" y="1011"/>
                    <a:pt x="1297" y="147"/>
                    <a:pt x="2315" y="23"/>
                  </a:cubicBezTo>
                  <a:cubicBezTo>
                    <a:pt x="2212" y="8"/>
                    <a:pt x="2109" y="0"/>
                    <a:pt x="2009"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2"/>
            <p:cNvSpPr/>
            <p:nvPr/>
          </p:nvSpPr>
          <p:spPr>
            <a:xfrm>
              <a:off x="1042563" y="3867025"/>
              <a:ext cx="206025" cy="172075"/>
            </a:xfrm>
            <a:custGeom>
              <a:rect b="b" l="l" r="r" t="t"/>
              <a:pathLst>
                <a:path extrusionOk="0" h="6883" w="8241">
                  <a:moveTo>
                    <a:pt x="0" y="0"/>
                  </a:moveTo>
                  <a:lnTo>
                    <a:pt x="0" y="6883"/>
                  </a:lnTo>
                  <a:lnTo>
                    <a:pt x="401" y="6883"/>
                  </a:lnTo>
                  <a:lnTo>
                    <a:pt x="401" y="432"/>
                  </a:lnTo>
                  <a:lnTo>
                    <a:pt x="6450" y="432"/>
                  </a:lnTo>
                  <a:lnTo>
                    <a:pt x="7222" y="3087"/>
                  </a:lnTo>
                  <a:lnTo>
                    <a:pt x="7962" y="3735"/>
                  </a:lnTo>
                  <a:lnTo>
                    <a:pt x="8240" y="3426"/>
                  </a:lnTo>
                  <a:lnTo>
                    <a:pt x="7592" y="2871"/>
                  </a:lnTo>
                  <a:lnTo>
                    <a:pt x="675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2"/>
            <p:cNvSpPr/>
            <p:nvPr/>
          </p:nvSpPr>
          <p:spPr>
            <a:xfrm>
              <a:off x="1042563" y="3962700"/>
              <a:ext cx="347200" cy="174375"/>
            </a:xfrm>
            <a:custGeom>
              <a:rect b="b" l="l" r="r" t="t"/>
              <a:pathLst>
                <a:path extrusionOk="0" h="6975" w="13888">
                  <a:moveTo>
                    <a:pt x="9444" y="1050"/>
                  </a:moveTo>
                  <a:lnTo>
                    <a:pt x="12437" y="2099"/>
                  </a:lnTo>
                  <a:lnTo>
                    <a:pt x="13487" y="3241"/>
                  </a:lnTo>
                  <a:lnTo>
                    <a:pt x="13487" y="4568"/>
                  </a:lnTo>
                  <a:lnTo>
                    <a:pt x="8271" y="4568"/>
                  </a:lnTo>
                  <a:lnTo>
                    <a:pt x="9444" y="1050"/>
                  </a:lnTo>
                  <a:close/>
                  <a:moveTo>
                    <a:pt x="6759" y="5432"/>
                  </a:moveTo>
                  <a:lnTo>
                    <a:pt x="6759" y="6574"/>
                  </a:lnTo>
                  <a:lnTo>
                    <a:pt x="401" y="6574"/>
                  </a:lnTo>
                  <a:lnTo>
                    <a:pt x="401" y="5432"/>
                  </a:lnTo>
                  <a:close/>
                  <a:moveTo>
                    <a:pt x="13517" y="4969"/>
                  </a:moveTo>
                  <a:lnTo>
                    <a:pt x="13487" y="6574"/>
                  </a:lnTo>
                  <a:lnTo>
                    <a:pt x="7160" y="6574"/>
                  </a:lnTo>
                  <a:lnTo>
                    <a:pt x="7160" y="4969"/>
                  </a:lnTo>
                  <a:close/>
                  <a:moveTo>
                    <a:pt x="8672" y="0"/>
                  </a:moveTo>
                  <a:lnTo>
                    <a:pt x="8394" y="278"/>
                  </a:lnTo>
                  <a:lnTo>
                    <a:pt x="9073" y="895"/>
                  </a:lnTo>
                  <a:lnTo>
                    <a:pt x="7839" y="4568"/>
                  </a:lnTo>
                  <a:lnTo>
                    <a:pt x="6759" y="4568"/>
                  </a:lnTo>
                  <a:lnTo>
                    <a:pt x="6759" y="5000"/>
                  </a:lnTo>
                  <a:lnTo>
                    <a:pt x="401" y="5000"/>
                  </a:lnTo>
                  <a:lnTo>
                    <a:pt x="401" y="3642"/>
                  </a:lnTo>
                  <a:lnTo>
                    <a:pt x="0" y="3642"/>
                  </a:lnTo>
                  <a:lnTo>
                    <a:pt x="0" y="6975"/>
                  </a:lnTo>
                  <a:lnTo>
                    <a:pt x="13888" y="6975"/>
                  </a:lnTo>
                  <a:lnTo>
                    <a:pt x="13888" y="3086"/>
                  </a:lnTo>
                  <a:lnTo>
                    <a:pt x="12684" y="1729"/>
                  </a:lnTo>
                  <a:lnTo>
                    <a:pt x="9351" y="587"/>
                  </a:lnTo>
                  <a:lnTo>
                    <a:pt x="86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2"/>
            <p:cNvSpPr/>
            <p:nvPr/>
          </p:nvSpPr>
          <p:spPr>
            <a:xfrm>
              <a:off x="1063388" y="3918725"/>
              <a:ext cx="135050" cy="111125"/>
            </a:xfrm>
            <a:custGeom>
              <a:rect b="b" l="l" r="r" t="t"/>
              <a:pathLst>
                <a:path extrusionOk="0" h="4445" w="5402">
                  <a:moveTo>
                    <a:pt x="2438" y="401"/>
                  </a:moveTo>
                  <a:cubicBezTo>
                    <a:pt x="3426" y="401"/>
                    <a:pt x="4259" y="1204"/>
                    <a:pt x="4259" y="2222"/>
                  </a:cubicBezTo>
                  <a:cubicBezTo>
                    <a:pt x="4259" y="3306"/>
                    <a:pt x="3358" y="4024"/>
                    <a:pt x="2421" y="4024"/>
                  </a:cubicBezTo>
                  <a:cubicBezTo>
                    <a:pt x="1971" y="4024"/>
                    <a:pt x="1513" y="3858"/>
                    <a:pt x="1142" y="3488"/>
                  </a:cubicBezTo>
                  <a:cubicBezTo>
                    <a:pt x="0" y="2346"/>
                    <a:pt x="803" y="401"/>
                    <a:pt x="2438" y="401"/>
                  </a:cubicBezTo>
                  <a:close/>
                  <a:moveTo>
                    <a:pt x="2438" y="0"/>
                  </a:moveTo>
                  <a:cubicBezTo>
                    <a:pt x="1204" y="0"/>
                    <a:pt x="216" y="988"/>
                    <a:pt x="216" y="2222"/>
                  </a:cubicBezTo>
                  <a:cubicBezTo>
                    <a:pt x="216" y="3560"/>
                    <a:pt x="1307" y="4445"/>
                    <a:pt x="2451" y="4445"/>
                  </a:cubicBezTo>
                  <a:cubicBezTo>
                    <a:pt x="2997" y="4445"/>
                    <a:pt x="3554" y="4244"/>
                    <a:pt x="4012" y="3796"/>
                  </a:cubicBezTo>
                  <a:cubicBezTo>
                    <a:pt x="5401" y="2377"/>
                    <a:pt x="4414" y="0"/>
                    <a:pt x="2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2"/>
            <p:cNvSpPr/>
            <p:nvPr/>
          </p:nvSpPr>
          <p:spPr>
            <a:xfrm>
              <a:off x="1087288" y="3937200"/>
              <a:ext cx="86450" cy="74200"/>
            </a:xfrm>
            <a:custGeom>
              <a:rect b="b" l="l" r="r" t="t"/>
              <a:pathLst>
                <a:path extrusionOk="0" h="2968" w="3458">
                  <a:moveTo>
                    <a:pt x="1266" y="403"/>
                  </a:moveTo>
                  <a:lnTo>
                    <a:pt x="1266" y="1391"/>
                  </a:lnTo>
                  <a:lnTo>
                    <a:pt x="526" y="2008"/>
                  </a:lnTo>
                  <a:cubicBezTo>
                    <a:pt x="186" y="1360"/>
                    <a:pt x="557" y="557"/>
                    <a:pt x="1266" y="403"/>
                  </a:cubicBezTo>
                  <a:close/>
                  <a:moveTo>
                    <a:pt x="1698" y="403"/>
                  </a:moveTo>
                  <a:cubicBezTo>
                    <a:pt x="2408" y="557"/>
                    <a:pt x="2779" y="1360"/>
                    <a:pt x="2439" y="2008"/>
                  </a:cubicBezTo>
                  <a:lnTo>
                    <a:pt x="1698" y="1391"/>
                  </a:lnTo>
                  <a:lnTo>
                    <a:pt x="1698" y="403"/>
                  </a:lnTo>
                  <a:close/>
                  <a:moveTo>
                    <a:pt x="1266" y="1915"/>
                  </a:moveTo>
                  <a:lnTo>
                    <a:pt x="1266" y="2532"/>
                  </a:lnTo>
                  <a:cubicBezTo>
                    <a:pt x="1112" y="2502"/>
                    <a:pt x="927" y="2409"/>
                    <a:pt x="803" y="2316"/>
                  </a:cubicBezTo>
                  <a:lnTo>
                    <a:pt x="1266" y="1915"/>
                  </a:lnTo>
                  <a:close/>
                  <a:moveTo>
                    <a:pt x="1698" y="1915"/>
                  </a:moveTo>
                  <a:lnTo>
                    <a:pt x="2161" y="2286"/>
                  </a:lnTo>
                  <a:cubicBezTo>
                    <a:pt x="2038" y="2409"/>
                    <a:pt x="1853" y="2502"/>
                    <a:pt x="1698" y="2532"/>
                  </a:cubicBezTo>
                  <a:lnTo>
                    <a:pt x="1698" y="1915"/>
                  </a:lnTo>
                  <a:close/>
                  <a:moveTo>
                    <a:pt x="1428" y="1"/>
                  </a:moveTo>
                  <a:cubicBezTo>
                    <a:pt x="621" y="1"/>
                    <a:pt x="1" y="668"/>
                    <a:pt x="1" y="1483"/>
                  </a:cubicBezTo>
                  <a:cubicBezTo>
                    <a:pt x="1" y="2380"/>
                    <a:pt x="720" y="2967"/>
                    <a:pt x="1482" y="2967"/>
                  </a:cubicBezTo>
                  <a:cubicBezTo>
                    <a:pt x="1847" y="2967"/>
                    <a:pt x="2222" y="2832"/>
                    <a:pt x="2532" y="2532"/>
                  </a:cubicBezTo>
                  <a:cubicBezTo>
                    <a:pt x="3458" y="1607"/>
                    <a:pt x="2809" y="2"/>
                    <a:pt x="1482" y="2"/>
                  </a:cubicBezTo>
                  <a:cubicBezTo>
                    <a:pt x="1464" y="1"/>
                    <a:pt x="1446" y="1"/>
                    <a:pt x="14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2"/>
            <p:cNvSpPr/>
            <p:nvPr/>
          </p:nvSpPr>
          <p:spPr>
            <a:xfrm>
              <a:off x="1149013" y="4048325"/>
              <a:ext cx="27050" cy="10075"/>
            </a:xfrm>
            <a:custGeom>
              <a:rect b="b" l="l" r="r" t="t"/>
              <a:pathLst>
                <a:path extrusionOk="0" h="403" w="1082">
                  <a:moveTo>
                    <a:pt x="1" y="1"/>
                  </a:moveTo>
                  <a:lnTo>
                    <a:pt x="1" y="402"/>
                  </a:lnTo>
                  <a:lnTo>
                    <a:pt x="402" y="402"/>
                  </a:lnTo>
                  <a:lnTo>
                    <a:pt x="402" y="1"/>
                  </a:lnTo>
                  <a:close/>
                  <a:moveTo>
                    <a:pt x="680" y="1"/>
                  </a:moveTo>
                  <a:lnTo>
                    <a:pt x="680" y="402"/>
                  </a:lnTo>
                  <a:lnTo>
                    <a:pt x="1081" y="402"/>
                  </a:lnTo>
                  <a:lnTo>
                    <a:pt x="10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 name="Google Shape;2074;p52"/>
          <p:cNvGrpSpPr/>
          <p:nvPr/>
        </p:nvGrpSpPr>
        <p:grpSpPr>
          <a:xfrm>
            <a:off x="2540888" y="3264450"/>
            <a:ext cx="348000" cy="347225"/>
            <a:chOff x="2540888" y="3264450"/>
            <a:chExt cx="348000" cy="347225"/>
          </a:xfrm>
        </p:grpSpPr>
        <p:sp>
          <p:nvSpPr>
            <p:cNvPr id="2075" name="Google Shape;2075;p52"/>
            <p:cNvSpPr/>
            <p:nvPr/>
          </p:nvSpPr>
          <p:spPr>
            <a:xfrm>
              <a:off x="2546288" y="3331575"/>
              <a:ext cx="336425" cy="275475"/>
            </a:xfrm>
            <a:custGeom>
              <a:rect b="b" l="l" r="r" t="t"/>
              <a:pathLst>
                <a:path extrusionOk="0" h="11019" w="13457">
                  <a:moveTo>
                    <a:pt x="772" y="0"/>
                  </a:moveTo>
                  <a:lnTo>
                    <a:pt x="1" y="1420"/>
                  </a:lnTo>
                  <a:lnTo>
                    <a:pt x="1" y="9969"/>
                  </a:lnTo>
                  <a:lnTo>
                    <a:pt x="772" y="11018"/>
                  </a:lnTo>
                  <a:lnTo>
                    <a:pt x="12685" y="11018"/>
                  </a:lnTo>
                  <a:lnTo>
                    <a:pt x="13457" y="9969"/>
                  </a:lnTo>
                  <a:lnTo>
                    <a:pt x="13457" y="1420"/>
                  </a:lnTo>
                  <a:lnTo>
                    <a:pt x="12685"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2"/>
            <p:cNvSpPr/>
            <p:nvPr/>
          </p:nvSpPr>
          <p:spPr>
            <a:xfrm>
              <a:off x="2645813" y="3269850"/>
              <a:ext cx="137375" cy="61750"/>
            </a:xfrm>
            <a:custGeom>
              <a:rect b="b" l="l" r="r" t="t"/>
              <a:pathLst>
                <a:path extrusionOk="0" h="2470" w="5495">
                  <a:moveTo>
                    <a:pt x="556" y="1"/>
                  </a:moveTo>
                  <a:lnTo>
                    <a:pt x="1" y="957"/>
                  </a:lnTo>
                  <a:lnTo>
                    <a:pt x="1" y="2469"/>
                  </a:lnTo>
                  <a:lnTo>
                    <a:pt x="1081" y="2469"/>
                  </a:lnTo>
                  <a:lnTo>
                    <a:pt x="1081" y="1235"/>
                  </a:lnTo>
                  <a:lnTo>
                    <a:pt x="1174" y="1050"/>
                  </a:lnTo>
                  <a:lnTo>
                    <a:pt x="4322" y="1050"/>
                  </a:lnTo>
                  <a:lnTo>
                    <a:pt x="4414" y="1235"/>
                  </a:lnTo>
                  <a:lnTo>
                    <a:pt x="4414" y="2469"/>
                  </a:lnTo>
                  <a:lnTo>
                    <a:pt x="5494" y="2469"/>
                  </a:lnTo>
                  <a:lnTo>
                    <a:pt x="5464" y="957"/>
                  </a:lnTo>
                  <a:lnTo>
                    <a:pt x="4939"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2"/>
            <p:cNvSpPr/>
            <p:nvPr/>
          </p:nvSpPr>
          <p:spPr>
            <a:xfrm>
              <a:off x="2584863" y="3535250"/>
              <a:ext cx="35525" cy="71800"/>
            </a:xfrm>
            <a:custGeom>
              <a:rect b="b" l="l" r="r" t="t"/>
              <a:pathLst>
                <a:path extrusionOk="0" h="2872" w="1421">
                  <a:moveTo>
                    <a:pt x="1" y="1"/>
                  </a:moveTo>
                  <a:lnTo>
                    <a:pt x="1" y="2871"/>
                  </a:lnTo>
                  <a:lnTo>
                    <a:pt x="1421" y="2871"/>
                  </a:lnTo>
                  <a:lnTo>
                    <a:pt x="142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2"/>
            <p:cNvSpPr/>
            <p:nvPr/>
          </p:nvSpPr>
          <p:spPr>
            <a:xfrm>
              <a:off x="2584863" y="3331575"/>
              <a:ext cx="35525" cy="154325"/>
            </a:xfrm>
            <a:custGeom>
              <a:rect b="b" l="l" r="r" t="t"/>
              <a:pathLst>
                <a:path extrusionOk="0" h="6173" w="1421">
                  <a:moveTo>
                    <a:pt x="1" y="0"/>
                  </a:moveTo>
                  <a:lnTo>
                    <a:pt x="1" y="6173"/>
                  </a:lnTo>
                  <a:lnTo>
                    <a:pt x="1421" y="6173"/>
                  </a:lnTo>
                  <a:lnTo>
                    <a:pt x="1421"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2"/>
            <p:cNvSpPr/>
            <p:nvPr/>
          </p:nvSpPr>
          <p:spPr>
            <a:xfrm>
              <a:off x="2577938" y="3486650"/>
              <a:ext cx="49400" cy="48625"/>
            </a:xfrm>
            <a:custGeom>
              <a:rect b="b" l="l" r="r" t="t"/>
              <a:pathLst>
                <a:path extrusionOk="0" h="1945" w="1976">
                  <a:moveTo>
                    <a:pt x="0" y="1"/>
                  </a:moveTo>
                  <a:lnTo>
                    <a:pt x="0" y="1328"/>
                  </a:lnTo>
                  <a:lnTo>
                    <a:pt x="340" y="1945"/>
                  </a:lnTo>
                  <a:lnTo>
                    <a:pt x="1636" y="1945"/>
                  </a:lnTo>
                  <a:lnTo>
                    <a:pt x="1975" y="1359"/>
                  </a:lnTo>
                  <a:lnTo>
                    <a:pt x="1975"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2"/>
            <p:cNvSpPr/>
            <p:nvPr/>
          </p:nvSpPr>
          <p:spPr>
            <a:xfrm>
              <a:off x="2808613" y="3535250"/>
              <a:ext cx="35525" cy="71800"/>
            </a:xfrm>
            <a:custGeom>
              <a:rect b="b" l="l" r="r" t="t"/>
              <a:pathLst>
                <a:path extrusionOk="0" h="2872" w="1421">
                  <a:moveTo>
                    <a:pt x="1" y="1"/>
                  </a:moveTo>
                  <a:lnTo>
                    <a:pt x="1" y="2871"/>
                  </a:lnTo>
                  <a:lnTo>
                    <a:pt x="1420" y="2871"/>
                  </a:lnTo>
                  <a:lnTo>
                    <a:pt x="1420"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2"/>
            <p:cNvSpPr/>
            <p:nvPr/>
          </p:nvSpPr>
          <p:spPr>
            <a:xfrm>
              <a:off x="2808613" y="3331575"/>
              <a:ext cx="35525" cy="154325"/>
            </a:xfrm>
            <a:custGeom>
              <a:rect b="b" l="l" r="r" t="t"/>
              <a:pathLst>
                <a:path extrusionOk="0" h="6173" w="1421">
                  <a:moveTo>
                    <a:pt x="1" y="0"/>
                  </a:moveTo>
                  <a:lnTo>
                    <a:pt x="1" y="6173"/>
                  </a:lnTo>
                  <a:lnTo>
                    <a:pt x="1420" y="6173"/>
                  </a:lnTo>
                  <a:lnTo>
                    <a:pt x="1420"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2"/>
            <p:cNvSpPr/>
            <p:nvPr/>
          </p:nvSpPr>
          <p:spPr>
            <a:xfrm>
              <a:off x="2801688" y="3486650"/>
              <a:ext cx="49400" cy="48625"/>
            </a:xfrm>
            <a:custGeom>
              <a:rect b="b" l="l" r="r" t="t"/>
              <a:pathLst>
                <a:path extrusionOk="0" h="1945" w="1976">
                  <a:moveTo>
                    <a:pt x="0" y="1"/>
                  </a:moveTo>
                  <a:lnTo>
                    <a:pt x="0" y="1328"/>
                  </a:lnTo>
                  <a:lnTo>
                    <a:pt x="340" y="1945"/>
                  </a:lnTo>
                  <a:lnTo>
                    <a:pt x="1636" y="1945"/>
                  </a:lnTo>
                  <a:lnTo>
                    <a:pt x="1975" y="1359"/>
                  </a:lnTo>
                  <a:lnTo>
                    <a:pt x="1975"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2"/>
            <p:cNvSpPr/>
            <p:nvPr/>
          </p:nvSpPr>
          <p:spPr>
            <a:xfrm>
              <a:off x="2645063" y="3404875"/>
              <a:ext cx="49400" cy="49400"/>
            </a:xfrm>
            <a:custGeom>
              <a:rect b="b" l="l" r="r" t="t"/>
              <a:pathLst>
                <a:path extrusionOk="0" h="1976" w="1976">
                  <a:moveTo>
                    <a:pt x="0" y="0"/>
                  </a:moveTo>
                  <a:lnTo>
                    <a:pt x="0" y="1975"/>
                  </a:lnTo>
                  <a:lnTo>
                    <a:pt x="1975" y="1975"/>
                  </a:lnTo>
                  <a:lnTo>
                    <a:pt x="1975"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2"/>
            <p:cNvSpPr/>
            <p:nvPr/>
          </p:nvSpPr>
          <p:spPr>
            <a:xfrm>
              <a:off x="2689813" y="3525225"/>
              <a:ext cx="111125" cy="64075"/>
            </a:xfrm>
            <a:custGeom>
              <a:rect b="b" l="l" r="r" t="t"/>
              <a:pathLst>
                <a:path extrusionOk="0" h="2563" w="4445">
                  <a:moveTo>
                    <a:pt x="1358" y="1"/>
                  </a:moveTo>
                  <a:cubicBezTo>
                    <a:pt x="741" y="62"/>
                    <a:pt x="0" y="1359"/>
                    <a:pt x="2160" y="2531"/>
                  </a:cubicBezTo>
                  <a:lnTo>
                    <a:pt x="2222" y="2562"/>
                  </a:lnTo>
                  <a:lnTo>
                    <a:pt x="2284" y="2531"/>
                  </a:lnTo>
                  <a:cubicBezTo>
                    <a:pt x="4444" y="1390"/>
                    <a:pt x="3704" y="62"/>
                    <a:pt x="3086" y="1"/>
                  </a:cubicBezTo>
                  <a:cubicBezTo>
                    <a:pt x="2716" y="1"/>
                    <a:pt x="2376" y="217"/>
                    <a:pt x="2222" y="556"/>
                  </a:cubicBezTo>
                  <a:cubicBezTo>
                    <a:pt x="2068" y="217"/>
                    <a:pt x="1728" y="1"/>
                    <a:pt x="1358"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2"/>
            <p:cNvSpPr/>
            <p:nvPr/>
          </p:nvSpPr>
          <p:spPr>
            <a:xfrm>
              <a:off x="2546288" y="3331575"/>
              <a:ext cx="32425" cy="275475"/>
            </a:xfrm>
            <a:custGeom>
              <a:rect b="b" l="l" r="r" t="t"/>
              <a:pathLst>
                <a:path extrusionOk="0" h="11019" w="1297">
                  <a:moveTo>
                    <a:pt x="772" y="0"/>
                  </a:moveTo>
                  <a:lnTo>
                    <a:pt x="1" y="1420"/>
                  </a:lnTo>
                  <a:lnTo>
                    <a:pt x="1" y="9969"/>
                  </a:lnTo>
                  <a:lnTo>
                    <a:pt x="772" y="11018"/>
                  </a:lnTo>
                  <a:lnTo>
                    <a:pt x="1297" y="11018"/>
                  </a:lnTo>
                  <a:lnTo>
                    <a:pt x="525" y="9969"/>
                  </a:lnTo>
                  <a:lnTo>
                    <a:pt x="525" y="1420"/>
                  </a:lnTo>
                  <a:lnTo>
                    <a:pt x="1297"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2"/>
            <p:cNvSpPr/>
            <p:nvPr/>
          </p:nvSpPr>
          <p:spPr>
            <a:xfrm>
              <a:off x="2645813" y="3269075"/>
              <a:ext cx="27800" cy="62525"/>
            </a:xfrm>
            <a:custGeom>
              <a:rect b="b" l="l" r="r" t="t"/>
              <a:pathLst>
                <a:path extrusionOk="0" h="2501" w="1112">
                  <a:moveTo>
                    <a:pt x="556" y="1"/>
                  </a:moveTo>
                  <a:lnTo>
                    <a:pt x="1" y="988"/>
                  </a:lnTo>
                  <a:lnTo>
                    <a:pt x="1" y="2500"/>
                  </a:lnTo>
                  <a:lnTo>
                    <a:pt x="556" y="2500"/>
                  </a:lnTo>
                  <a:lnTo>
                    <a:pt x="556" y="988"/>
                  </a:lnTo>
                  <a:lnTo>
                    <a:pt x="1112"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2"/>
            <p:cNvSpPr/>
            <p:nvPr/>
          </p:nvSpPr>
          <p:spPr>
            <a:xfrm>
              <a:off x="2753838" y="3296075"/>
              <a:ext cx="16225" cy="35525"/>
            </a:xfrm>
            <a:custGeom>
              <a:rect b="b" l="l" r="r" t="t"/>
              <a:pathLst>
                <a:path extrusionOk="0" h="1421" w="649">
                  <a:moveTo>
                    <a:pt x="1" y="1"/>
                  </a:moveTo>
                  <a:lnTo>
                    <a:pt x="93" y="186"/>
                  </a:lnTo>
                  <a:lnTo>
                    <a:pt x="93" y="1420"/>
                  </a:lnTo>
                  <a:lnTo>
                    <a:pt x="649" y="1420"/>
                  </a:lnTo>
                  <a:lnTo>
                    <a:pt x="649" y="186"/>
                  </a:lnTo>
                  <a:lnTo>
                    <a:pt x="556"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2"/>
            <p:cNvSpPr/>
            <p:nvPr/>
          </p:nvSpPr>
          <p:spPr>
            <a:xfrm>
              <a:off x="2584863" y="3535250"/>
              <a:ext cx="13150" cy="71800"/>
            </a:xfrm>
            <a:custGeom>
              <a:rect b="b" l="l" r="r" t="t"/>
              <a:pathLst>
                <a:path extrusionOk="0" h="2872" w="526">
                  <a:moveTo>
                    <a:pt x="1" y="1"/>
                  </a:moveTo>
                  <a:lnTo>
                    <a:pt x="1" y="2871"/>
                  </a:lnTo>
                  <a:lnTo>
                    <a:pt x="526" y="2871"/>
                  </a:lnTo>
                  <a:lnTo>
                    <a:pt x="52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2"/>
            <p:cNvSpPr/>
            <p:nvPr/>
          </p:nvSpPr>
          <p:spPr>
            <a:xfrm>
              <a:off x="2584863" y="3331575"/>
              <a:ext cx="13150" cy="154325"/>
            </a:xfrm>
            <a:custGeom>
              <a:rect b="b" l="l" r="r" t="t"/>
              <a:pathLst>
                <a:path extrusionOk="0" h="6173" w="526">
                  <a:moveTo>
                    <a:pt x="1" y="0"/>
                  </a:moveTo>
                  <a:lnTo>
                    <a:pt x="1" y="6173"/>
                  </a:lnTo>
                  <a:lnTo>
                    <a:pt x="526" y="6173"/>
                  </a:lnTo>
                  <a:lnTo>
                    <a:pt x="52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2"/>
            <p:cNvSpPr/>
            <p:nvPr/>
          </p:nvSpPr>
          <p:spPr>
            <a:xfrm>
              <a:off x="2577938" y="3486650"/>
              <a:ext cx="21625" cy="47875"/>
            </a:xfrm>
            <a:custGeom>
              <a:rect b="b" l="l" r="r" t="t"/>
              <a:pathLst>
                <a:path extrusionOk="0" h="1915" w="865">
                  <a:moveTo>
                    <a:pt x="0" y="1"/>
                  </a:moveTo>
                  <a:lnTo>
                    <a:pt x="0" y="1328"/>
                  </a:lnTo>
                  <a:lnTo>
                    <a:pt x="340" y="1914"/>
                  </a:lnTo>
                  <a:lnTo>
                    <a:pt x="864" y="1914"/>
                  </a:lnTo>
                  <a:lnTo>
                    <a:pt x="556" y="1328"/>
                  </a:lnTo>
                  <a:lnTo>
                    <a:pt x="556"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2"/>
            <p:cNvSpPr/>
            <p:nvPr/>
          </p:nvSpPr>
          <p:spPr>
            <a:xfrm>
              <a:off x="2808613" y="3535250"/>
              <a:ext cx="13150" cy="71800"/>
            </a:xfrm>
            <a:custGeom>
              <a:rect b="b" l="l" r="r" t="t"/>
              <a:pathLst>
                <a:path extrusionOk="0" h="2872" w="526">
                  <a:moveTo>
                    <a:pt x="1" y="1"/>
                  </a:moveTo>
                  <a:lnTo>
                    <a:pt x="1" y="2871"/>
                  </a:lnTo>
                  <a:lnTo>
                    <a:pt x="525" y="2871"/>
                  </a:lnTo>
                  <a:lnTo>
                    <a:pt x="525"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2"/>
            <p:cNvSpPr/>
            <p:nvPr/>
          </p:nvSpPr>
          <p:spPr>
            <a:xfrm>
              <a:off x="2808613" y="3331575"/>
              <a:ext cx="13150" cy="154325"/>
            </a:xfrm>
            <a:custGeom>
              <a:rect b="b" l="l" r="r" t="t"/>
              <a:pathLst>
                <a:path extrusionOk="0" h="6173" w="526">
                  <a:moveTo>
                    <a:pt x="1" y="0"/>
                  </a:moveTo>
                  <a:lnTo>
                    <a:pt x="1" y="6173"/>
                  </a:lnTo>
                  <a:lnTo>
                    <a:pt x="525" y="6173"/>
                  </a:lnTo>
                  <a:lnTo>
                    <a:pt x="525"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2"/>
            <p:cNvSpPr/>
            <p:nvPr/>
          </p:nvSpPr>
          <p:spPr>
            <a:xfrm>
              <a:off x="2801688" y="3486650"/>
              <a:ext cx="21625" cy="47875"/>
            </a:xfrm>
            <a:custGeom>
              <a:rect b="b" l="l" r="r" t="t"/>
              <a:pathLst>
                <a:path extrusionOk="0" h="1915" w="865">
                  <a:moveTo>
                    <a:pt x="0" y="1"/>
                  </a:moveTo>
                  <a:lnTo>
                    <a:pt x="0" y="1328"/>
                  </a:lnTo>
                  <a:lnTo>
                    <a:pt x="340" y="1914"/>
                  </a:lnTo>
                  <a:lnTo>
                    <a:pt x="864" y="1914"/>
                  </a:lnTo>
                  <a:lnTo>
                    <a:pt x="556" y="1328"/>
                  </a:lnTo>
                  <a:lnTo>
                    <a:pt x="556"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2"/>
            <p:cNvSpPr/>
            <p:nvPr/>
          </p:nvSpPr>
          <p:spPr>
            <a:xfrm>
              <a:off x="2645063" y="3404875"/>
              <a:ext cx="13900" cy="49400"/>
            </a:xfrm>
            <a:custGeom>
              <a:rect b="b" l="l" r="r" t="t"/>
              <a:pathLst>
                <a:path extrusionOk="0" h="1976" w="556">
                  <a:moveTo>
                    <a:pt x="0" y="0"/>
                  </a:moveTo>
                  <a:lnTo>
                    <a:pt x="0" y="1975"/>
                  </a:lnTo>
                  <a:lnTo>
                    <a:pt x="556" y="1975"/>
                  </a:lnTo>
                  <a:lnTo>
                    <a:pt x="55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2"/>
            <p:cNvSpPr/>
            <p:nvPr/>
          </p:nvSpPr>
          <p:spPr>
            <a:xfrm>
              <a:off x="2752288" y="3525700"/>
              <a:ext cx="19325" cy="13450"/>
            </a:xfrm>
            <a:custGeom>
              <a:rect b="b" l="l" r="r" t="t"/>
              <a:pathLst>
                <a:path extrusionOk="0" h="538" w="773">
                  <a:moveTo>
                    <a:pt x="530" y="1"/>
                  </a:moveTo>
                  <a:cubicBezTo>
                    <a:pt x="343" y="1"/>
                    <a:pt x="150" y="70"/>
                    <a:pt x="1" y="198"/>
                  </a:cubicBezTo>
                  <a:cubicBezTo>
                    <a:pt x="124" y="290"/>
                    <a:pt x="217" y="383"/>
                    <a:pt x="279" y="537"/>
                  </a:cubicBezTo>
                  <a:cubicBezTo>
                    <a:pt x="371" y="321"/>
                    <a:pt x="556" y="136"/>
                    <a:pt x="772" y="43"/>
                  </a:cubicBezTo>
                  <a:cubicBezTo>
                    <a:pt x="696" y="15"/>
                    <a:pt x="614" y="1"/>
                    <a:pt x="530"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2"/>
            <p:cNvSpPr/>
            <p:nvPr/>
          </p:nvSpPr>
          <p:spPr>
            <a:xfrm>
              <a:off x="2689813" y="3525225"/>
              <a:ext cx="62500" cy="64075"/>
            </a:xfrm>
            <a:custGeom>
              <a:rect b="b" l="l" r="r" t="t"/>
              <a:pathLst>
                <a:path extrusionOk="0" h="2563" w="2500">
                  <a:moveTo>
                    <a:pt x="1358" y="1"/>
                  </a:moveTo>
                  <a:cubicBezTo>
                    <a:pt x="741" y="62"/>
                    <a:pt x="0" y="1359"/>
                    <a:pt x="2160" y="2531"/>
                  </a:cubicBezTo>
                  <a:lnTo>
                    <a:pt x="2222" y="2562"/>
                  </a:lnTo>
                  <a:cubicBezTo>
                    <a:pt x="2346" y="2501"/>
                    <a:pt x="2376" y="2501"/>
                    <a:pt x="2500" y="2408"/>
                  </a:cubicBezTo>
                  <a:cubicBezTo>
                    <a:pt x="802" y="1390"/>
                    <a:pt x="1173" y="309"/>
                    <a:pt x="1728" y="62"/>
                  </a:cubicBezTo>
                  <a:cubicBezTo>
                    <a:pt x="1605" y="32"/>
                    <a:pt x="1481" y="1"/>
                    <a:pt x="1358"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2"/>
            <p:cNvSpPr/>
            <p:nvPr/>
          </p:nvSpPr>
          <p:spPr>
            <a:xfrm>
              <a:off x="2540888" y="3326950"/>
              <a:ext cx="346450" cy="208325"/>
            </a:xfrm>
            <a:custGeom>
              <a:rect b="b" l="l" r="r" t="t"/>
              <a:pathLst>
                <a:path extrusionOk="0" h="8333" w="13858">
                  <a:moveTo>
                    <a:pt x="865" y="0"/>
                  </a:moveTo>
                  <a:lnTo>
                    <a:pt x="1" y="1543"/>
                  </a:lnTo>
                  <a:lnTo>
                    <a:pt x="1" y="2747"/>
                  </a:lnTo>
                  <a:lnTo>
                    <a:pt x="402" y="2747"/>
                  </a:lnTo>
                  <a:lnTo>
                    <a:pt x="402" y="1667"/>
                  </a:lnTo>
                  <a:lnTo>
                    <a:pt x="1081" y="402"/>
                  </a:lnTo>
                  <a:lnTo>
                    <a:pt x="1544" y="402"/>
                  </a:lnTo>
                  <a:lnTo>
                    <a:pt x="1544" y="5555"/>
                  </a:lnTo>
                  <a:lnTo>
                    <a:pt x="1945" y="5555"/>
                  </a:lnTo>
                  <a:lnTo>
                    <a:pt x="1945" y="402"/>
                  </a:lnTo>
                  <a:lnTo>
                    <a:pt x="2963" y="402"/>
                  </a:lnTo>
                  <a:lnTo>
                    <a:pt x="2963" y="5555"/>
                  </a:lnTo>
                  <a:lnTo>
                    <a:pt x="3365" y="5555"/>
                  </a:lnTo>
                  <a:lnTo>
                    <a:pt x="3365" y="402"/>
                  </a:lnTo>
                  <a:lnTo>
                    <a:pt x="10463" y="402"/>
                  </a:lnTo>
                  <a:lnTo>
                    <a:pt x="10463" y="5555"/>
                  </a:lnTo>
                  <a:lnTo>
                    <a:pt x="10895" y="5555"/>
                  </a:lnTo>
                  <a:lnTo>
                    <a:pt x="10895" y="402"/>
                  </a:lnTo>
                  <a:lnTo>
                    <a:pt x="11913" y="402"/>
                  </a:lnTo>
                  <a:lnTo>
                    <a:pt x="11913" y="5555"/>
                  </a:lnTo>
                  <a:lnTo>
                    <a:pt x="12315" y="5555"/>
                  </a:lnTo>
                  <a:lnTo>
                    <a:pt x="12315" y="402"/>
                  </a:lnTo>
                  <a:lnTo>
                    <a:pt x="12778" y="402"/>
                  </a:lnTo>
                  <a:lnTo>
                    <a:pt x="13457" y="1667"/>
                  </a:lnTo>
                  <a:lnTo>
                    <a:pt x="13457" y="8333"/>
                  </a:lnTo>
                  <a:lnTo>
                    <a:pt x="13858" y="8333"/>
                  </a:lnTo>
                  <a:lnTo>
                    <a:pt x="13858" y="1543"/>
                  </a:lnTo>
                  <a:lnTo>
                    <a:pt x="13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2"/>
            <p:cNvSpPr/>
            <p:nvPr/>
          </p:nvSpPr>
          <p:spPr>
            <a:xfrm>
              <a:off x="2541663" y="3409500"/>
              <a:ext cx="347225" cy="202175"/>
            </a:xfrm>
            <a:custGeom>
              <a:rect b="b" l="l" r="r" t="t"/>
              <a:pathLst>
                <a:path extrusionOk="0" h="8087" w="13889">
                  <a:moveTo>
                    <a:pt x="1" y="0"/>
                  </a:moveTo>
                  <a:lnTo>
                    <a:pt x="1" y="6914"/>
                  </a:lnTo>
                  <a:lnTo>
                    <a:pt x="865" y="8086"/>
                  </a:lnTo>
                  <a:lnTo>
                    <a:pt x="12993" y="8086"/>
                  </a:lnTo>
                  <a:lnTo>
                    <a:pt x="13888" y="6914"/>
                  </a:lnTo>
                  <a:lnTo>
                    <a:pt x="13888" y="5586"/>
                  </a:lnTo>
                  <a:lnTo>
                    <a:pt x="13456" y="5586"/>
                  </a:lnTo>
                  <a:lnTo>
                    <a:pt x="13456" y="6759"/>
                  </a:lnTo>
                  <a:lnTo>
                    <a:pt x="12777" y="7685"/>
                  </a:lnTo>
                  <a:lnTo>
                    <a:pt x="12314" y="7685"/>
                  </a:lnTo>
                  <a:lnTo>
                    <a:pt x="12314" y="5833"/>
                  </a:lnTo>
                  <a:lnTo>
                    <a:pt x="11913" y="5833"/>
                  </a:lnTo>
                  <a:lnTo>
                    <a:pt x="11913" y="7685"/>
                  </a:lnTo>
                  <a:lnTo>
                    <a:pt x="10864" y="7685"/>
                  </a:lnTo>
                  <a:lnTo>
                    <a:pt x="10864" y="5833"/>
                  </a:lnTo>
                  <a:lnTo>
                    <a:pt x="10463" y="5833"/>
                  </a:lnTo>
                  <a:lnTo>
                    <a:pt x="10463" y="7685"/>
                  </a:lnTo>
                  <a:lnTo>
                    <a:pt x="3365" y="7685"/>
                  </a:lnTo>
                  <a:lnTo>
                    <a:pt x="3365" y="5833"/>
                  </a:lnTo>
                  <a:lnTo>
                    <a:pt x="2963" y="5833"/>
                  </a:lnTo>
                  <a:lnTo>
                    <a:pt x="2963" y="7685"/>
                  </a:lnTo>
                  <a:lnTo>
                    <a:pt x="1914" y="7685"/>
                  </a:lnTo>
                  <a:lnTo>
                    <a:pt x="1914" y="5833"/>
                  </a:lnTo>
                  <a:lnTo>
                    <a:pt x="1513" y="5833"/>
                  </a:lnTo>
                  <a:lnTo>
                    <a:pt x="1513" y="7685"/>
                  </a:lnTo>
                  <a:lnTo>
                    <a:pt x="1050" y="7685"/>
                  </a:lnTo>
                  <a:lnTo>
                    <a:pt x="371" y="6759"/>
                  </a:lnTo>
                  <a:lnTo>
                    <a:pt x="37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2"/>
            <p:cNvSpPr/>
            <p:nvPr/>
          </p:nvSpPr>
          <p:spPr>
            <a:xfrm>
              <a:off x="2667438" y="3290675"/>
              <a:ext cx="94150" cy="20875"/>
            </a:xfrm>
            <a:custGeom>
              <a:rect b="b" l="l" r="r" t="t"/>
              <a:pathLst>
                <a:path extrusionOk="0" h="835" w="3766">
                  <a:moveTo>
                    <a:pt x="216" y="1"/>
                  </a:moveTo>
                  <a:lnTo>
                    <a:pt x="0" y="340"/>
                  </a:lnTo>
                  <a:lnTo>
                    <a:pt x="0" y="834"/>
                  </a:lnTo>
                  <a:lnTo>
                    <a:pt x="432" y="834"/>
                  </a:lnTo>
                  <a:lnTo>
                    <a:pt x="432" y="433"/>
                  </a:lnTo>
                  <a:lnTo>
                    <a:pt x="432" y="402"/>
                  </a:lnTo>
                  <a:lnTo>
                    <a:pt x="3333" y="402"/>
                  </a:lnTo>
                  <a:lnTo>
                    <a:pt x="3364" y="433"/>
                  </a:lnTo>
                  <a:lnTo>
                    <a:pt x="3364" y="834"/>
                  </a:lnTo>
                  <a:lnTo>
                    <a:pt x="3765" y="834"/>
                  </a:lnTo>
                  <a:lnTo>
                    <a:pt x="3765" y="340"/>
                  </a:lnTo>
                  <a:lnTo>
                    <a:pt x="358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2"/>
            <p:cNvSpPr/>
            <p:nvPr/>
          </p:nvSpPr>
          <p:spPr>
            <a:xfrm>
              <a:off x="2641188" y="3264450"/>
              <a:ext cx="147400" cy="47100"/>
            </a:xfrm>
            <a:custGeom>
              <a:rect b="b" l="l" r="r" t="t"/>
              <a:pathLst>
                <a:path extrusionOk="0" h="1884" w="5896">
                  <a:moveTo>
                    <a:pt x="618" y="1"/>
                  </a:moveTo>
                  <a:lnTo>
                    <a:pt x="1" y="1112"/>
                  </a:lnTo>
                  <a:lnTo>
                    <a:pt x="1" y="1883"/>
                  </a:lnTo>
                  <a:lnTo>
                    <a:pt x="371" y="1883"/>
                  </a:lnTo>
                  <a:lnTo>
                    <a:pt x="402" y="1235"/>
                  </a:lnTo>
                  <a:lnTo>
                    <a:pt x="865" y="402"/>
                  </a:lnTo>
                  <a:lnTo>
                    <a:pt x="5000" y="402"/>
                  </a:lnTo>
                  <a:lnTo>
                    <a:pt x="5463" y="1235"/>
                  </a:lnTo>
                  <a:lnTo>
                    <a:pt x="5463" y="1883"/>
                  </a:lnTo>
                  <a:lnTo>
                    <a:pt x="5895" y="1883"/>
                  </a:lnTo>
                  <a:lnTo>
                    <a:pt x="5895" y="1112"/>
                  </a:lnTo>
                  <a:lnTo>
                    <a:pt x="52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2"/>
            <p:cNvSpPr/>
            <p:nvPr/>
          </p:nvSpPr>
          <p:spPr>
            <a:xfrm>
              <a:off x="2573288" y="3481250"/>
              <a:ext cx="59450" cy="59425"/>
            </a:xfrm>
            <a:custGeom>
              <a:rect b="b" l="l" r="r" t="t"/>
              <a:pathLst>
                <a:path extrusionOk="0" h="2377" w="2378">
                  <a:moveTo>
                    <a:pt x="1945" y="433"/>
                  </a:moveTo>
                  <a:lnTo>
                    <a:pt x="1945" y="1544"/>
                  </a:lnTo>
                  <a:lnTo>
                    <a:pt x="1729" y="1945"/>
                  </a:lnTo>
                  <a:lnTo>
                    <a:pt x="618" y="1945"/>
                  </a:lnTo>
                  <a:lnTo>
                    <a:pt x="402" y="1544"/>
                  </a:lnTo>
                  <a:lnTo>
                    <a:pt x="402" y="433"/>
                  </a:lnTo>
                  <a:close/>
                  <a:moveTo>
                    <a:pt x="1" y="1"/>
                  </a:moveTo>
                  <a:lnTo>
                    <a:pt x="1" y="1636"/>
                  </a:lnTo>
                  <a:lnTo>
                    <a:pt x="402" y="2377"/>
                  </a:lnTo>
                  <a:lnTo>
                    <a:pt x="1945" y="2346"/>
                  </a:lnTo>
                  <a:lnTo>
                    <a:pt x="2377" y="1636"/>
                  </a:lnTo>
                  <a:lnTo>
                    <a:pt x="237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2"/>
            <p:cNvSpPr/>
            <p:nvPr/>
          </p:nvSpPr>
          <p:spPr>
            <a:xfrm>
              <a:off x="2797038" y="3481250"/>
              <a:ext cx="59450" cy="59425"/>
            </a:xfrm>
            <a:custGeom>
              <a:rect b="b" l="l" r="r" t="t"/>
              <a:pathLst>
                <a:path extrusionOk="0" h="2377" w="2378">
                  <a:moveTo>
                    <a:pt x="1976" y="433"/>
                  </a:moveTo>
                  <a:lnTo>
                    <a:pt x="1976" y="1544"/>
                  </a:lnTo>
                  <a:lnTo>
                    <a:pt x="1729" y="1945"/>
                  </a:lnTo>
                  <a:lnTo>
                    <a:pt x="649" y="1945"/>
                  </a:lnTo>
                  <a:lnTo>
                    <a:pt x="402" y="1544"/>
                  </a:lnTo>
                  <a:lnTo>
                    <a:pt x="402" y="433"/>
                  </a:lnTo>
                  <a:close/>
                  <a:moveTo>
                    <a:pt x="1" y="1"/>
                  </a:moveTo>
                  <a:lnTo>
                    <a:pt x="1" y="1636"/>
                  </a:lnTo>
                  <a:lnTo>
                    <a:pt x="402" y="2377"/>
                  </a:lnTo>
                  <a:lnTo>
                    <a:pt x="1976" y="2346"/>
                  </a:lnTo>
                  <a:lnTo>
                    <a:pt x="2377" y="1636"/>
                  </a:lnTo>
                  <a:lnTo>
                    <a:pt x="237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2"/>
            <p:cNvSpPr/>
            <p:nvPr/>
          </p:nvSpPr>
          <p:spPr>
            <a:xfrm>
              <a:off x="2718338" y="3354850"/>
              <a:ext cx="86450" cy="74725"/>
            </a:xfrm>
            <a:custGeom>
              <a:rect b="b" l="l" r="r" t="t"/>
              <a:pathLst>
                <a:path extrusionOk="0" h="2989" w="3458">
                  <a:moveTo>
                    <a:pt x="1266" y="427"/>
                  </a:moveTo>
                  <a:lnTo>
                    <a:pt x="1266" y="1415"/>
                  </a:lnTo>
                  <a:lnTo>
                    <a:pt x="526" y="2001"/>
                  </a:lnTo>
                  <a:cubicBezTo>
                    <a:pt x="186" y="1384"/>
                    <a:pt x="556" y="582"/>
                    <a:pt x="1266" y="427"/>
                  </a:cubicBezTo>
                  <a:close/>
                  <a:moveTo>
                    <a:pt x="1698" y="427"/>
                  </a:moveTo>
                  <a:cubicBezTo>
                    <a:pt x="2408" y="582"/>
                    <a:pt x="2779" y="1384"/>
                    <a:pt x="2439" y="2032"/>
                  </a:cubicBezTo>
                  <a:lnTo>
                    <a:pt x="2439" y="2001"/>
                  </a:lnTo>
                  <a:lnTo>
                    <a:pt x="1698" y="1415"/>
                  </a:lnTo>
                  <a:lnTo>
                    <a:pt x="1698" y="427"/>
                  </a:lnTo>
                  <a:close/>
                  <a:moveTo>
                    <a:pt x="1266" y="1940"/>
                  </a:moveTo>
                  <a:lnTo>
                    <a:pt x="1266" y="2557"/>
                  </a:lnTo>
                  <a:cubicBezTo>
                    <a:pt x="1081" y="2526"/>
                    <a:pt x="927" y="2433"/>
                    <a:pt x="803" y="2341"/>
                  </a:cubicBezTo>
                  <a:lnTo>
                    <a:pt x="1266" y="1940"/>
                  </a:lnTo>
                  <a:close/>
                  <a:moveTo>
                    <a:pt x="1668" y="1940"/>
                  </a:moveTo>
                  <a:lnTo>
                    <a:pt x="2161" y="2310"/>
                  </a:lnTo>
                  <a:cubicBezTo>
                    <a:pt x="2038" y="2433"/>
                    <a:pt x="1853" y="2526"/>
                    <a:pt x="1668" y="2557"/>
                  </a:cubicBezTo>
                  <a:lnTo>
                    <a:pt x="1668" y="1940"/>
                  </a:lnTo>
                  <a:close/>
                  <a:moveTo>
                    <a:pt x="1500" y="0"/>
                  </a:moveTo>
                  <a:cubicBezTo>
                    <a:pt x="731" y="0"/>
                    <a:pt x="1" y="603"/>
                    <a:pt x="1" y="1508"/>
                  </a:cubicBezTo>
                  <a:cubicBezTo>
                    <a:pt x="1" y="2310"/>
                    <a:pt x="649" y="2989"/>
                    <a:pt x="1482" y="2989"/>
                  </a:cubicBezTo>
                  <a:cubicBezTo>
                    <a:pt x="2809" y="2989"/>
                    <a:pt x="3458" y="1384"/>
                    <a:pt x="2532" y="427"/>
                  </a:cubicBezTo>
                  <a:cubicBezTo>
                    <a:pt x="2227" y="132"/>
                    <a:pt x="1859" y="0"/>
                    <a:pt x="15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2"/>
            <p:cNvSpPr/>
            <p:nvPr/>
          </p:nvSpPr>
          <p:spPr>
            <a:xfrm>
              <a:off x="2640413" y="3400250"/>
              <a:ext cx="58675" cy="58650"/>
            </a:xfrm>
            <a:custGeom>
              <a:rect b="b" l="l" r="r" t="t"/>
              <a:pathLst>
                <a:path extrusionOk="0" h="2346" w="2347">
                  <a:moveTo>
                    <a:pt x="1945" y="401"/>
                  </a:moveTo>
                  <a:lnTo>
                    <a:pt x="1945" y="1944"/>
                  </a:lnTo>
                  <a:lnTo>
                    <a:pt x="402" y="1944"/>
                  </a:lnTo>
                  <a:lnTo>
                    <a:pt x="402" y="401"/>
                  </a:lnTo>
                  <a:close/>
                  <a:moveTo>
                    <a:pt x="1" y="0"/>
                  </a:moveTo>
                  <a:lnTo>
                    <a:pt x="1" y="2346"/>
                  </a:lnTo>
                  <a:lnTo>
                    <a:pt x="2346" y="2346"/>
                  </a:lnTo>
                  <a:lnTo>
                    <a:pt x="234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2"/>
            <p:cNvSpPr/>
            <p:nvPr/>
          </p:nvSpPr>
          <p:spPr>
            <a:xfrm>
              <a:off x="2682863" y="3520500"/>
              <a:ext cx="125000" cy="74975"/>
            </a:xfrm>
            <a:custGeom>
              <a:rect b="b" l="l" r="r" t="t"/>
              <a:pathLst>
                <a:path extrusionOk="0" h="2999" w="5000">
                  <a:moveTo>
                    <a:pt x="3333" y="406"/>
                  </a:moveTo>
                  <a:cubicBezTo>
                    <a:pt x="3549" y="437"/>
                    <a:pt x="3735" y="622"/>
                    <a:pt x="3796" y="869"/>
                  </a:cubicBezTo>
                  <a:cubicBezTo>
                    <a:pt x="3889" y="1393"/>
                    <a:pt x="3426" y="2011"/>
                    <a:pt x="2500" y="2504"/>
                  </a:cubicBezTo>
                  <a:cubicBezTo>
                    <a:pt x="618" y="1486"/>
                    <a:pt x="1173" y="406"/>
                    <a:pt x="1698" y="406"/>
                  </a:cubicBezTo>
                  <a:cubicBezTo>
                    <a:pt x="1975" y="406"/>
                    <a:pt x="2222" y="560"/>
                    <a:pt x="2315" y="838"/>
                  </a:cubicBezTo>
                  <a:lnTo>
                    <a:pt x="2500" y="1177"/>
                  </a:lnTo>
                  <a:lnTo>
                    <a:pt x="2685" y="838"/>
                  </a:lnTo>
                  <a:cubicBezTo>
                    <a:pt x="2778" y="560"/>
                    <a:pt x="3056" y="406"/>
                    <a:pt x="3333" y="406"/>
                  </a:cubicBezTo>
                  <a:close/>
                  <a:moveTo>
                    <a:pt x="1722" y="1"/>
                  </a:moveTo>
                  <a:cubicBezTo>
                    <a:pt x="1694" y="1"/>
                    <a:pt x="1665" y="2"/>
                    <a:pt x="1636" y="5"/>
                  </a:cubicBezTo>
                  <a:cubicBezTo>
                    <a:pt x="803" y="35"/>
                    <a:pt x="0" y="1609"/>
                    <a:pt x="2346" y="2906"/>
                  </a:cubicBezTo>
                  <a:lnTo>
                    <a:pt x="2500" y="2998"/>
                  </a:lnTo>
                  <a:lnTo>
                    <a:pt x="2654" y="2906"/>
                  </a:lnTo>
                  <a:cubicBezTo>
                    <a:pt x="5000" y="1640"/>
                    <a:pt x="4198" y="66"/>
                    <a:pt x="3364" y="5"/>
                  </a:cubicBezTo>
                  <a:cubicBezTo>
                    <a:pt x="3335" y="2"/>
                    <a:pt x="3307" y="1"/>
                    <a:pt x="3278" y="1"/>
                  </a:cubicBezTo>
                  <a:cubicBezTo>
                    <a:pt x="2973" y="1"/>
                    <a:pt x="2698" y="149"/>
                    <a:pt x="2500" y="375"/>
                  </a:cubicBezTo>
                  <a:cubicBezTo>
                    <a:pt x="2302" y="149"/>
                    <a:pt x="2027" y="1"/>
                    <a:pt x="17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2"/>
            <p:cNvSpPr/>
            <p:nvPr/>
          </p:nvSpPr>
          <p:spPr>
            <a:xfrm>
              <a:off x="2700613" y="3481250"/>
              <a:ext cx="27800" cy="10050"/>
            </a:xfrm>
            <a:custGeom>
              <a:rect b="b" l="l" r="r" t="t"/>
              <a:pathLst>
                <a:path extrusionOk="0" h="402" w="1112">
                  <a:moveTo>
                    <a:pt x="0" y="1"/>
                  </a:moveTo>
                  <a:lnTo>
                    <a:pt x="0" y="402"/>
                  </a:lnTo>
                  <a:lnTo>
                    <a:pt x="432" y="402"/>
                  </a:lnTo>
                  <a:lnTo>
                    <a:pt x="432" y="1"/>
                  </a:lnTo>
                  <a:close/>
                  <a:moveTo>
                    <a:pt x="679" y="1"/>
                  </a:moveTo>
                  <a:lnTo>
                    <a:pt x="679" y="402"/>
                  </a:lnTo>
                  <a:lnTo>
                    <a:pt x="1111" y="402"/>
                  </a:lnTo>
                  <a:lnTo>
                    <a:pt x="11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 name="Google Shape;2107;p52"/>
          <p:cNvGrpSpPr/>
          <p:nvPr/>
        </p:nvGrpSpPr>
        <p:grpSpPr>
          <a:xfrm>
            <a:off x="6365463" y="2156525"/>
            <a:ext cx="220675" cy="347200"/>
            <a:chOff x="6365463" y="2156525"/>
            <a:chExt cx="220675" cy="347200"/>
          </a:xfrm>
        </p:grpSpPr>
        <p:sp>
          <p:nvSpPr>
            <p:cNvPr id="2108" name="Google Shape;2108;p52"/>
            <p:cNvSpPr/>
            <p:nvPr/>
          </p:nvSpPr>
          <p:spPr>
            <a:xfrm>
              <a:off x="6536738" y="2328575"/>
              <a:ext cx="44775" cy="120375"/>
            </a:xfrm>
            <a:custGeom>
              <a:rect b="b" l="l" r="r" t="t"/>
              <a:pathLst>
                <a:path extrusionOk="0" h="4815" w="1791">
                  <a:moveTo>
                    <a:pt x="895" y="0"/>
                  </a:moveTo>
                  <a:lnTo>
                    <a:pt x="0" y="834"/>
                  </a:lnTo>
                  <a:lnTo>
                    <a:pt x="0" y="3982"/>
                  </a:lnTo>
                  <a:lnTo>
                    <a:pt x="895" y="4815"/>
                  </a:lnTo>
                  <a:lnTo>
                    <a:pt x="1790" y="3982"/>
                  </a:lnTo>
                  <a:lnTo>
                    <a:pt x="1790" y="834"/>
                  </a:lnTo>
                  <a:lnTo>
                    <a:pt x="895"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2"/>
            <p:cNvSpPr/>
            <p:nvPr/>
          </p:nvSpPr>
          <p:spPr>
            <a:xfrm>
              <a:off x="6372388" y="2328575"/>
              <a:ext cx="44000" cy="120375"/>
            </a:xfrm>
            <a:custGeom>
              <a:rect b="b" l="l" r="r" t="t"/>
              <a:pathLst>
                <a:path extrusionOk="0" h="4815" w="1760">
                  <a:moveTo>
                    <a:pt x="896" y="0"/>
                  </a:moveTo>
                  <a:lnTo>
                    <a:pt x="1" y="834"/>
                  </a:lnTo>
                  <a:lnTo>
                    <a:pt x="1" y="3982"/>
                  </a:lnTo>
                  <a:lnTo>
                    <a:pt x="896" y="4815"/>
                  </a:lnTo>
                  <a:lnTo>
                    <a:pt x="1760" y="3982"/>
                  </a:lnTo>
                  <a:lnTo>
                    <a:pt x="1760" y="834"/>
                  </a:lnTo>
                  <a:lnTo>
                    <a:pt x="896"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2"/>
            <p:cNvSpPr/>
            <p:nvPr/>
          </p:nvSpPr>
          <p:spPr>
            <a:xfrm>
              <a:off x="6365463" y="2161925"/>
              <a:ext cx="194450" cy="166575"/>
            </a:xfrm>
            <a:custGeom>
              <a:rect b="b" l="l" r="r" t="t"/>
              <a:pathLst>
                <a:path extrusionOk="0" h="6663" w="7778">
                  <a:moveTo>
                    <a:pt x="4447" y="1061"/>
                  </a:moveTo>
                  <a:cubicBezTo>
                    <a:pt x="5616" y="1061"/>
                    <a:pt x="6728" y="1958"/>
                    <a:pt x="6728" y="3333"/>
                  </a:cubicBezTo>
                  <a:cubicBezTo>
                    <a:pt x="6728" y="4568"/>
                    <a:pt x="5709" y="5586"/>
                    <a:pt x="4444" y="5586"/>
                  </a:cubicBezTo>
                  <a:cubicBezTo>
                    <a:pt x="2438" y="5586"/>
                    <a:pt x="1420" y="3148"/>
                    <a:pt x="2839" y="1729"/>
                  </a:cubicBezTo>
                  <a:cubicBezTo>
                    <a:pt x="3310" y="1268"/>
                    <a:pt x="3885" y="1061"/>
                    <a:pt x="4447" y="1061"/>
                  </a:cubicBezTo>
                  <a:close/>
                  <a:moveTo>
                    <a:pt x="4444" y="0"/>
                  </a:moveTo>
                  <a:cubicBezTo>
                    <a:pt x="1481" y="0"/>
                    <a:pt x="0" y="3580"/>
                    <a:pt x="2099" y="5679"/>
                  </a:cubicBezTo>
                  <a:cubicBezTo>
                    <a:pt x="2778" y="6358"/>
                    <a:pt x="3613" y="6663"/>
                    <a:pt x="4432" y="6663"/>
                  </a:cubicBezTo>
                  <a:cubicBezTo>
                    <a:pt x="6140" y="6663"/>
                    <a:pt x="7777" y="5337"/>
                    <a:pt x="7777" y="3333"/>
                  </a:cubicBezTo>
                  <a:cubicBezTo>
                    <a:pt x="7777" y="1482"/>
                    <a:pt x="6296" y="0"/>
                    <a:pt x="4444"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2"/>
            <p:cNvSpPr/>
            <p:nvPr/>
          </p:nvSpPr>
          <p:spPr>
            <a:xfrm>
              <a:off x="6453413" y="2355575"/>
              <a:ext cx="46300" cy="45550"/>
            </a:xfrm>
            <a:custGeom>
              <a:rect b="b" l="l" r="r" t="t"/>
              <a:pathLst>
                <a:path extrusionOk="0" h="1822" w="1852">
                  <a:moveTo>
                    <a:pt x="556" y="1"/>
                  </a:moveTo>
                  <a:lnTo>
                    <a:pt x="0" y="525"/>
                  </a:lnTo>
                  <a:lnTo>
                    <a:pt x="0" y="1297"/>
                  </a:lnTo>
                  <a:lnTo>
                    <a:pt x="556" y="1821"/>
                  </a:lnTo>
                  <a:lnTo>
                    <a:pt x="1327" y="1821"/>
                  </a:lnTo>
                  <a:lnTo>
                    <a:pt x="1852" y="1297"/>
                  </a:lnTo>
                  <a:lnTo>
                    <a:pt x="1852" y="525"/>
                  </a:lnTo>
                  <a:lnTo>
                    <a:pt x="1327"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2"/>
            <p:cNvSpPr/>
            <p:nvPr/>
          </p:nvSpPr>
          <p:spPr>
            <a:xfrm>
              <a:off x="6438738" y="2422700"/>
              <a:ext cx="76425" cy="76400"/>
            </a:xfrm>
            <a:custGeom>
              <a:rect b="b" l="l" r="r" t="t"/>
              <a:pathLst>
                <a:path extrusionOk="0" h="3056" w="3057">
                  <a:moveTo>
                    <a:pt x="896" y="0"/>
                  </a:moveTo>
                  <a:lnTo>
                    <a:pt x="1" y="895"/>
                  </a:lnTo>
                  <a:lnTo>
                    <a:pt x="1" y="2161"/>
                  </a:lnTo>
                  <a:lnTo>
                    <a:pt x="896" y="3056"/>
                  </a:lnTo>
                  <a:lnTo>
                    <a:pt x="2161" y="3056"/>
                  </a:lnTo>
                  <a:lnTo>
                    <a:pt x="3056" y="2161"/>
                  </a:lnTo>
                  <a:lnTo>
                    <a:pt x="3056" y="895"/>
                  </a:lnTo>
                  <a:lnTo>
                    <a:pt x="2161"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2"/>
            <p:cNvSpPr/>
            <p:nvPr/>
          </p:nvSpPr>
          <p:spPr>
            <a:xfrm>
              <a:off x="6536738" y="2328575"/>
              <a:ext cx="29350" cy="120375"/>
            </a:xfrm>
            <a:custGeom>
              <a:rect b="b" l="l" r="r" t="t"/>
              <a:pathLst>
                <a:path extrusionOk="0" h="4815" w="1174">
                  <a:moveTo>
                    <a:pt x="895" y="0"/>
                  </a:moveTo>
                  <a:lnTo>
                    <a:pt x="0" y="834"/>
                  </a:lnTo>
                  <a:lnTo>
                    <a:pt x="0" y="3982"/>
                  </a:lnTo>
                  <a:lnTo>
                    <a:pt x="895" y="4815"/>
                  </a:lnTo>
                  <a:lnTo>
                    <a:pt x="1173" y="4568"/>
                  </a:lnTo>
                  <a:lnTo>
                    <a:pt x="556" y="3982"/>
                  </a:lnTo>
                  <a:lnTo>
                    <a:pt x="556" y="834"/>
                  </a:lnTo>
                  <a:lnTo>
                    <a:pt x="1173" y="278"/>
                  </a:lnTo>
                  <a:lnTo>
                    <a:pt x="89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2"/>
            <p:cNvSpPr/>
            <p:nvPr/>
          </p:nvSpPr>
          <p:spPr>
            <a:xfrm>
              <a:off x="6372388" y="2328575"/>
              <a:ext cx="29350" cy="120375"/>
            </a:xfrm>
            <a:custGeom>
              <a:rect b="b" l="l" r="r" t="t"/>
              <a:pathLst>
                <a:path extrusionOk="0" h="4815" w="1174">
                  <a:moveTo>
                    <a:pt x="896" y="0"/>
                  </a:moveTo>
                  <a:lnTo>
                    <a:pt x="1" y="834"/>
                  </a:lnTo>
                  <a:lnTo>
                    <a:pt x="1" y="3982"/>
                  </a:lnTo>
                  <a:lnTo>
                    <a:pt x="896" y="4815"/>
                  </a:lnTo>
                  <a:lnTo>
                    <a:pt x="1174" y="4568"/>
                  </a:lnTo>
                  <a:lnTo>
                    <a:pt x="556" y="3982"/>
                  </a:lnTo>
                  <a:lnTo>
                    <a:pt x="556" y="834"/>
                  </a:lnTo>
                  <a:lnTo>
                    <a:pt x="1174" y="278"/>
                  </a:lnTo>
                  <a:lnTo>
                    <a:pt x="89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2"/>
            <p:cNvSpPr/>
            <p:nvPr/>
          </p:nvSpPr>
          <p:spPr>
            <a:xfrm>
              <a:off x="6483488" y="2188550"/>
              <a:ext cx="67150" cy="113425"/>
            </a:xfrm>
            <a:custGeom>
              <a:rect b="b" l="l" r="r" t="t"/>
              <a:pathLst>
                <a:path extrusionOk="0" h="4537" w="2686">
                  <a:moveTo>
                    <a:pt x="266" y="0"/>
                  </a:moveTo>
                  <a:cubicBezTo>
                    <a:pt x="179" y="0"/>
                    <a:pt x="90" y="5"/>
                    <a:pt x="1" y="15"/>
                  </a:cubicBezTo>
                  <a:cubicBezTo>
                    <a:pt x="2686" y="324"/>
                    <a:pt x="2686" y="4213"/>
                    <a:pt x="1" y="4521"/>
                  </a:cubicBezTo>
                  <a:cubicBezTo>
                    <a:pt x="90" y="4531"/>
                    <a:pt x="179" y="4536"/>
                    <a:pt x="266" y="4536"/>
                  </a:cubicBezTo>
                  <a:cubicBezTo>
                    <a:pt x="1508" y="4536"/>
                    <a:pt x="2532" y="3537"/>
                    <a:pt x="2532" y="2268"/>
                  </a:cubicBezTo>
                  <a:cubicBezTo>
                    <a:pt x="2532" y="1000"/>
                    <a:pt x="1508" y="0"/>
                    <a:pt x="266"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2"/>
            <p:cNvSpPr/>
            <p:nvPr/>
          </p:nvSpPr>
          <p:spPr>
            <a:xfrm>
              <a:off x="6393988" y="2161650"/>
              <a:ext cx="89525" cy="166450"/>
            </a:xfrm>
            <a:custGeom>
              <a:rect b="b" l="l" r="r" t="t"/>
              <a:pathLst>
                <a:path extrusionOk="0" h="6658" w="3581">
                  <a:moveTo>
                    <a:pt x="3313" y="1"/>
                  </a:moveTo>
                  <a:cubicBezTo>
                    <a:pt x="1489" y="1"/>
                    <a:pt x="1" y="1490"/>
                    <a:pt x="1" y="3344"/>
                  </a:cubicBezTo>
                  <a:cubicBezTo>
                    <a:pt x="1" y="5197"/>
                    <a:pt x="1486" y="6657"/>
                    <a:pt x="3308" y="6657"/>
                  </a:cubicBezTo>
                  <a:cubicBezTo>
                    <a:pt x="3398" y="6657"/>
                    <a:pt x="3489" y="6654"/>
                    <a:pt x="3581" y="6647"/>
                  </a:cubicBezTo>
                  <a:cubicBezTo>
                    <a:pt x="1853" y="6523"/>
                    <a:pt x="526" y="5073"/>
                    <a:pt x="526" y="3344"/>
                  </a:cubicBezTo>
                  <a:cubicBezTo>
                    <a:pt x="526" y="1616"/>
                    <a:pt x="1853" y="166"/>
                    <a:pt x="3581" y="11"/>
                  </a:cubicBezTo>
                  <a:cubicBezTo>
                    <a:pt x="3491" y="4"/>
                    <a:pt x="3402" y="1"/>
                    <a:pt x="3313"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2"/>
            <p:cNvSpPr/>
            <p:nvPr/>
          </p:nvSpPr>
          <p:spPr>
            <a:xfrm>
              <a:off x="6454188" y="2355575"/>
              <a:ext cx="27025" cy="45550"/>
            </a:xfrm>
            <a:custGeom>
              <a:rect b="b" l="l" r="r" t="t"/>
              <a:pathLst>
                <a:path extrusionOk="0" h="1822" w="1081">
                  <a:moveTo>
                    <a:pt x="525" y="1"/>
                  </a:moveTo>
                  <a:lnTo>
                    <a:pt x="0" y="525"/>
                  </a:lnTo>
                  <a:lnTo>
                    <a:pt x="0" y="1297"/>
                  </a:lnTo>
                  <a:lnTo>
                    <a:pt x="525" y="1821"/>
                  </a:lnTo>
                  <a:lnTo>
                    <a:pt x="1080" y="1821"/>
                  </a:lnTo>
                  <a:lnTo>
                    <a:pt x="556" y="1297"/>
                  </a:lnTo>
                  <a:lnTo>
                    <a:pt x="556" y="525"/>
                  </a:lnTo>
                  <a:lnTo>
                    <a:pt x="1080"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2"/>
            <p:cNvSpPr/>
            <p:nvPr/>
          </p:nvSpPr>
          <p:spPr>
            <a:xfrm>
              <a:off x="6438738" y="2422700"/>
              <a:ext cx="35525" cy="76400"/>
            </a:xfrm>
            <a:custGeom>
              <a:rect b="b" l="l" r="r" t="t"/>
              <a:pathLst>
                <a:path extrusionOk="0" h="3056" w="1421">
                  <a:moveTo>
                    <a:pt x="896" y="0"/>
                  </a:moveTo>
                  <a:lnTo>
                    <a:pt x="1" y="895"/>
                  </a:lnTo>
                  <a:lnTo>
                    <a:pt x="1" y="2161"/>
                  </a:lnTo>
                  <a:lnTo>
                    <a:pt x="896" y="3056"/>
                  </a:lnTo>
                  <a:lnTo>
                    <a:pt x="1421" y="3056"/>
                  </a:lnTo>
                  <a:lnTo>
                    <a:pt x="556" y="2161"/>
                  </a:lnTo>
                  <a:lnTo>
                    <a:pt x="556" y="895"/>
                  </a:lnTo>
                  <a:lnTo>
                    <a:pt x="1421"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2"/>
            <p:cNvSpPr/>
            <p:nvPr/>
          </p:nvSpPr>
          <p:spPr>
            <a:xfrm>
              <a:off x="6367763" y="2156525"/>
              <a:ext cx="218375" cy="347200"/>
            </a:xfrm>
            <a:custGeom>
              <a:rect b="b" l="l" r="r" t="t"/>
              <a:pathLst>
                <a:path extrusionOk="0" h="13888" w="8735">
                  <a:moveTo>
                    <a:pt x="4333" y="401"/>
                  </a:moveTo>
                  <a:cubicBezTo>
                    <a:pt x="5948" y="401"/>
                    <a:pt x="7500" y="1651"/>
                    <a:pt x="7500" y="3549"/>
                  </a:cubicBezTo>
                  <a:cubicBezTo>
                    <a:pt x="7500" y="5278"/>
                    <a:pt x="6080" y="6666"/>
                    <a:pt x="4352" y="6666"/>
                  </a:cubicBezTo>
                  <a:cubicBezTo>
                    <a:pt x="1575" y="6666"/>
                    <a:pt x="186" y="3302"/>
                    <a:pt x="2130" y="1327"/>
                  </a:cubicBezTo>
                  <a:cubicBezTo>
                    <a:pt x="2770" y="688"/>
                    <a:pt x="3558" y="401"/>
                    <a:pt x="4333" y="401"/>
                  </a:cubicBezTo>
                  <a:close/>
                  <a:moveTo>
                    <a:pt x="4661" y="8148"/>
                  </a:moveTo>
                  <a:lnTo>
                    <a:pt x="5062" y="8580"/>
                  </a:lnTo>
                  <a:lnTo>
                    <a:pt x="5062" y="9135"/>
                  </a:lnTo>
                  <a:lnTo>
                    <a:pt x="4661" y="9567"/>
                  </a:lnTo>
                  <a:lnTo>
                    <a:pt x="4074" y="9567"/>
                  </a:lnTo>
                  <a:lnTo>
                    <a:pt x="3642" y="9135"/>
                  </a:lnTo>
                  <a:lnTo>
                    <a:pt x="3642" y="8580"/>
                  </a:lnTo>
                  <a:lnTo>
                    <a:pt x="4074" y="8148"/>
                  </a:lnTo>
                  <a:close/>
                  <a:moveTo>
                    <a:pt x="4908" y="10864"/>
                  </a:moveTo>
                  <a:lnTo>
                    <a:pt x="5679" y="11635"/>
                  </a:lnTo>
                  <a:lnTo>
                    <a:pt x="5679" y="12715"/>
                  </a:lnTo>
                  <a:lnTo>
                    <a:pt x="4908" y="13487"/>
                  </a:lnTo>
                  <a:lnTo>
                    <a:pt x="3827" y="13487"/>
                  </a:lnTo>
                  <a:lnTo>
                    <a:pt x="3056" y="12715"/>
                  </a:lnTo>
                  <a:lnTo>
                    <a:pt x="3056" y="11635"/>
                  </a:lnTo>
                  <a:lnTo>
                    <a:pt x="3827" y="10864"/>
                  </a:lnTo>
                  <a:close/>
                  <a:moveTo>
                    <a:pt x="4352" y="0"/>
                  </a:moveTo>
                  <a:cubicBezTo>
                    <a:pt x="2192" y="0"/>
                    <a:pt x="525" y="1945"/>
                    <a:pt x="865" y="4105"/>
                  </a:cubicBezTo>
                  <a:lnTo>
                    <a:pt x="865" y="6790"/>
                  </a:lnTo>
                  <a:lnTo>
                    <a:pt x="1" y="7623"/>
                  </a:lnTo>
                  <a:lnTo>
                    <a:pt x="1" y="8765"/>
                  </a:lnTo>
                  <a:lnTo>
                    <a:pt x="371" y="8765"/>
                  </a:lnTo>
                  <a:lnTo>
                    <a:pt x="371" y="7808"/>
                  </a:lnTo>
                  <a:lnTo>
                    <a:pt x="865" y="7376"/>
                  </a:lnTo>
                  <a:lnTo>
                    <a:pt x="865" y="8364"/>
                  </a:lnTo>
                  <a:lnTo>
                    <a:pt x="1266" y="8364"/>
                  </a:lnTo>
                  <a:lnTo>
                    <a:pt x="1266" y="7376"/>
                  </a:lnTo>
                  <a:lnTo>
                    <a:pt x="1729" y="7808"/>
                  </a:lnTo>
                  <a:lnTo>
                    <a:pt x="1729" y="10771"/>
                  </a:lnTo>
                  <a:lnTo>
                    <a:pt x="1050" y="11419"/>
                  </a:lnTo>
                  <a:lnTo>
                    <a:pt x="371" y="10771"/>
                  </a:lnTo>
                  <a:lnTo>
                    <a:pt x="371" y="9320"/>
                  </a:lnTo>
                  <a:lnTo>
                    <a:pt x="1" y="9320"/>
                  </a:lnTo>
                  <a:lnTo>
                    <a:pt x="1" y="10956"/>
                  </a:lnTo>
                  <a:lnTo>
                    <a:pt x="1081" y="11975"/>
                  </a:lnTo>
                  <a:lnTo>
                    <a:pt x="2161" y="10956"/>
                  </a:lnTo>
                  <a:lnTo>
                    <a:pt x="2161" y="7623"/>
                  </a:lnTo>
                  <a:lnTo>
                    <a:pt x="1266" y="6790"/>
                  </a:lnTo>
                  <a:lnTo>
                    <a:pt x="1266" y="5247"/>
                  </a:lnTo>
                  <a:cubicBezTo>
                    <a:pt x="1852" y="6327"/>
                    <a:pt x="2932" y="7006"/>
                    <a:pt x="4167" y="7098"/>
                  </a:cubicBezTo>
                  <a:lnTo>
                    <a:pt x="4167" y="7777"/>
                  </a:lnTo>
                  <a:lnTo>
                    <a:pt x="3889" y="7777"/>
                  </a:lnTo>
                  <a:lnTo>
                    <a:pt x="3241" y="8425"/>
                  </a:lnTo>
                  <a:lnTo>
                    <a:pt x="3241" y="9320"/>
                  </a:lnTo>
                  <a:lnTo>
                    <a:pt x="3889" y="9999"/>
                  </a:lnTo>
                  <a:lnTo>
                    <a:pt x="4167" y="9999"/>
                  </a:lnTo>
                  <a:lnTo>
                    <a:pt x="4167" y="10462"/>
                  </a:lnTo>
                  <a:lnTo>
                    <a:pt x="3642" y="10462"/>
                  </a:lnTo>
                  <a:lnTo>
                    <a:pt x="2655" y="11450"/>
                  </a:lnTo>
                  <a:lnTo>
                    <a:pt x="2655" y="12870"/>
                  </a:lnTo>
                  <a:lnTo>
                    <a:pt x="3642" y="13888"/>
                  </a:lnTo>
                  <a:lnTo>
                    <a:pt x="5062" y="13888"/>
                  </a:lnTo>
                  <a:lnTo>
                    <a:pt x="6080" y="12870"/>
                  </a:lnTo>
                  <a:lnTo>
                    <a:pt x="6080" y="11450"/>
                  </a:lnTo>
                  <a:lnTo>
                    <a:pt x="5062" y="10462"/>
                  </a:lnTo>
                  <a:lnTo>
                    <a:pt x="4568" y="10462"/>
                  </a:lnTo>
                  <a:lnTo>
                    <a:pt x="4568" y="9969"/>
                  </a:lnTo>
                  <a:lnTo>
                    <a:pt x="4815" y="9969"/>
                  </a:lnTo>
                  <a:lnTo>
                    <a:pt x="5463" y="9320"/>
                  </a:lnTo>
                  <a:lnTo>
                    <a:pt x="5463" y="8395"/>
                  </a:lnTo>
                  <a:lnTo>
                    <a:pt x="4815" y="7746"/>
                  </a:lnTo>
                  <a:lnTo>
                    <a:pt x="4568" y="7746"/>
                  </a:lnTo>
                  <a:lnTo>
                    <a:pt x="4568" y="7098"/>
                  </a:lnTo>
                  <a:cubicBezTo>
                    <a:pt x="5772" y="7037"/>
                    <a:pt x="6852" y="6358"/>
                    <a:pt x="7438" y="5278"/>
                  </a:cubicBezTo>
                  <a:lnTo>
                    <a:pt x="7438" y="6821"/>
                  </a:lnTo>
                  <a:lnTo>
                    <a:pt x="6574" y="7654"/>
                  </a:lnTo>
                  <a:lnTo>
                    <a:pt x="6574" y="9351"/>
                  </a:lnTo>
                  <a:lnTo>
                    <a:pt x="6975" y="9351"/>
                  </a:lnTo>
                  <a:lnTo>
                    <a:pt x="6975" y="7808"/>
                  </a:lnTo>
                  <a:lnTo>
                    <a:pt x="7438" y="7376"/>
                  </a:lnTo>
                  <a:lnTo>
                    <a:pt x="7438" y="8364"/>
                  </a:lnTo>
                  <a:lnTo>
                    <a:pt x="7870" y="8364"/>
                  </a:lnTo>
                  <a:lnTo>
                    <a:pt x="7870" y="7376"/>
                  </a:lnTo>
                  <a:lnTo>
                    <a:pt x="8333" y="7808"/>
                  </a:lnTo>
                  <a:lnTo>
                    <a:pt x="8333" y="10771"/>
                  </a:lnTo>
                  <a:lnTo>
                    <a:pt x="7654" y="11419"/>
                  </a:lnTo>
                  <a:lnTo>
                    <a:pt x="6975" y="10771"/>
                  </a:lnTo>
                  <a:lnTo>
                    <a:pt x="6975" y="9907"/>
                  </a:lnTo>
                  <a:lnTo>
                    <a:pt x="6574" y="9907"/>
                  </a:lnTo>
                  <a:lnTo>
                    <a:pt x="6574" y="10956"/>
                  </a:lnTo>
                  <a:lnTo>
                    <a:pt x="7654" y="11975"/>
                  </a:lnTo>
                  <a:lnTo>
                    <a:pt x="8735" y="10956"/>
                  </a:lnTo>
                  <a:lnTo>
                    <a:pt x="8735" y="7623"/>
                  </a:lnTo>
                  <a:lnTo>
                    <a:pt x="7870" y="6790"/>
                  </a:lnTo>
                  <a:lnTo>
                    <a:pt x="7870" y="4105"/>
                  </a:lnTo>
                  <a:cubicBezTo>
                    <a:pt x="8210" y="1945"/>
                    <a:pt x="6543" y="0"/>
                    <a:pt x="43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2"/>
            <p:cNvSpPr/>
            <p:nvPr/>
          </p:nvSpPr>
          <p:spPr>
            <a:xfrm>
              <a:off x="6393988" y="2183525"/>
              <a:ext cx="147400" cy="123675"/>
            </a:xfrm>
            <a:custGeom>
              <a:rect b="b" l="l" r="r" t="t"/>
              <a:pathLst>
                <a:path extrusionOk="0" h="4947" w="5896">
                  <a:moveTo>
                    <a:pt x="3087" y="402"/>
                  </a:moveTo>
                  <a:lnTo>
                    <a:pt x="3149" y="432"/>
                  </a:lnTo>
                  <a:lnTo>
                    <a:pt x="3149" y="2408"/>
                  </a:lnTo>
                  <a:lnTo>
                    <a:pt x="1606" y="3611"/>
                  </a:lnTo>
                  <a:cubicBezTo>
                    <a:pt x="711" y="2315"/>
                    <a:pt x="1544" y="556"/>
                    <a:pt x="3087" y="402"/>
                  </a:cubicBezTo>
                  <a:close/>
                  <a:moveTo>
                    <a:pt x="3519" y="402"/>
                  </a:moveTo>
                  <a:cubicBezTo>
                    <a:pt x="5062" y="556"/>
                    <a:pt x="5896" y="2315"/>
                    <a:pt x="5031" y="3611"/>
                  </a:cubicBezTo>
                  <a:lnTo>
                    <a:pt x="3519" y="2377"/>
                  </a:lnTo>
                  <a:lnTo>
                    <a:pt x="3519" y="402"/>
                  </a:lnTo>
                  <a:close/>
                  <a:moveTo>
                    <a:pt x="3519" y="2932"/>
                  </a:moveTo>
                  <a:lnTo>
                    <a:pt x="4784" y="3951"/>
                  </a:lnTo>
                  <a:cubicBezTo>
                    <a:pt x="4445" y="4259"/>
                    <a:pt x="3982" y="4475"/>
                    <a:pt x="3519" y="4506"/>
                  </a:cubicBezTo>
                  <a:lnTo>
                    <a:pt x="3519" y="2932"/>
                  </a:lnTo>
                  <a:close/>
                  <a:moveTo>
                    <a:pt x="3118" y="2932"/>
                  </a:moveTo>
                  <a:lnTo>
                    <a:pt x="3087" y="4537"/>
                  </a:lnTo>
                  <a:cubicBezTo>
                    <a:pt x="2624" y="4475"/>
                    <a:pt x="2192" y="4259"/>
                    <a:pt x="1853" y="3920"/>
                  </a:cubicBezTo>
                  <a:lnTo>
                    <a:pt x="3118" y="2932"/>
                  </a:lnTo>
                  <a:close/>
                  <a:moveTo>
                    <a:pt x="3303" y="0"/>
                  </a:moveTo>
                  <a:cubicBezTo>
                    <a:pt x="1112" y="0"/>
                    <a:pt x="1" y="2654"/>
                    <a:pt x="1575" y="4228"/>
                  </a:cubicBezTo>
                  <a:cubicBezTo>
                    <a:pt x="2071" y="4724"/>
                    <a:pt x="2681" y="4946"/>
                    <a:pt x="3281" y="4946"/>
                  </a:cubicBezTo>
                  <a:cubicBezTo>
                    <a:pt x="4550" y="4946"/>
                    <a:pt x="5772" y="3956"/>
                    <a:pt x="5772" y="2469"/>
                  </a:cubicBezTo>
                  <a:cubicBezTo>
                    <a:pt x="5772" y="1111"/>
                    <a:pt x="4661" y="0"/>
                    <a:pt x="3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2"/>
            <p:cNvSpPr/>
            <p:nvPr/>
          </p:nvSpPr>
          <p:spPr>
            <a:xfrm>
              <a:off x="6464213" y="2455100"/>
              <a:ext cx="26250" cy="10050"/>
            </a:xfrm>
            <a:custGeom>
              <a:rect b="b" l="l" r="r" t="t"/>
              <a:pathLst>
                <a:path extrusionOk="0" h="402"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52"/>
          <p:cNvGrpSpPr/>
          <p:nvPr/>
        </p:nvGrpSpPr>
        <p:grpSpPr>
          <a:xfrm>
            <a:off x="6291388" y="1669300"/>
            <a:ext cx="369600" cy="214650"/>
            <a:chOff x="6291388" y="1669300"/>
            <a:chExt cx="369600" cy="214650"/>
          </a:xfrm>
        </p:grpSpPr>
        <p:sp>
          <p:nvSpPr>
            <p:cNvPr id="2123" name="Google Shape;2123;p52"/>
            <p:cNvSpPr/>
            <p:nvPr/>
          </p:nvSpPr>
          <p:spPr>
            <a:xfrm>
              <a:off x="6332263" y="1674300"/>
              <a:ext cx="287825" cy="136600"/>
            </a:xfrm>
            <a:custGeom>
              <a:rect b="b" l="l" r="r" t="t"/>
              <a:pathLst>
                <a:path extrusionOk="0" h="5464" w="11513">
                  <a:moveTo>
                    <a:pt x="5741" y="1"/>
                  </a:moveTo>
                  <a:cubicBezTo>
                    <a:pt x="2686" y="1"/>
                    <a:pt x="155" y="2408"/>
                    <a:pt x="1" y="5463"/>
                  </a:cubicBezTo>
                  <a:lnTo>
                    <a:pt x="63" y="5463"/>
                  </a:lnTo>
                  <a:cubicBezTo>
                    <a:pt x="63" y="5155"/>
                    <a:pt x="318" y="4938"/>
                    <a:pt x="590" y="4938"/>
                  </a:cubicBezTo>
                  <a:cubicBezTo>
                    <a:pt x="672" y="4938"/>
                    <a:pt x="756" y="4957"/>
                    <a:pt x="834" y="5000"/>
                  </a:cubicBezTo>
                  <a:cubicBezTo>
                    <a:pt x="927" y="4784"/>
                    <a:pt x="1050" y="4568"/>
                    <a:pt x="1266" y="4414"/>
                  </a:cubicBezTo>
                  <a:cubicBezTo>
                    <a:pt x="1928" y="2184"/>
                    <a:pt x="3838" y="1073"/>
                    <a:pt x="5748" y="1073"/>
                  </a:cubicBezTo>
                  <a:cubicBezTo>
                    <a:pt x="7672" y="1073"/>
                    <a:pt x="9597" y="2200"/>
                    <a:pt x="10247" y="4445"/>
                  </a:cubicBezTo>
                  <a:lnTo>
                    <a:pt x="10278" y="4445"/>
                  </a:lnTo>
                  <a:cubicBezTo>
                    <a:pt x="10432" y="4599"/>
                    <a:pt x="10587" y="4784"/>
                    <a:pt x="10648" y="5000"/>
                  </a:cubicBezTo>
                  <a:cubicBezTo>
                    <a:pt x="10727" y="4957"/>
                    <a:pt x="10810" y="4938"/>
                    <a:pt x="10892" y="4938"/>
                  </a:cubicBezTo>
                  <a:cubicBezTo>
                    <a:pt x="11165" y="4938"/>
                    <a:pt x="11420" y="5155"/>
                    <a:pt x="11420" y="5463"/>
                  </a:cubicBezTo>
                  <a:lnTo>
                    <a:pt x="11512" y="5463"/>
                  </a:lnTo>
                  <a:cubicBezTo>
                    <a:pt x="11358" y="2408"/>
                    <a:pt x="8827" y="1"/>
                    <a:pt x="5741"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2"/>
            <p:cNvSpPr/>
            <p:nvPr/>
          </p:nvSpPr>
          <p:spPr>
            <a:xfrm>
              <a:off x="6364688" y="1701125"/>
              <a:ext cx="224525" cy="84300"/>
            </a:xfrm>
            <a:custGeom>
              <a:rect b="b" l="l" r="r" t="t"/>
              <a:pathLst>
                <a:path extrusionOk="0" h="3372" w="8981">
                  <a:moveTo>
                    <a:pt x="4471" y="0"/>
                  </a:moveTo>
                  <a:cubicBezTo>
                    <a:pt x="2564" y="0"/>
                    <a:pt x="661" y="1111"/>
                    <a:pt x="0" y="3341"/>
                  </a:cubicBezTo>
                  <a:cubicBezTo>
                    <a:pt x="215" y="3185"/>
                    <a:pt x="480" y="3102"/>
                    <a:pt x="747" y="3102"/>
                  </a:cubicBezTo>
                  <a:cubicBezTo>
                    <a:pt x="901" y="3102"/>
                    <a:pt x="1057" y="3130"/>
                    <a:pt x="1204" y="3187"/>
                  </a:cubicBezTo>
                  <a:cubicBezTo>
                    <a:pt x="1852" y="1798"/>
                    <a:pt x="3163" y="1103"/>
                    <a:pt x="4475" y="1103"/>
                  </a:cubicBezTo>
                  <a:cubicBezTo>
                    <a:pt x="5787" y="1103"/>
                    <a:pt x="7098" y="1798"/>
                    <a:pt x="7746" y="3187"/>
                  </a:cubicBezTo>
                  <a:lnTo>
                    <a:pt x="7746" y="3156"/>
                  </a:lnTo>
                  <a:cubicBezTo>
                    <a:pt x="7877" y="3116"/>
                    <a:pt x="8013" y="3095"/>
                    <a:pt x="8151" y="3095"/>
                  </a:cubicBezTo>
                  <a:cubicBezTo>
                    <a:pt x="8438" y="3095"/>
                    <a:pt x="8731" y="3184"/>
                    <a:pt x="8981" y="3372"/>
                  </a:cubicBezTo>
                  <a:cubicBezTo>
                    <a:pt x="8315" y="1127"/>
                    <a:pt x="6391" y="0"/>
                    <a:pt x="4471"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2"/>
            <p:cNvSpPr/>
            <p:nvPr/>
          </p:nvSpPr>
          <p:spPr>
            <a:xfrm>
              <a:off x="6394763" y="1727925"/>
              <a:ext cx="163600" cy="72175"/>
            </a:xfrm>
            <a:custGeom>
              <a:rect b="b" l="l" r="r" t="t"/>
              <a:pathLst>
                <a:path extrusionOk="0" h="2887" w="6544">
                  <a:moveTo>
                    <a:pt x="3272" y="1"/>
                  </a:moveTo>
                  <a:cubicBezTo>
                    <a:pt x="1960" y="1"/>
                    <a:pt x="649" y="695"/>
                    <a:pt x="1" y="2084"/>
                  </a:cubicBezTo>
                  <a:cubicBezTo>
                    <a:pt x="371" y="2238"/>
                    <a:pt x="649" y="2516"/>
                    <a:pt x="772" y="2886"/>
                  </a:cubicBezTo>
                  <a:lnTo>
                    <a:pt x="865" y="2886"/>
                  </a:lnTo>
                  <a:cubicBezTo>
                    <a:pt x="1220" y="1683"/>
                    <a:pt x="2246" y="1081"/>
                    <a:pt x="3272" y="1081"/>
                  </a:cubicBezTo>
                  <a:cubicBezTo>
                    <a:pt x="4298" y="1081"/>
                    <a:pt x="5324" y="1683"/>
                    <a:pt x="5679" y="2886"/>
                  </a:cubicBezTo>
                  <a:lnTo>
                    <a:pt x="5741" y="2886"/>
                  </a:lnTo>
                  <a:cubicBezTo>
                    <a:pt x="5865" y="2516"/>
                    <a:pt x="6142" y="2207"/>
                    <a:pt x="6543" y="2084"/>
                  </a:cubicBezTo>
                  <a:cubicBezTo>
                    <a:pt x="5895" y="695"/>
                    <a:pt x="4584" y="1"/>
                    <a:pt x="3272" y="1"/>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2"/>
            <p:cNvSpPr/>
            <p:nvPr/>
          </p:nvSpPr>
          <p:spPr>
            <a:xfrm>
              <a:off x="6299088" y="1778550"/>
              <a:ext cx="152800" cy="100075"/>
            </a:xfrm>
            <a:custGeom>
              <a:rect b="b" l="l" r="r" t="t"/>
              <a:pathLst>
                <a:path extrusionOk="0" h="4003" w="6112">
                  <a:moveTo>
                    <a:pt x="3412" y="1"/>
                  </a:moveTo>
                  <a:cubicBezTo>
                    <a:pt x="2910" y="1"/>
                    <a:pt x="2407" y="279"/>
                    <a:pt x="2192" y="830"/>
                  </a:cubicBezTo>
                  <a:cubicBezTo>
                    <a:pt x="2113" y="787"/>
                    <a:pt x="2030" y="768"/>
                    <a:pt x="1948" y="768"/>
                  </a:cubicBezTo>
                  <a:cubicBezTo>
                    <a:pt x="1676" y="768"/>
                    <a:pt x="1421" y="985"/>
                    <a:pt x="1421" y="1293"/>
                  </a:cubicBezTo>
                  <a:cubicBezTo>
                    <a:pt x="1" y="1417"/>
                    <a:pt x="93" y="3515"/>
                    <a:pt x="1513" y="3515"/>
                  </a:cubicBezTo>
                  <a:cubicBezTo>
                    <a:pt x="1670" y="3731"/>
                    <a:pt x="1915" y="3848"/>
                    <a:pt x="2160" y="3848"/>
                  </a:cubicBezTo>
                  <a:cubicBezTo>
                    <a:pt x="2300" y="3848"/>
                    <a:pt x="2439" y="3810"/>
                    <a:pt x="2562" y="3731"/>
                  </a:cubicBezTo>
                  <a:cubicBezTo>
                    <a:pt x="2624" y="3778"/>
                    <a:pt x="2694" y="3801"/>
                    <a:pt x="2759" y="3801"/>
                  </a:cubicBezTo>
                  <a:cubicBezTo>
                    <a:pt x="2825" y="3801"/>
                    <a:pt x="2886" y="3778"/>
                    <a:pt x="2933" y="3731"/>
                  </a:cubicBezTo>
                  <a:cubicBezTo>
                    <a:pt x="3141" y="3914"/>
                    <a:pt x="3399" y="4003"/>
                    <a:pt x="3656" y="4003"/>
                  </a:cubicBezTo>
                  <a:cubicBezTo>
                    <a:pt x="4007" y="4003"/>
                    <a:pt x="4354" y="3836"/>
                    <a:pt x="4568" y="3515"/>
                  </a:cubicBezTo>
                  <a:cubicBezTo>
                    <a:pt x="5710" y="3484"/>
                    <a:pt x="6112" y="1972"/>
                    <a:pt x="5124" y="1417"/>
                  </a:cubicBezTo>
                  <a:lnTo>
                    <a:pt x="5124" y="1417"/>
                  </a:lnTo>
                  <a:lnTo>
                    <a:pt x="5093" y="1448"/>
                  </a:lnTo>
                  <a:cubicBezTo>
                    <a:pt x="5181" y="1153"/>
                    <a:pt x="4961" y="859"/>
                    <a:pt x="4673" y="859"/>
                  </a:cubicBezTo>
                  <a:cubicBezTo>
                    <a:pt x="4659" y="859"/>
                    <a:pt x="4645" y="860"/>
                    <a:pt x="4630" y="861"/>
                  </a:cubicBezTo>
                  <a:cubicBezTo>
                    <a:pt x="4428" y="286"/>
                    <a:pt x="3921" y="1"/>
                    <a:pt x="34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2"/>
            <p:cNvSpPr/>
            <p:nvPr/>
          </p:nvSpPr>
          <p:spPr>
            <a:xfrm>
              <a:off x="6500463" y="1778275"/>
              <a:ext cx="153575" cy="100350"/>
            </a:xfrm>
            <a:custGeom>
              <a:rect b="b" l="l" r="r" t="t"/>
              <a:pathLst>
                <a:path extrusionOk="0" h="4014" w="6143">
                  <a:moveTo>
                    <a:pt x="2726" y="0"/>
                  </a:moveTo>
                  <a:cubicBezTo>
                    <a:pt x="2213" y="0"/>
                    <a:pt x="1701" y="294"/>
                    <a:pt x="1513" y="872"/>
                  </a:cubicBezTo>
                  <a:cubicBezTo>
                    <a:pt x="1496" y="871"/>
                    <a:pt x="1479" y="870"/>
                    <a:pt x="1462" y="870"/>
                  </a:cubicBezTo>
                  <a:cubicBezTo>
                    <a:pt x="1149" y="870"/>
                    <a:pt x="931" y="1136"/>
                    <a:pt x="1019" y="1459"/>
                  </a:cubicBezTo>
                  <a:lnTo>
                    <a:pt x="988" y="1428"/>
                  </a:lnTo>
                  <a:lnTo>
                    <a:pt x="988" y="1428"/>
                  </a:lnTo>
                  <a:cubicBezTo>
                    <a:pt x="1" y="1983"/>
                    <a:pt x="402" y="3526"/>
                    <a:pt x="1544" y="3526"/>
                  </a:cubicBezTo>
                  <a:cubicBezTo>
                    <a:pt x="1758" y="3847"/>
                    <a:pt x="2106" y="4014"/>
                    <a:pt x="2457" y="4014"/>
                  </a:cubicBezTo>
                  <a:cubicBezTo>
                    <a:pt x="2713" y="4014"/>
                    <a:pt x="2971" y="3925"/>
                    <a:pt x="3180" y="3742"/>
                  </a:cubicBezTo>
                  <a:cubicBezTo>
                    <a:pt x="3226" y="3789"/>
                    <a:pt x="3288" y="3812"/>
                    <a:pt x="3353" y="3812"/>
                  </a:cubicBezTo>
                  <a:cubicBezTo>
                    <a:pt x="3419" y="3812"/>
                    <a:pt x="3488" y="3789"/>
                    <a:pt x="3550" y="3742"/>
                  </a:cubicBezTo>
                  <a:cubicBezTo>
                    <a:pt x="3673" y="3821"/>
                    <a:pt x="3817" y="3859"/>
                    <a:pt x="3960" y="3859"/>
                  </a:cubicBezTo>
                  <a:cubicBezTo>
                    <a:pt x="4211" y="3859"/>
                    <a:pt x="4462" y="3742"/>
                    <a:pt x="4599" y="3526"/>
                  </a:cubicBezTo>
                  <a:cubicBezTo>
                    <a:pt x="6050" y="3526"/>
                    <a:pt x="6142" y="1428"/>
                    <a:pt x="4692" y="1304"/>
                  </a:cubicBezTo>
                  <a:cubicBezTo>
                    <a:pt x="4716" y="996"/>
                    <a:pt x="4466" y="779"/>
                    <a:pt x="4181" y="779"/>
                  </a:cubicBezTo>
                  <a:cubicBezTo>
                    <a:pt x="4095" y="779"/>
                    <a:pt x="4006" y="798"/>
                    <a:pt x="3920" y="841"/>
                  </a:cubicBezTo>
                  <a:cubicBezTo>
                    <a:pt x="3722" y="278"/>
                    <a:pt x="3224" y="0"/>
                    <a:pt x="27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2"/>
            <p:cNvSpPr/>
            <p:nvPr/>
          </p:nvSpPr>
          <p:spPr>
            <a:xfrm>
              <a:off x="6332263" y="1674125"/>
              <a:ext cx="151250" cy="136775"/>
            </a:xfrm>
            <a:custGeom>
              <a:rect b="b" l="l" r="r" t="t"/>
              <a:pathLst>
                <a:path extrusionOk="0" h="5471" w="6050">
                  <a:moveTo>
                    <a:pt x="5764" y="1"/>
                  </a:moveTo>
                  <a:cubicBezTo>
                    <a:pt x="2712" y="1"/>
                    <a:pt x="181" y="2387"/>
                    <a:pt x="1" y="5470"/>
                  </a:cubicBezTo>
                  <a:lnTo>
                    <a:pt x="63" y="5470"/>
                  </a:lnTo>
                  <a:cubicBezTo>
                    <a:pt x="63" y="5192"/>
                    <a:pt x="310" y="4946"/>
                    <a:pt x="618" y="4946"/>
                  </a:cubicBezTo>
                  <a:cubicBezTo>
                    <a:pt x="989" y="2199"/>
                    <a:pt x="3272" y="131"/>
                    <a:pt x="6050" y="8"/>
                  </a:cubicBezTo>
                  <a:cubicBezTo>
                    <a:pt x="5954" y="3"/>
                    <a:pt x="5859" y="1"/>
                    <a:pt x="576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2"/>
            <p:cNvSpPr/>
            <p:nvPr/>
          </p:nvSpPr>
          <p:spPr>
            <a:xfrm>
              <a:off x="6483488" y="1701125"/>
              <a:ext cx="137375" cy="109775"/>
            </a:xfrm>
            <a:custGeom>
              <a:rect b="b" l="l" r="r" t="t"/>
              <a:pathLst>
                <a:path extrusionOk="0" h="4391" w="5495">
                  <a:moveTo>
                    <a:pt x="271" y="0"/>
                  </a:moveTo>
                  <a:cubicBezTo>
                    <a:pt x="181" y="0"/>
                    <a:pt x="91" y="3"/>
                    <a:pt x="1" y="8"/>
                  </a:cubicBezTo>
                  <a:cubicBezTo>
                    <a:pt x="2007" y="131"/>
                    <a:pt x="3704" y="1458"/>
                    <a:pt x="4260" y="3372"/>
                  </a:cubicBezTo>
                  <a:cubicBezTo>
                    <a:pt x="4414" y="3526"/>
                    <a:pt x="4568" y="3711"/>
                    <a:pt x="4630" y="3927"/>
                  </a:cubicBezTo>
                  <a:cubicBezTo>
                    <a:pt x="4709" y="3884"/>
                    <a:pt x="4792" y="3865"/>
                    <a:pt x="4874" y="3865"/>
                  </a:cubicBezTo>
                  <a:cubicBezTo>
                    <a:pt x="5147" y="3865"/>
                    <a:pt x="5402" y="4082"/>
                    <a:pt x="5402" y="4390"/>
                  </a:cubicBezTo>
                  <a:lnTo>
                    <a:pt x="5494" y="4390"/>
                  </a:lnTo>
                  <a:cubicBezTo>
                    <a:pt x="5494" y="4205"/>
                    <a:pt x="5463" y="4020"/>
                    <a:pt x="5433" y="3866"/>
                  </a:cubicBezTo>
                  <a:cubicBezTo>
                    <a:pt x="5340" y="3866"/>
                    <a:pt x="5247" y="3866"/>
                    <a:pt x="5155" y="3927"/>
                  </a:cubicBezTo>
                  <a:cubicBezTo>
                    <a:pt x="5062" y="3711"/>
                    <a:pt x="4939" y="3526"/>
                    <a:pt x="4784" y="3372"/>
                  </a:cubicBezTo>
                  <a:cubicBezTo>
                    <a:pt x="4193" y="1360"/>
                    <a:pt x="2353" y="0"/>
                    <a:pt x="271"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2"/>
            <p:cNvSpPr/>
            <p:nvPr/>
          </p:nvSpPr>
          <p:spPr>
            <a:xfrm>
              <a:off x="6363913" y="1701125"/>
              <a:ext cx="119600" cy="83525"/>
            </a:xfrm>
            <a:custGeom>
              <a:rect b="b" l="l" r="r" t="t"/>
              <a:pathLst>
                <a:path extrusionOk="0" h="3341" w="4784">
                  <a:moveTo>
                    <a:pt x="4514" y="0"/>
                  </a:moveTo>
                  <a:cubicBezTo>
                    <a:pt x="2434" y="0"/>
                    <a:pt x="622" y="1359"/>
                    <a:pt x="0" y="3341"/>
                  </a:cubicBezTo>
                  <a:cubicBezTo>
                    <a:pt x="185" y="3217"/>
                    <a:pt x="401" y="3125"/>
                    <a:pt x="648" y="3094"/>
                  </a:cubicBezTo>
                  <a:cubicBezTo>
                    <a:pt x="1266" y="1335"/>
                    <a:pt x="2901" y="131"/>
                    <a:pt x="4784" y="8"/>
                  </a:cubicBezTo>
                  <a:cubicBezTo>
                    <a:pt x="4693" y="3"/>
                    <a:pt x="4603" y="0"/>
                    <a:pt x="4514"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2"/>
            <p:cNvSpPr/>
            <p:nvPr/>
          </p:nvSpPr>
          <p:spPr>
            <a:xfrm>
              <a:off x="6390138" y="1778475"/>
              <a:ext cx="5425" cy="2325"/>
            </a:xfrm>
            <a:custGeom>
              <a:rect b="b" l="l" r="r" t="t"/>
              <a:pathLst>
                <a:path extrusionOk="0" h="93" w="217">
                  <a:moveTo>
                    <a:pt x="217" y="0"/>
                  </a:moveTo>
                  <a:cubicBezTo>
                    <a:pt x="155" y="0"/>
                    <a:pt x="93" y="31"/>
                    <a:pt x="1" y="31"/>
                  </a:cubicBezTo>
                  <a:cubicBezTo>
                    <a:pt x="62" y="31"/>
                    <a:pt x="124" y="62"/>
                    <a:pt x="186" y="93"/>
                  </a:cubicBezTo>
                  <a:cubicBezTo>
                    <a:pt x="186" y="62"/>
                    <a:pt x="217" y="31"/>
                    <a:pt x="217"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2"/>
            <p:cNvSpPr/>
            <p:nvPr/>
          </p:nvSpPr>
          <p:spPr>
            <a:xfrm>
              <a:off x="6483488" y="1728125"/>
              <a:ext cx="87225" cy="51900"/>
            </a:xfrm>
            <a:custGeom>
              <a:rect b="b" l="l" r="r" t="t"/>
              <a:pathLst>
                <a:path extrusionOk="0" h="2076" w="3489">
                  <a:moveTo>
                    <a:pt x="236" y="1"/>
                  </a:moveTo>
                  <a:cubicBezTo>
                    <a:pt x="158" y="1"/>
                    <a:pt x="79" y="3"/>
                    <a:pt x="1" y="8"/>
                  </a:cubicBezTo>
                  <a:cubicBezTo>
                    <a:pt x="1297" y="131"/>
                    <a:pt x="2439" y="903"/>
                    <a:pt x="2994" y="2076"/>
                  </a:cubicBezTo>
                  <a:cubicBezTo>
                    <a:pt x="3149" y="2045"/>
                    <a:pt x="3303" y="2014"/>
                    <a:pt x="3488" y="2014"/>
                  </a:cubicBezTo>
                  <a:cubicBezTo>
                    <a:pt x="2875" y="759"/>
                    <a:pt x="1599" y="1"/>
                    <a:pt x="236"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2"/>
            <p:cNvSpPr/>
            <p:nvPr/>
          </p:nvSpPr>
          <p:spPr>
            <a:xfrm>
              <a:off x="6575313" y="1778650"/>
              <a:ext cx="13900" cy="6775"/>
            </a:xfrm>
            <a:custGeom>
              <a:rect b="b" l="l" r="r" t="t"/>
              <a:pathLst>
                <a:path extrusionOk="0" h="271" w="556">
                  <a:moveTo>
                    <a:pt x="232" y="1"/>
                  </a:moveTo>
                  <a:cubicBezTo>
                    <a:pt x="155" y="1"/>
                    <a:pt x="78" y="8"/>
                    <a:pt x="0" y="24"/>
                  </a:cubicBezTo>
                  <a:cubicBezTo>
                    <a:pt x="186" y="55"/>
                    <a:pt x="371" y="147"/>
                    <a:pt x="556" y="271"/>
                  </a:cubicBezTo>
                  <a:cubicBezTo>
                    <a:pt x="525" y="178"/>
                    <a:pt x="494" y="86"/>
                    <a:pt x="463" y="24"/>
                  </a:cubicBezTo>
                  <a:cubicBezTo>
                    <a:pt x="386" y="8"/>
                    <a:pt x="309" y="1"/>
                    <a:pt x="2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2"/>
            <p:cNvSpPr/>
            <p:nvPr/>
          </p:nvSpPr>
          <p:spPr>
            <a:xfrm>
              <a:off x="6395538" y="1728150"/>
              <a:ext cx="87975" cy="71950"/>
            </a:xfrm>
            <a:custGeom>
              <a:rect b="b" l="l" r="r" t="t"/>
              <a:pathLst>
                <a:path extrusionOk="0" h="2878" w="3519">
                  <a:moveTo>
                    <a:pt x="3291" y="0"/>
                  </a:moveTo>
                  <a:cubicBezTo>
                    <a:pt x="1868" y="0"/>
                    <a:pt x="587" y="816"/>
                    <a:pt x="1" y="2106"/>
                  </a:cubicBezTo>
                  <a:cubicBezTo>
                    <a:pt x="340" y="2229"/>
                    <a:pt x="618" y="2507"/>
                    <a:pt x="772" y="2877"/>
                  </a:cubicBezTo>
                  <a:lnTo>
                    <a:pt x="834" y="2877"/>
                  </a:lnTo>
                  <a:cubicBezTo>
                    <a:pt x="896" y="2723"/>
                    <a:pt x="957" y="2569"/>
                    <a:pt x="1019" y="2445"/>
                  </a:cubicBezTo>
                  <a:cubicBezTo>
                    <a:pt x="896" y="2291"/>
                    <a:pt x="710" y="2167"/>
                    <a:pt x="525" y="2106"/>
                  </a:cubicBezTo>
                  <a:cubicBezTo>
                    <a:pt x="1050" y="902"/>
                    <a:pt x="2223" y="130"/>
                    <a:pt x="3519" y="7"/>
                  </a:cubicBezTo>
                  <a:cubicBezTo>
                    <a:pt x="3442" y="2"/>
                    <a:pt x="3366" y="0"/>
                    <a:pt x="3291"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2"/>
            <p:cNvSpPr/>
            <p:nvPr/>
          </p:nvSpPr>
          <p:spPr>
            <a:xfrm>
              <a:off x="6483488" y="1755050"/>
              <a:ext cx="61750" cy="45050"/>
            </a:xfrm>
            <a:custGeom>
              <a:rect b="b" l="l" r="r" t="t"/>
              <a:pathLst>
                <a:path extrusionOk="0" h="1802" w="2470">
                  <a:moveTo>
                    <a:pt x="232" y="1"/>
                  </a:moveTo>
                  <a:cubicBezTo>
                    <a:pt x="156" y="1"/>
                    <a:pt x="78" y="4"/>
                    <a:pt x="1" y="11"/>
                  </a:cubicBezTo>
                  <a:lnTo>
                    <a:pt x="1" y="42"/>
                  </a:lnTo>
                  <a:cubicBezTo>
                    <a:pt x="988" y="135"/>
                    <a:pt x="1853" y="844"/>
                    <a:pt x="2130" y="1801"/>
                  </a:cubicBezTo>
                  <a:lnTo>
                    <a:pt x="2192" y="1801"/>
                  </a:lnTo>
                  <a:cubicBezTo>
                    <a:pt x="2254" y="1616"/>
                    <a:pt x="2346" y="1462"/>
                    <a:pt x="2470" y="1338"/>
                  </a:cubicBezTo>
                  <a:cubicBezTo>
                    <a:pt x="2014" y="511"/>
                    <a:pt x="1162" y="1"/>
                    <a:pt x="232"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2"/>
            <p:cNvSpPr/>
            <p:nvPr/>
          </p:nvSpPr>
          <p:spPr>
            <a:xfrm>
              <a:off x="6298338" y="1778600"/>
              <a:ext cx="91825" cy="95975"/>
            </a:xfrm>
            <a:custGeom>
              <a:rect b="b" l="l" r="r" t="t"/>
              <a:pathLst>
                <a:path extrusionOk="0" h="3839" w="3673">
                  <a:moveTo>
                    <a:pt x="3417" y="1"/>
                  </a:moveTo>
                  <a:cubicBezTo>
                    <a:pt x="2885" y="1"/>
                    <a:pt x="2377" y="323"/>
                    <a:pt x="2191" y="828"/>
                  </a:cubicBezTo>
                  <a:cubicBezTo>
                    <a:pt x="2113" y="785"/>
                    <a:pt x="2029" y="766"/>
                    <a:pt x="1947" y="766"/>
                  </a:cubicBezTo>
                  <a:cubicBezTo>
                    <a:pt x="1675" y="766"/>
                    <a:pt x="1420" y="983"/>
                    <a:pt x="1420" y="1291"/>
                  </a:cubicBezTo>
                  <a:cubicBezTo>
                    <a:pt x="0" y="1415"/>
                    <a:pt x="93" y="3513"/>
                    <a:pt x="1512" y="3513"/>
                  </a:cubicBezTo>
                  <a:cubicBezTo>
                    <a:pt x="1671" y="3718"/>
                    <a:pt x="1915" y="3839"/>
                    <a:pt x="2167" y="3839"/>
                  </a:cubicBezTo>
                  <a:cubicBezTo>
                    <a:pt x="2257" y="3839"/>
                    <a:pt x="2349" y="3823"/>
                    <a:pt x="2438" y="3791"/>
                  </a:cubicBezTo>
                  <a:cubicBezTo>
                    <a:pt x="2284" y="3729"/>
                    <a:pt x="2129" y="3637"/>
                    <a:pt x="2037" y="3513"/>
                  </a:cubicBezTo>
                  <a:lnTo>
                    <a:pt x="2068" y="3513"/>
                  </a:lnTo>
                  <a:cubicBezTo>
                    <a:pt x="648" y="3513"/>
                    <a:pt x="556" y="1415"/>
                    <a:pt x="1975" y="1291"/>
                  </a:cubicBezTo>
                  <a:cubicBezTo>
                    <a:pt x="1975" y="983"/>
                    <a:pt x="2230" y="766"/>
                    <a:pt x="2503" y="766"/>
                  </a:cubicBezTo>
                  <a:cubicBezTo>
                    <a:pt x="2585" y="766"/>
                    <a:pt x="2668" y="785"/>
                    <a:pt x="2747" y="828"/>
                  </a:cubicBezTo>
                  <a:cubicBezTo>
                    <a:pt x="2901" y="427"/>
                    <a:pt x="3241" y="118"/>
                    <a:pt x="3673" y="26"/>
                  </a:cubicBezTo>
                  <a:cubicBezTo>
                    <a:pt x="3588" y="9"/>
                    <a:pt x="3502" y="1"/>
                    <a:pt x="3417"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2"/>
            <p:cNvSpPr/>
            <p:nvPr/>
          </p:nvSpPr>
          <p:spPr>
            <a:xfrm>
              <a:off x="6373163" y="1871825"/>
              <a:ext cx="23950" cy="7225"/>
            </a:xfrm>
            <a:custGeom>
              <a:rect b="b" l="l" r="r" t="t"/>
              <a:pathLst>
                <a:path extrusionOk="0" h="289" w="958">
                  <a:moveTo>
                    <a:pt x="124" y="0"/>
                  </a:moveTo>
                  <a:lnTo>
                    <a:pt x="1" y="62"/>
                  </a:lnTo>
                  <a:cubicBezTo>
                    <a:pt x="195" y="213"/>
                    <a:pt x="420" y="289"/>
                    <a:pt x="653" y="289"/>
                  </a:cubicBezTo>
                  <a:cubicBezTo>
                    <a:pt x="754" y="289"/>
                    <a:pt x="856" y="275"/>
                    <a:pt x="957" y="247"/>
                  </a:cubicBezTo>
                  <a:cubicBezTo>
                    <a:pt x="772" y="216"/>
                    <a:pt x="618" y="124"/>
                    <a:pt x="494" y="0"/>
                  </a:cubicBezTo>
                  <a:cubicBezTo>
                    <a:pt x="448" y="47"/>
                    <a:pt x="386" y="70"/>
                    <a:pt x="321" y="70"/>
                  </a:cubicBezTo>
                  <a:cubicBezTo>
                    <a:pt x="255" y="70"/>
                    <a:pt x="186" y="47"/>
                    <a:pt x="124"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2"/>
            <p:cNvSpPr/>
            <p:nvPr/>
          </p:nvSpPr>
          <p:spPr>
            <a:xfrm>
              <a:off x="6500463" y="1778600"/>
              <a:ext cx="74875" cy="100350"/>
            </a:xfrm>
            <a:custGeom>
              <a:rect b="b" l="l" r="r" t="t"/>
              <a:pathLst>
                <a:path extrusionOk="0" h="4014" w="2995">
                  <a:moveTo>
                    <a:pt x="2731" y="1"/>
                  </a:moveTo>
                  <a:cubicBezTo>
                    <a:pt x="2185" y="1"/>
                    <a:pt x="1699" y="327"/>
                    <a:pt x="1513" y="859"/>
                  </a:cubicBezTo>
                  <a:cubicBezTo>
                    <a:pt x="1496" y="858"/>
                    <a:pt x="1479" y="857"/>
                    <a:pt x="1462" y="857"/>
                  </a:cubicBezTo>
                  <a:cubicBezTo>
                    <a:pt x="1149" y="857"/>
                    <a:pt x="931" y="1123"/>
                    <a:pt x="1019" y="1446"/>
                  </a:cubicBezTo>
                  <a:cubicBezTo>
                    <a:pt x="1" y="2001"/>
                    <a:pt x="402" y="3513"/>
                    <a:pt x="1544" y="3513"/>
                  </a:cubicBezTo>
                  <a:cubicBezTo>
                    <a:pt x="1740" y="3832"/>
                    <a:pt x="2091" y="4014"/>
                    <a:pt x="2459" y="4014"/>
                  </a:cubicBezTo>
                  <a:cubicBezTo>
                    <a:pt x="2555" y="4014"/>
                    <a:pt x="2652" y="4002"/>
                    <a:pt x="2748" y="3976"/>
                  </a:cubicBezTo>
                  <a:cubicBezTo>
                    <a:pt x="2470" y="3914"/>
                    <a:pt x="2254" y="3729"/>
                    <a:pt x="2099" y="3513"/>
                  </a:cubicBezTo>
                  <a:cubicBezTo>
                    <a:pt x="927" y="3513"/>
                    <a:pt x="556" y="2001"/>
                    <a:pt x="1544" y="1446"/>
                  </a:cubicBezTo>
                  <a:cubicBezTo>
                    <a:pt x="1456" y="1123"/>
                    <a:pt x="1702" y="857"/>
                    <a:pt x="1991" y="857"/>
                  </a:cubicBezTo>
                  <a:cubicBezTo>
                    <a:pt x="2006" y="857"/>
                    <a:pt x="2022" y="858"/>
                    <a:pt x="2038" y="859"/>
                  </a:cubicBezTo>
                  <a:cubicBezTo>
                    <a:pt x="2192" y="427"/>
                    <a:pt x="2562" y="118"/>
                    <a:pt x="2994" y="26"/>
                  </a:cubicBezTo>
                  <a:cubicBezTo>
                    <a:pt x="2906" y="9"/>
                    <a:pt x="2817" y="1"/>
                    <a:pt x="2731"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2"/>
            <p:cNvSpPr/>
            <p:nvPr/>
          </p:nvSpPr>
          <p:spPr>
            <a:xfrm>
              <a:off x="6592288" y="1871050"/>
              <a:ext cx="14675" cy="3300"/>
            </a:xfrm>
            <a:custGeom>
              <a:rect b="b" l="l" r="r" t="t"/>
              <a:pathLst>
                <a:path extrusionOk="0" h="132" w="587">
                  <a:moveTo>
                    <a:pt x="432" y="0"/>
                  </a:moveTo>
                  <a:lnTo>
                    <a:pt x="432" y="31"/>
                  </a:lnTo>
                  <a:cubicBezTo>
                    <a:pt x="371" y="78"/>
                    <a:pt x="301" y="101"/>
                    <a:pt x="236" y="101"/>
                  </a:cubicBezTo>
                  <a:cubicBezTo>
                    <a:pt x="170" y="101"/>
                    <a:pt x="108" y="78"/>
                    <a:pt x="62" y="31"/>
                  </a:cubicBezTo>
                  <a:lnTo>
                    <a:pt x="0" y="62"/>
                  </a:lnTo>
                  <a:cubicBezTo>
                    <a:pt x="93" y="108"/>
                    <a:pt x="193" y="132"/>
                    <a:pt x="294" y="132"/>
                  </a:cubicBezTo>
                  <a:cubicBezTo>
                    <a:pt x="394" y="132"/>
                    <a:pt x="494" y="108"/>
                    <a:pt x="587" y="62"/>
                  </a:cubicBezTo>
                  <a:cubicBezTo>
                    <a:pt x="525" y="62"/>
                    <a:pt x="463" y="31"/>
                    <a:pt x="432"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2"/>
            <p:cNvSpPr/>
            <p:nvPr/>
          </p:nvSpPr>
          <p:spPr>
            <a:xfrm>
              <a:off x="6291388" y="1773425"/>
              <a:ext cx="165900" cy="109975"/>
            </a:xfrm>
            <a:custGeom>
              <a:rect b="b" l="l" r="r" t="t"/>
              <a:pathLst>
                <a:path extrusionOk="0" h="4399" w="6636">
                  <a:moveTo>
                    <a:pt x="3683" y="426"/>
                  </a:moveTo>
                  <a:cubicBezTo>
                    <a:pt x="4114" y="426"/>
                    <a:pt x="4550" y="673"/>
                    <a:pt x="4722" y="1159"/>
                  </a:cubicBezTo>
                  <a:lnTo>
                    <a:pt x="4784" y="1313"/>
                  </a:lnTo>
                  <a:cubicBezTo>
                    <a:pt x="4969" y="1313"/>
                    <a:pt x="4969" y="1282"/>
                    <a:pt x="4969" y="1282"/>
                  </a:cubicBezTo>
                  <a:cubicBezTo>
                    <a:pt x="5154" y="1282"/>
                    <a:pt x="5247" y="1437"/>
                    <a:pt x="5216" y="1591"/>
                  </a:cubicBezTo>
                  <a:lnTo>
                    <a:pt x="5185" y="1745"/>
                  </a:lnTo>
                  <a:lnTo>
                    <a:pt x="5309" y="1838"/>
                  </a:lnTo>
                  <a:cubicBezTo>
                    <a:pt x="6049" y="2301"/>
                    <a:pt x="5741" y="3473"/>
                    <a:pt x="4876" y="3504"/>
                  </a:cubicBezTo>
                  <a:lnTo>
                    <a:pt x="4846" y="3535"/>
                  </a:lnTo>
                  <a:lnTo>
                    <a:pt x="4753" y="3535"/>
                  </a:lnTo>
                  <a:lnTo>
                    <a:pt x="4691" y="3628"/>
                  </a:lnTo>
                  <a:cubicBezTo>
                    <a:pt x="4513" y="3877"/>
                    <a:pt x="4233" y="4013"/>
                    <a:pt x="3951" y="4013"/>
                  </a:cubicBezTo>
                  <a:cubicBezTo>
                    <a:pt x="3743" y="4013"/>
                    <a:pt x="3534" y="3939"/>
                    <a:pt x="3364" y="3782"/>
                  </a:cubicBezTo>
                  <a:lnTo>
                    <a:pt x="3210" y="3659"/>
                  </a:lnTo>
                  <a:lnTo>
                    <a:pt x="3086" y="3782"/>
                  </a:lnTo>
                  <a:cubicBezTo>
                    <a:pt x="3071" y="3797"/>
                    <a:pt x="3056" y="3805"/>
                    <a:pt x="3040" y="3805"/>
                  </a:cubicBezTo>
                  <a:cubicBezTo>
                    <a:pt x="3025" y="3805"/>
                    <a:pt x="3009" y="3797"/>
                    <a:pt x="2994" y="3782"/>
                  </a:cubicBezTo>
                  <a:lnTo>
                    <a:pt x="2870" y="3659"/>
                  </a:lnTo>
                  <a:lnTo>
                    <a:pt x="2747" y="3751"/>
                  </a:lnTo>
                  <a:cubicBezTo>
                    <a:pt x="2654" y="3809"/>
                    <a:pt x="2547" y="3837"/>
                    <a:pt x="2441" y="3837"/>
                  </a:cubicBezTo>
                  <a:cubicBezTo>
                    <a:pt x="2266" y="3837"/>
                    <a:pt x="2091" y="3762"/>
                    <a:pt x="1975" y="3628"/>
                  </a:cubicBezTo>
                  <a:lnTo>
                    <a:pt x="1914" y="3535"/>
                  </a:lnTo>
                  <a:lnTo>
                    <a:pt x="1790" y="3535"/>
                  </a:lnTo>
                  <a:cubicBezTo>
                    <a:pt x="648" y="3504"/>
                    <a:pt x="587" y="1807"/>
                    <a:pt x="1729" y="1714"/>
                  </a:cubicBezTo>
                  <a:lnTo>
                    <a:pt x="1914" y="1714"/>
                  </a:lnTo>
                  <a:lnTo>
                    <a:pt x="1914" y="1529"/>
                  </a:lnTo>
                  <a:cubicBezTo>
                    <a:pt x="1914" y="1344"/>
                    <a:pt x="2037" y="1220"/>
                    <a:pt x="2222" y="1190"/>
                  </a:cubicBezTo>
                  <a:cubicBezTo>
                    <a:pt x="2315" y="1190"/>
                    <a:pt x="2377" y="1251"/>
                    <a:pt x="2593" y="1375"/>
                  </a:cubicBezTo>
                  <a:lnTo>
                    <a:pt x="2685" y="1128"/>
                  </a:lnTo>
                  <a:cubicBezTo>
                    <a:pt x="2852" y="657"/>
                    <a:pt x="3266" y="426"/>
                    <a:pt x="3683" y="426"/>
                  </a:cubicBezTo>
                  <a:close/>
                  <a:moveTo>
                    <a:pt x="3698" y="1"/>
                  </a:moveTo>
                  <a:cubicBezTo>
                    <a:pt x="3180" y="1"/>
                    <a:pt x="2662" y="263"/>
                    <a:pt x="2377" y="788"/>
                  </a:cubicBezTo>
                  <a:cubicBezTo>
                    <a:pt x="2324" y="775"/>
                    <a:pt x="2270" y="769"/>
                    <a:pt x="2217" y="769"/>
                  </a:cubicBezTo>
                  <a:cubicBezTo>
                    <a:pt x="1898" y="769"/>
                    <a:pt x="1592" y="996"/>
                    <a:pt x="1513" y="1313"/>
                  </a:cubicBezTo>
                  <a:cubicBezTo>
                    <a:pt x="0" y="1622"/>
                    <a:pt x="155" y="3844"/>
                    <a:pt x="1698" y="3936"/>
                  </a:cubicBezTo>
                  <a:cubicBezTo>
                    <a:pt x="1899" y="4138"/>
                    <a:pt x="2167" y="4247"/>
                    <a:pt x="2440" y="4247"/>
                  </a:cubicBezTo>
                  <a:cubicBezTo>
                    <a:pt x="2585" y="4247"/>
                    <a:pt x="2731" y="4217"/>
                    <a:pt x="2870" y="4152"/>
                  </a:cubicBezTo>
                  <a:cubicBezTo>
                    <a:pt x="2917" y="4183"/>
                    <a:pt x="2971" y="4199"/>
                    <a:pt x="3029" y="4199"/>
                  </a:cubicBezTo>
                  <a:cubicBezTo>
                    <a:pt x="3086" y="4199"/>
                    <a:pt x="3148" y="4183"/>
                    <a:pt x="3210" y="4152"/>
                  </a:cubicBezTo>
                  <a:cubicBezTo>
                    <a:pt x="3439" y="4317"/>
                    <a:pt x="3704" y="4399"/>
                    <a:pt x="3967" y="4399"/>
                  </a:cubicBezTo>
                  <a:cubicBezTo>
                    <a:pt x="4343" y="4399"/>
                    <a:pt x="4715" y="4232"/>
                    <a:pt x="4969" y="3905"/>
                  </a:cubicBezTo>
                  <a:cubicBezTo>
                    <a:pt x="6204" y="3813"/>
                    <a:pt x="6636" y="2239"/>
                    <a:pt x="5617" y="1529"/>
                  </a:cubicBezTo>
                  <a:cubicBezTo>
                    <a:pt x="5648" y="1190"/>
                    <a:pt x="5401" y="912"/>
                    <a:pt x="5062" y="881"/>
                  </a:cubicBezTo>
                  <a:cubicBezTo>
                    <a:pt x="4792" y="294"/>
                    <a:pt x="4245" y="1"/>
                    <a:pt x="36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2"/>
            <p:cNvSpPr/>
            <p:nvPr/>
          </p:nvSpPr>
          <p:spPr>
            <a:xfrm>
              <a:off x="6495838" y="1773425"/>
              <a:ext cx="165150" cy="110525"/>
            </a:xfrm>
            <a:custGeom>
              <a:rect b="b" l="l" r="r" t="t"/>
              <a:pathLst>
                <a:path extrusionOk="0" h="4421" w="6606">
                  <a:moveTo>
                    <a:pt x="2889" y="414"/>
                  </a:moveTo>
                  <a:cubicBezTo>
                    <a:pt x="3310" y="414"/>
                    <a:pt x="3736" y="653"/>
                    <a:pt x="3920" y="1128"/>
                  </a:cubicBezTo>
                  <a:lnTo>
                    <a:pt x="4013" y="1344"/>
                  </a:lnTo>
                  <a:cubicBezTo>
                    <a:pt x="4198" y="1220"/>
                    <a:pt x="4260" y="1190"/>
                    <a:pt x="4383" y="1190"/>
                  </a:cubicBezTo>
                  <a:cubicBezTo>
                    <a:pt x="4537" y="1190"/>
                    <a:pt x="4692" y="1313"/>
                    <a:pt x="4692" y="1498"/>
                  </a:cubicBezTo>
                  <a:lnTo>
                    <a:pt x="4692" y="1683"/>
                  </a:lnTo>
                  <a:lnTo>
                    <a:pt x="4877" y="1683"/>
                  </a:lnTo>
                  <a:cubicBezTo>
                    <a:pt x="6019" y="1807"/>
                    <a:pt x="5957" y="3473"/>
                    <a:pt x="4815" y="3504"/>
                  </a:cubicBezTo>
                  <a:lnTo>
                    <a:pt x="4692" y="3504"/>
                  </a:lnTo>
                  <a:lnTo>
                    <a:pt x="4630" y="3597"/>
                  </a:lnTo>
                  <a:cubicBezTo>
                    <a:pt x="4513" y="3753"/>
                    <a:pt x="4334" y="3835"/>
                    <a:pt x="4155" y="3835"/>
                  </a:cubicBezTo>
                  <a:cubicBezTo>
                    <a:pt x="4052" y="3835"/>
                    <a:pt x="3949" y="3808"/>
                    <a:pt x="3858" y="3751"/>
                  </a:cubicBezTo>
                  <a:lnTo>
                    <a:pt x="3704" y="3659"/>
                  </a:lnTo>
                  <a:lnTo>
                    <a:pt x="3581" y="3782"/>
                  </a:lnTo>
                  <a:lnTo>
                    <a:pt x="3488" y="3782"/>
                  </a:lnTo>
                  <a:lnTo>
                    <a:pt x="3365" y="3659"/>
                  </a:lnTo>
                  <a:lnTo>
                    <a:pt x="3241" y="3782"/>
                  </a:lnTo>
                  <a:cubicBezTo>
                    <a:pt x="3074" y="3937"/>
                    <a:pt x="2863" y="4011"/>
                    <a:pt x="2655" y="4011"/>
                  </a:cubicBezTo>
                  <a:cubicBezTo>
                    <a:pt x="2363" y="4011"/>
                    <a:pt x="2076" y="3867"/>
                    <a:pt x="1914" y="3597"/>
                  </a:cubicBezTo>
                  <a:lnTo>
                    <a:pt x="1852" y="3504"/>
                  </a:lnTo>
                  <a:lnTo>
                    <a:pt x="1729" y="3504"/>
                  </a:lnTo>
                  <a:cubicBezTo>
                    <a:pt x="803" y="3504"/>
                    <a:pt x="464" y="2270"/>
                    <a:pt x="1297" y="1807"/>
                  </a:cubicBezTo>
                  <a:lnTo>
                    <a:pt x="1420" y="1745"/>
                  </a:lnTo>
                  <a:lnTo>
                    <a:pt x="1389" y="1591"/>
                  </a:lnTo>
                  <a:cubicBezTo>
                    <a:pt x="1328" y="1437"/>
                    <a:pt x="1451" y="1282"/>
                    <a:pt x="1605" y="1282"/>
                  </a:cubicBezTo>
                  <a:lnTo>
                    <a:pt x="1822" y="1313"/>
                  </a:lnTo>
                  <a:lnTo>
                    <a:pt x="1883" y="1159"/>
                  </a:lnTo>
                  <a:cubicBezTo>
                    <a:pt x="2039" y="661"/>
                    <a:pt x="2461" y="414"/>
                    <a:pt x="2889" y="414"/>
                  </a:cubicBezTo>
                  <a:close/>
                  <a:moveTo>
                    <a:pt x="2907" y="1"/>
                  </a:moveTo>
                  <a:cubicBezTo>
                    <a:pt x="2360" y="1"/>
                    <a:pt x="1813" y="294"/>
                    <a:pt x="1544" y="881"/>
                  </a:cubicBezTo>
                  <a:cubicBezTo>
                    <a:pt x="1235" y="912"/>
                    <a:pt x="988" y="1190"/>
                    <a:pt x="988" y="1529"/>
                  </a:cubicBezTo>
                  <a:cubicBezTo>
                    <a:pt x="1" y="2239"/>
                    <a:pt x="433" y="3813"/>
                    <a:pt x="1636" y="3936"/>
                  </a:cubicBezTo>
                  <a:cubicBezTo>
                    <a:pt x="1895" y="4250"/>
                    <a:pt x="2275" y="4421"/>
                    <a:pt x="2665" y="4421"/>
                  </a:cubicBezTo>
                  <a:cubicBezTo>
                    <a:pt x="2926" y="4421"/>
                    <a:pt x="3191" y="4344"/>
                    <a:pt x="3426" y="4183"/>
                  </a:cubicBezTo>
                  <a:cubicBezTo>
                    <a:pt x="3473" y="4199"/>
                    <a:pt x="3527" y="4206"/>
                    <a:pt x="3584" y="4206"/>
                  </a:cubicBezTo>
                  <a:cubicBezTo>
                    <a:pt x="3642" y="4206"/>
                    <a:pt x="3704" y="4199"/>
                    <a:pt x="3766" y="4183"/>
                  </a:cubicBezTo>
                  <a:cubicBezTo>
                    <a:pt x="3902" y="4246"/>
                    <a:pt x="4046" y="4277"/>
                    <a:pt x="4186" y="4277"/>
                  </a:cubicBezTo>
                  <a:cubicBezTo>
                    <a:pt x="4460" y="4277"/>
                    <a:pt x="4724" y="4160"/>
                    <a:pt x="4908" y="3936"/>
                  </a:cubicBezTo>
                  <a:cubicBezTo>
                    <a:pt x="6482" y="3844"/>
                    <a:pt x="6605" y="1622"/>
                    <a:pt x="5093" y="1344"/>
                  </a:cubicBezTo>
                  <a:lnTo>
                    <a:pt x="5062" y="1313"/>
                  </a:lnTo>
                  <a:cubicBezTo>
                    <a:pt x="4983" y="996"/>
                    <a:pt x="4699" y="769"/>
                    <a:pt x="4387" y="769"/>
                  </a:cubicBezTo>
                  <a:cubicBezTo>
                    <a:pt x="4335" y="769"/>
                    <a:pt x="4282" y="775"/>
                    <a:pt x="4229" y="788"/>
                  </a:cubicBezTo>
                  <a:cubicBezTo>
                    <a:pt x="3944" y="263"/>
                    <a:pt x="3425" y="1"/>
                    <a:pt x="29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2"/>
            <p:cNvSpPr/>
            <p:nvPr/>
          </p:nvSpPr>
          <p:spPr>
            <a:xfrm>
              <a:off x="6401713" y="1723275"/>
              <a:ext cx="152050" cy="45175"/>
            </a:xfrm>
            <a:custGeom>
              <a:rect b="b" l="l" r="r" t="t"/>
              <a:pathLst>
                <a:path extrusionOk="0" h="1807" w="6082">
                  <a:moveTo>
                    <a:pt x="2986" y="1"/>
                  </a:moveTo>
                  <a:cubicBezTo>
                    <a:pt x="1870" y="1"/>
                    <a:pt x="755" y="487"/>
                    <a:pt x="1" y="1467"/>
                  </a:cubicBezTo>
                  <a:lnTo>
                    <a:pt x="309" y="1714"/>
                  </a:lnTo>
                  <a:cubicBezTo>
                    <a:pt x="950" y="899"/>
                    <a:pt x="1893" y="413"/>
                    <a:pt x="2906" y="413"/>
                  </a:cubicBezTo>
                  <a:cubicBezTo>
                    <a:pt x="2966" y="413"/>
                    <a:pt x="3026" y="415"/>
                    <a:pt x="3087" y="418"/>
                  </a:cubicBezTo>
                  <a:cubicBezTo>
                    <a:pt x="4136" y="449"/>
                    <a:pt x="5124" y="974"/>
                    <a:pt x="5741" y="1807"/>
                  </a:cubicBezTo>
                  <a:cubicBezTo>
                    <a:pt x="6021" y="1620"/>
                    <a:pt x="6072" y="1592"/>
                    <a:pt x="6080" y="1590"/>
                  </a:cubicBezTo>
                  <a:lnTo>
                    <a:pt x="6080" y="1590"/>
                  </a:lnTo>
                  <a:cubicBezTo>
                    <a:pt x="6080" y="1590"/>
                    <a:pt x="6080" y="1590"/>
                    <a:pt x="6080" y="1591"/>
                  </a:cubicBezTo>
                  <a:cubicBezTo>
                    <a:pt x="6080" y="1591"/>
                    <a:pt x="6082" y="1590"/>
                    <a:pt x="6081" y="1590"/>
                  </a:cubicBezTo>
                  <a:lnTo>
                    <a:pt x="6081" y="1590"/>
                  </a:lnTo>
                  <a:cubicBezTo>
                    <a:pt x="6080" y="1590"/>
                    <a:pt x="6080" y="1590"/>
                    <a:pt x="6080" y="1590"/>
                  </a:cubicBezTo>
                  <a:lnTo>
                    <a:pt x="6080" y="1590"/>
                  </a:lnTo>
                  <a:cubicBezTo>
                    <a:pt x="5322" y="533"/>
                    <a:pt x="4153" y="1"/>
                    <a:pt x="29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2"/>
            <p:cNvSpPr/>
            <p:nvPr/>
          </p:nvSpPr>
          <p:spPr>
            <a:xfrm>
              <a:off x="6422538" y="1750000"/>
              <a:ext cx="108050" cy="33125"/>
            </a:xfrm>
            <a:custGeom>
              <a:rect b="b" l="l" r="r" t="t"/>
              <a:pathLst>
                <a:path extrusionOk="0" h="1325" w="4322">
                  <a:moveTo>
                    <a:pt x="2163" y="1"/>
                  </a:moveTo>
                  <a:cubicBezTo>
                    <a:pt x="1352" y="1"/>
                    <a:pt x="544" y="364"/>
                    <a:pt x="1" y="1077"/>
                  </a:cubicBezTo>
                  <a:lnTo>
                    <a:pt x="309" y="1324"/>
                  </a:lnTo>
                  <a:cubicBezTo>
                    <a:pt x="772" y="722"/>
                    <a:pt x="1459" y="422"/>
                    <a:pt x="2146" y="422"/>
                  </a:cubicBezTo>
                  <a:cubicBezTo>
                    <a:pt x="2832" y="422"/>
                    <a:pt x="3519" y="722"/>
                    <a:pt x="3982" y="1324"/>
                  </a:cubicBezTo>
                  <a:lnTo>
                    <a:pt x="4321" y="1077"/>
                  </a:lnTo>
                  <a:cubicBezTo>
                    <a:pt x="3769" y="356"/>
                    <a:pt x="2965" y="1"/>
                    <a:pt x="21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2"/>
            <p:cNvSpPr/>
            <p:nvPr/>
          </p:nvSpPr>
          <p:spPr>
            <a:xfrm>
              <a:off x="6370863" y="1696125"/>
              <a:ext cx="210650" cy="66150"/>
            </a:xfrm>
            <a:custGeom>
              <a:rect b="b" l="l" r="r" t="t"/>
              <a:pathLst>
                <a:path extrusionOk="0" h="2646" w="8426">
                  <a:moveTo>
                    <a:pt x="4221" y="1"/>
                  </a:moveTo>
                  <a:cubicBezTo>
                    <a:pt x="3382" y="1"/>
                    <a:pt x="2533" y="217"/>
                    <a:pt x="1759" y="671"/>
                  </a:cubicBezTo>
                  <a:cubicBezTo>
                    <a:pt x="1697" y="702"/>
                    <a:pt x="1667" y="733"/>
                    <a:pt x="1512" y="825"/>
                  </a:cubicBezTo>
                  <a:cubicBezTo>
                    <a:pt x="926" y="1195"/>
                    <a:pt x="432" y="1720"/>
                    <a:pt x="62" y="2337"/>
                  </a:cubicBezTo>
                  <a:lnTo>
                    <a:pt x="62" y="2368"/>
                  </a:lnTo>
                  <a:lnTo>
                    <a:pt x="0" y="2461"/>
                  </a:lnTo>
                  <a:lnTo>
                    <a:pt x="370" y="2646"/>
                  </a:lnTo>
                  <a:cubicBezTo>
                    <a:pt x="1142" y="1288"/>
                    <a:pt x="2592" y="455"/>
                    <a:pt x="4166" y="424"/>
                  </a:cubicBezTo>
                  <a:cubicBezTo>
                    <a:pt x="4220" y="422"/>
                    <a:pt x="4274" y="421"/>
                    <a:pt x="4328" y="421"/>
                  </a:cubicBezTo>
                  <a:cubicBezTo>
                    <a:pt x="5872" y="421"/>
                    <a:pt x="7310" y="1273"/>
                    <a:pt x="8086" y="2615"/>
                  </a:cubicBezTo>
                  <a:lnTo>
                    <a:pt x="8425" y="2399"/>
                  </a:lnTo>
                  <a:cubicBezTo>
                    <a:pt x="7521" y="858"/>
                    <a:pt x="5892" y="1"/>
                    <a:pt x="42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2"/>
            <p:cNvSpPr/>
            <p:nvPr/>
          </p:nvSpPr>
          <p:spPr>
            <a:xfrm>
              <a:off x="6333038" y="1669300"/>
              <a:ext cx="287050" cy="111500"/>
            </a:xfrm>
            <a:custGeom>
              <a:rect b="b" l="l" r="r" t="t"/>
              <a:pathLst>
                <a:path extrusionOk="0" h="4460" w="11482">
                  <a:moveTo>
                    <a:pt x="5733" y="0"/>
                  </a:moveTo>
                  <a:cubicBezTo>
                    <a:pt x="3274" y="0"/>
                    <a:pt x="816" y="1443"/>
                    <a:pt x="1" y="4336"/>
                  </a:cubicBezTo>
                  <a:lnTo>
                    <a:pt x="371" y="4429"/>
                  </a:lnTo>
                  <a:cubicBezTo>
                    <a:pt x="711" y="3287"/>
                    <a:pt x="1390" y="2268"/>
                    <a:pt x="2346" y="1528"/>
                  </a:cubicBezTo>
                  <a:lnTo>
                    <a:pt x="2346" y="1559"/>
                  </a:lnTo>
                  <a:cubicBezTo>
                    <a:pt x="3349" y="787"/>
                    <a:pt x="4545" y="401"/>
                    <a:pt x="5741" y="401"/>
                  </a:cubicBezTo>
                  <a:cubicBezTo>
                    <a:pt x="6937" y="401"/>
                    <a:pt x="8133" y="787"/>
                    <a:pt x="9136" y="1559"/>
                  </a:cubicBezTo>
                  <a:cubicBezTo>
                    <a:pt x="10062" y="2268"/>
                    <a:pt x="10772" y="3287"/>
                    <a:pt x="11080" y="4460"/>
                  </a:cubicBezTo>
                  <a:lnTo>
                    <a:pt x="11296" y="4398"/>
                  </a:lnTo>
                  <a:lnTo>
                    <a:pt x="11481" y="4398"/>
                  </a:lnTo>
                  <a:lnTo>
                    <a:pt x="11481" y="4367"/>
                  </a:lnTo>
                  <a:cubicBezTo>
                    <a:pt x="10677" y="1458"/>
                    <a:pt x="8205" y="0"/>
                    <a:pt x="57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2"/>
            <p:cNvSpPr/>
            <p:nvPr/>
          </p:nvSpPr>
          <p:spPr>
            <a:xfrm>
              <a:off x="6361588" y="1827850"/>
              <a:ext cx="27025" cy="10050"/>
            </a:xfrm>
            <a:custGeom>
              <a:rect b="b" l="l" r="r" t="t"/>
              <a:pathLst>
                <a:path extrusionOk="0" h="402" w="1081">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 name="Google Shape;2147;p52"/>
          <p:cNvGrpSpPr/>
          <p:nvPr/>
        </p:nvGrpSpPr>
        <p:grpSpPr>
          <a:xfrm>
            <a:off x="5586188" y="2165000"/>
            <a:ext cx="250000" cy="347225"/>
            <a:chOff x="5586188" y="2165000"/>
            <a:chExt cx="250000" cy="347225"/>
          </a:xfrm>
        </p:grpSpPr>
        <p:sp>
          <p:nvSpPr>
            <p:cNvPr id="2148" name="Google Shape;2148;p52"/>
            <p:cNvSpPr/>
            <p:nvPr/>
          </p:nvSpPr>
          <p:spPr>
            <a:xfrm>
              <a:off x="5591588" y="2208200"/>
              <a:ext cx="239975" cy="299400"/>
            </a:xfrm>
            <a:custGeom>
              <a:rect b="b" l="l" r="r" t="t"/>
              <a:pathLst>
                <a:path extrusionOk="0" h="11976" w="9599">
                  <a:moveTo>
                    <a:pt x="834" y="1"/>
                  </a:moveTo>
                  <a:lnTo>
                    <a:pt x="1" y="1544"/>
                  </a:lnTo>
                  <a:lnTo>
                    <a:pt x="1" y="10803"/>
                  </a:lnTo>
                  <a:lnTo>
                    <a:pt x="834" y="11975"/>
                  </a:lnTo>
                  <a:lnTo>
                    <a:pt x="8765" y="11975"/>
                  </a:lnTo>
                  <a:lnTo>
                    <a:pt x="9599" y="10803"/>
                  </a:lnTo>
                  <a:lnTo>
                    <a:pt x="9599" y="1544"/>
                  </a:lnTo>
                  <a:lnTo>
                    <a:pt x="8765"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2"/>
            <p:cNvSpPr/>
            <p:nvPr/>
          </p:nvSpPr>
          <p:spPr>
            <a:xfrm>
              <a:off x="5623988" y="2389525"/>
              <a:ext cx="175175" cy="88750"/>
            </a:xfrm>
            <a:custGeom>
              <a:rect b="b" l="l" r="r" t="t"/>
              <a:pathLst>
                <a:path extrusionOk="0" h="3550" w="7007">
                  <a:moveTo>
                    <a:pt x="1" y="0"/>
                  </a:moveTo>
                  <a:lnTo>
                    <a:pt x="1" y="2994"/>
                  </a:lnTo>
                  <a:lnTo>
                    <a:pt x="433" y="3550"/>
                  </a:lnTo>
                  <a:lnTo>
                    <a:pt x="6574" y="3550"/>
                  </a:lnTo>
                  <a:lnTo>
                    <a:pt x="7006" y="2963"/>
                  </a:lnTo>
                  <a:lnTo>
                    <a:pt x="7006"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2"/>
            <p:cNvSpPr/>
            <p:nvPr/>
          </p:nvSpPr>
          <p:spPr>
            <a:xfrm>
              <a:off x="5689588" y="2323950"/>
              <a:ext cx="44000" cy="38600"/>
            </a:xfrm>
            <a:custGeom>
              <a:rect b="b" l="l" r="r" t="t"/>
              <a:pathLst>
                <a:path extrusionOk="0" h="1544" w="1760">
                  <a:moveTo>
                    <a:pt x="0" y="0"/>
                  </a:moveTo>
                  <a:lnTo>
                    <a:pt x="0" y="1019"/>
                  </a:lnTo>
                  <a:lnTo>
                    <a:pt x="278" y="1543"/>
                  </a:lnTo>
                  <a:lnTo>
                    <a:pt x="1481" y="1543"/>
                  </a:lnTo>
                  <a:lnTo>
                    <a:pt x="1759" y="1019"/>
                  </a:lnTo>
                  <a:lnTo>
                    <a:pt x="1759" y="0"/>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2"/>
            <p:cNvSpPr/>
            <p:nvPr/>
          </p:nvSpPr>
          <p:spPr>
            <a:xfrm>
              <a:off x="5758238" y="2170400"/>
              <a:ext cx="52500" cy="37825"/>
            </a:xfrm>
            <a:custGeom>
              <a:rect b="b" l="l" r="r" t="t"/>
              <a:pathLst>
                <a:path extrusionOk="0" h="1513" w="2100">
                  <a:moveTo>
                    <a:pt x="1" y="1"/>
                  </a:moveTo>
                  <a:lnTo>
                    <a:pt x="1" y="1513"/>
                  </a:lnTo>
                  <a:lnTo>
                    <a:pt x="2099" y="1513"/>
                  </a:lnTo>
                  <a:lnTo>
                    <a:pt x="2099" y="1"/>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2"/>
            <p:cNvSpPr/>
            <p:nvPr/>
          </p:nvSpPr>
          <p:spPr>
            <a:xfrm>
              <a:off x="5613188" y="2170400"/>
              <a:ext cx="52500" cy="37825"/>
            </a:xfrm>
            <a:custGeom>
              <a:rect b="b" l="l" r="r" t="t"/>
              <a:pathLst>
                <a:path extrusionOk="0" h="1513" w="2100">
                  <a:moveTo>
                    <a:pt x="1" y="1"/>
                  </a:moveTo>
                  <a:lnTo>
                    <a:pt x="1" y="1513"/>
                  </a:lnTo>
                  <a:lnTo>
                    <a:pt x="2099" y="1513"/>
                  </a:lnTo>
                  <a:lnTo>
                    <a:pt x="2099" y="1"/>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2"/>
            <p:cNvSpPr/>
            <p:nvPr/>
          </p:nvSpPr>
          <p:spPr>
            <a:xfrm>
              <a:off x="5591588" y="2208200"/>
              <a:ext cx="239975" cy="128100"/>
            </a:xfrm>
            <a:custGeom>
              <a:rect b="b" l="l" r="r" t="t"/>
              <a:pathLst>
                <a:path extrusionOk="0" h="5124" w="9599">
                  <a:moveTo>
                    <a:pt x="834" y="1"/>
                  </a:moveTo>
                  <a:lnTo>
                    <a:pt x="1" y="1544"/>
                  </a:lnTo>
                  <a:lnTo>
                    <a:pt x="1" y="3087"/>
                  </a:lnTo>
                  <a:lnTo>
                    <a:pt x="1142" y="5124"/>
                  </a:lnTo>
                  <a:lnTo>
                    <a:pt x="3920" y="5124"/>
                  </a:lnTo>
                  <a:lnTo>
                    <a:pt x="3920" y="4630"/>
                  </a:lnTo>
                  <a:lnTo>
                    <a:pt x="5710" y="4630"/>
                  </a:lnTo>
                  <a:lnTo>
                    <a:pt x="5710" y="5124"/>
                  </a:lnTo>
                  <a:lnTo>
                    <a:pt x="8488" y="5124"/>
                  </a:lnTo>
                  <a:lnTo>
                    <a:pt x="9599" y="3087"/>
                  </a:lnTo>
                  <a:lnTo>
                    <a:pt x="9599" y="1544"/>
                  </a:lnTo>
                  <a:lnTo>
                    <a:pt x="8765" y="1"/>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2"/>
            <p:cNvSpPr/>
            <p:nvPr/>
          </p:nvSpPr>
          <p:spPr>
            <a:xfrm>
              <a:off x="5630938" y="2409575"/>
              <a:ext cx="84125" cy="49400"/>
            </a:xfrm>
            <a:custGeom>
              <a:rect b="b" l="l" r="r" t="t"/>
              <a:pathLst>
                <a:path extrusionOk="0" h="1976" w="3365">
                  <a:moveTo>
                    <a:pt x="1019" y="1"/>
                  </a:moveTo>
                  <a:lnTo>
                    <a:pt x="1019" y="1"/>
                  </a:lnTo>
                  <a:cubicBezTo>
                    <a:pt x="525" y="32"/>
                    <a:pt x="1" y="1050"/>
                    <a:pt x="1636" y="1945"/>
                  </a:cubicBezTo>
                  <a:lnTo>
                    <a:pt x="1667" y="1976"/>
                  </a:lnTo>
                  <a:lnTo>
                    <a:pt x="1698" y="1945"/>
                  </a:lnTo>
                  <a:cubicBezTo>
                    <a:pt x="3364" y="1050"/>
                    <a:pt x="2809" y="63"/>
                    <a:pt x="2315" y="1"/>
                  </a:cubicBezTo>
                  <a:lnTo>
                    <a:pt x="2315" y="1"/>
                  </a:lnTo>
                  <a:cubicBezTo>
                    <a:pt x="2192" y="279"/>
                    <a:pt x="1937" y="417"/>
                    <a:pt x="1679" y="417"/>
                  </a:cubicBezTo>
                  <a:cubicBezTo>
                    <a:pt x="1420" y="417"/>
                    <a:pt x="1158" y="279"/>
                    <a:pt x="1019"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2"/>
            <p:cNvSpPr/>
            <p:nvPr/>
          </p:nvSpPr>
          <p:spPr>
            <a:xfrm>
              <a:off x="5591588" y="2208200"/>
              <a:ext cx="34750" cy="299400"/>
            </a:xfrm>
            <a:custGeom>
              <a:rect b="b" l="l" r="r" t="t"/>
              <a:pathLst>
                <a:path extrusionOk="0" h="11976" w="1390">
                  <a:moveTo>
                    <a:pt x="834" y="1"/>
                  </a:moveTo>
                  <a:lnTo>
                    <a:pt x="1" y="1544"/>
                  </a:lnTo>
                  <a:lnTo>
                    <a:pt x="1" y="10803"/>
                  </a:lnTo>
                  <a:lnTo>
                    <a:pt x="834" y="11975"/>
                  </a:lnTo>
                  <a:lnTo>
                    <a:pt x="1389" y="11975"/>
                  </a:lnTo>
                  <a:lnTo>
                    <a:pt x="525" y="10803"/>
                  </a:lnTo>
                  <a:lnTo>
                    <a:pt x="525" y="1544"/>
                  </a:lnTo>
                  <a:lnTo>
                    <a:pt x="1389"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2"/>
            <p:cNvSpPr/>
            <p:nvPr/>
          </p:nvSpPr>
          <p:spPr>
            <a:xfrm>
              <a:off x="5623988" y="2389525"/>
              <a:ext cx="24725" cy="88750"/>
            </a:xfrm>
            <a:custGeom>
              <a:rect b="b" l="l" r="r" t="t"/>
              <a:pathLst>
                <a:path extrusionOk="0" h="3550" w="989">
                  <a:moveTo>
                    <a:pt x="1" y="0"/>
                  </a:moveTo>
                  <a:lnTo>
                    <a:pt x="1" y="2994"/>
                  </a:lnTo>
                  <a:lnTo>
                    <a:pt x="433" y="3550"/>
                  </a:lnTo>
                  <a:lnTo>
                    <a:pt x="988" y="3550"/>
                  </a:lnTo>
                  <a:lnTo>
                    <a:pt x="556" y="2963"/>
                  </a:lnTo>
                  <a:lnTo>
                    <a:pt x="55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2"/>
            <p:cNvSpPr/>
            <p:nvPr/>
          </p:nvSpPr>
          <p:spPr>
            <a:xfrm>
              <a:off x="5689588" y="2323950"/>
              <a:ext cx="20850" cy="38600"/>
            </a:xfrm>
            <a:custGeom>
              <a:rect b="b" l="l" r="r" t="t"/>
              <a:pathLst>
                <a:path extrusionOk="0" h="1544" w="834">
                  <a:moveTo>
                    <a:pt x="0" y="0"/>
                  </a:moveTo>
                  <a:lnTo>
                    <a:pt x="0" y="1019"/>
                  </a:lnTo>
                  <a:lnTo>
                    <a:pt x="278" y="1543"/>
                  </a:lnTo>
                  <a:lnTo>
                    <a:pt x="833" y="1543"/>
                  </a:lnTo>
                  <a:lnTo>
                    <a:pt x="525" y="1019"/>
                  </a:lnTo>
                  <a:lnTo>
                    <a:pt x="525"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2"/>
            <p:cNvSpPr/>
            <p:nvPr/>
          </p:nvSpPr>
          <p:spPr>
            <a:xfrm>
              <a:off x="5758238" y="2170400"/>
              <a:ext cx="13150" cy="37825"/>
            </a:xfrm>
            <a:custGeom>
              <a:rect b="b" l="l" r="r" t="t"/>
              <a:pathLst>
                <a:path extrusionOk="0" h="1513" w="526">
                  <a:moveTo>
                    <a:pt x="1" y="1"/>
                  </a:moveTo>
                  <a:lnTo>
                    <a:pt x="1" y="1513"/>
                  </a:lnTo>
                  <a:lnTo>
                    <a:pt x="525" y="1513"/>
                  </a:lnTo>
                  <a:lnTo>
                    <a:pt x="525"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2"/>
            <p:cNvSpPr/>
            <p:nvPr/>
          </p:nvSpPr>
          <p:spPr>
            <a:xfrm>
              <a:off x="5613188" y="2170400"/>
              <a:ext cx="13150" cy="37825"/>
            </a:xfrm>
            <a:custGeom>
              <a:rect b="b" l="l" r="r" t="t"/>
              <a:pathLst>
                <a:path extrusionOk="0" h="1513" w="526">
                  <a:moveTo>
                    <a:pt x="1" y="1"/>
                  </a:moveTo>
                  <a:lnTo>
                    <a:pt x="1" y="1513"/>
                  </a:lnTo>
                  <a:lnTo>
                    <a:pt x="525" y="1513"/>
                  </a:lnTo>
                  <a:lnTo>
                    <a:pt x="525"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2"/>
            <p:cNvSpPr/>
            <p:nvPr/>
          </p:nvSpPr>
          <p:spPr>
            <a:xfrm>
              <a:off x="5733563" y="2323950"/>
              <a:ext cx="13900" cy="12350"/>
            </a:xfrm>
            <a:custGeom>
              <a:rect b="b" l="l" r="r" t="t"/>
              <a:pathLst>
                <a:path extrusionOk="0" h="494" w="556">
                  <a:moveTo>
                    <a:pt x="0" y="0"/>
                  </a:moveTo>
                  <a:lnTo>
                    <a:pt x="0" y="494"/>
                  </a:lnTo>
                  <a:lnTo>
                    <a:pt x="556" y="494"/>
                  </a:lnTo>
                  <a:lnTo>
                    <a:pt x="55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2"/>
            <p:cNvSpPr/>
            <p:nvPr/>
          </p:nvSpPr>
          <p:spPr>
            <a:xfrm>
              <a:off x="5591588" y="2208200"/>
              <a:ext cx="41700" cy="128100"/>
            </a:xfrm>
            <a:custGeom>
              <a:rect b="b" l="l" r="r" t="t"/>
              <a:pathLst>
                <a:path extrusionOk="0" h="5124" w="1668">
                  <a:moveTo>
                    <a:pt x="834" y="1"/>
                  </a:moveTo>
                  <a:lnTo>
                    <a:pt x="1" y="1544"/>
                  </a:lnTo>
                  <a:lnTo>
                    <a:pt x="1" y="3087"/>
                  </a:lnTo>
                  <a:lnTo>
                    <a:pt x="1142" y="5124"/>
                  </a:lnTo>
                  <a:lnTo>
                    <a:pt x="1667" y="5124"/>
                  </a:lnTo>
                  <a:lnTo>
                    <a:pt x="525" y="3087"/>
                  </a:lnTo>
                  <a:lnTo>
                    <a:pt x="525" y="1544"/>
                  </a:lnTo>
                  <a:lnTo>
                    <a:pt x="1389"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2"/>
            <p:cNvSpPr/>
            <p:nvPr/>
          </p:nvSpPr>
          <p:spPr>
            <a:xfrm>
              <a:off x="5630938" y="2410050"/>
              <a:ext cx="48625" cy="48925"/>
            </a:xfrm>
            <a:custGeom>
              <a:rect b="b" l="l" r="r" t="t"/>
              <a:pathLst>
                <a:path extrusionOk="0" h="1957" w="1945">
                  <a:moveTo>
                    <a:pt x="1118" y="1"/>
                  </a:moveTo>
                  <a:cubicBezTo>
                    <a:pt x="1085" y="1"/>
                    <a:pt x="1052" y="4"/>
                    <a:pt x="1019" y="13"/>
                  </a:cubicBezTo>
                  <a:cubicBezTo>
                    <a:pt x="525" y="44"/>
                    <a:pt x="1" y="1031"/>
                    <a:pt x="1636" y="1926"/>
                  </a:cubicBezTo>
                  <a:lnTo>
                    <a:pt x="1667" y="1957"/>
                  </a:lnTo>
                  <a:cubicBezTo>
                    <a:pt x="1760" y="1926"/>
                    <a:pt x="1821" y="1864"/>
                    <a:pt x="1945" y="1803"/>
                  </a:cubicBezTo>
                  <a:cubicBezTo>
                    <a:pt x="772" y="1062"/>
                    <a:pt x="988" y="321"/>
                    <a:pt x="1358" y="74"/>
                  </a:cubicBezTo>
                  <a:cubicBezTo>
                    <a:pt x="1291" y="29"/>
                    <a:pt x="1206" y="1"/>
                    <a:pt x="1118"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2"/>
            <p:cNvSpPr/>
            <p:nvPr/>
          </p:nvSpPr>
          <p:spPr>
            <a:xfrm>
              <a:off x="5586188" y="2203575"/>
              <a:ext cx="250000" cy="308650"/>
            </a:xfrm>
            <a:custGeom>
              <a:rect b="b" l="l" r="r" t="t"/>
              <a:pathLst>
                <a:path extrusionOk="0" h="12346" w="10000">
                  <a:moveTo>
                    <a:pt x="8858" y="402"/>
                  </a:moveTo>
                  <a:cubicBezTo>
                    <a:pt x="9413" y="1420"/>
                    <a:pt x="9259" y="1081"/>
                    <a:pt x="9629" y="1791"/>
                  </a:cubicBezTo>
                  <a:lnTo>
                    <a:pt x="9599" y="3210"/>
                  </a:lnTo>
                  <a:lnTo>
                    <a:pt x="8549" y="5093"/>
                  </a:lnTo>
                  <a:lnTo>
                    <a:pt x="6142" y="5093"/>
                  </a:lnTo>
                  <a:lnTo>
                    <a:pt x="6142" y="4599"/>
                  </a:lnTo>
                  <a:lnTo>
                    <a:pt x="3951" y="4599"/>
                  </a:lnTo>
                  <a:lnTo>
                    <a:pt x="3951" y="5093"/>
                  </a:lnTo>
                  <a:lnTo>
                    <a:pt x="1451" y="5093"/>
                  </a:lnTo>
                  <a:lnTo>
                    <a:pt x="402" y="3241"/>
                  </a:lnTo>
                  <a:lnTo>
                    <a:pt x="402" y="1791"/>
                  </a:lnTo>
                  <a:cubicBezTo>
                    <a:pt x="803" y="1081"/>
                    <a:pt x="618" y="1390"/>
                    <a:pt x="1173" y="402"/>
                  </a:cubicBezTo>
                  <a:close/>
                  <a:moveTo>
                    <a:pt x="5710" y="5000"/>
                  </a:moveTo>
                  <a:lnTo>
                    <a:pt x="5710" y="5772"/>
                  </a:lnTo>
                  <a:lnTo>
                    <a:pt x="5494" y="6173"/>
                  </a:lnTo>
                  <a:lnTo>
                    <a:pt x="4537" y="6173"/>
                  </a:lnTo>
                  <a:lnTo>
                    <a:pt x="4321" y="5772"/>
                  </a:lnTo>
                  <a:lnTo>
                    <a:pt x="4321" y="5000"/>
                  </a:lnTo>
                  <a:close/>
                  <a:moveTo>
                    <a:pt x="926" y="1"/>
                  </a:moveTo>
                  <a:lnTo>
                    <a:pt x="1" y="1667"/>
                  </a:lnTo>
                  <a:lnTo>
                    <a:pt x="1" y="5895"/>
                  </a:lnTo>
                  <a:lnTo>
                    <a:pt x="402" y="5895"/>
                  </a:lnTo>
                  <a:lnTo>
                    <a:pt x="402" y="4044"/>
                  </a:lnTo>
                  <a:lnTo>
                    <a:pt x="1235" y="5494"/>
                  </a:lnTo>
                  <a:lnTo>
                    <a:pt x="3920" y="5494"/>
                  </a:lnTo>
                  <a:lnTo>
                    <a:pt x="3920" y="5895"/>
                  </a:lnTo>
                  <a:lnTo>
                    <a:pt x="4321" y="6574"/>
                  </a:lnTo>
                  <a:lnTo>
                    <a:pt x="5741" y="6574"/>
                  </a:lnTo>
                  <a:lnTo>
                    <a:pt x="6142" y="5895"/>
                  </a:lnTo>
                  <a:lnTo>
                    <a:pt x="6142" y="5494"/>
                  </a:lnTo>
                  <a:lnTo>
                    <a:pt x="8827" y="5494"/>
                  </a:lnTo>
                  <a:lnTo>
                    <a:pt x="9599" y="4044"/>
                  </a:lnTo>
                  <a:lnTo>
                    <a:pt x="9599" y="10926"/>
                  </a:lnTo>
                  <a:lnTo>
                    <a:pt x="8858" y="11944"/>
                  </a:lnTo>
                  <a:lnTo>
                    <a:pt x="1142" y="11944"/>
                  </a:lnTo>
                  <a:lnTo>
                    <a:pt x="402" y="10926"/>
                  </a:lnTo>
                  <a:lnTo>
                    <a:pt x="402" y="6451"/>
                  </a:lnTo>
                  <a:lnTo>
                    <a:pt x="1" y="6451"/>
                  </a:lnTo>
                  <a:lnTo>
                    <a:pt x="1" y="11049"/>
                  </a:lnTo>
                  <a:lnTo>
                    <a:pt x="926" y="12345"/>
                  </a:lnTo>
                  <a:lnTo>
                    <a:pt x="9074" y="12345"/>
                  </a:lnTo>
                  <a:lnTo>
                    <a:pt x="10000" y="11049"/>
                  </a:lnTo>
                  <a:lnTo>
                    <a:pt x="10000" y="1667"/>
                  </a:lnTo>
                  <a:cubicBezTo>
                    <a:pt x="9568" y="865"/>
                    <a:pt x="9784" y="1235"/>
                    <a:pt x="90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2"/>
            <p:cNvSpPr/>
            <p:nvPr/>
          </p:nvSpPr>
          <p:spPr>
            <a:xfrm>
              <a:off x="5619363" y="2384900"/>
              <a:ext cx="184425" cy="98775"/>
            </a:xfrm>
            <a:custGeom>
              <a:rect b="b" l="l" r="r" t="t"/>
              <a:pathLst>
                <a:path extrusionOk="0" h="3951" w="7377">
                  <a:moveTo>
                    <a:pt x="1" y="0"/>
                  </a:moveTo>
                  <a:lnTo>
                    <a:pt x="1" y="3241"/>
                  </a:lnTo>
                  <a:lnTo>
                    <a:pt x="525" y="3951"/>
                  </a:lnTo>
                  <a:lnTo>
                    <a:pt x="6852" y="3951"/>
                  </a:lnTo>
                  <a:lnTo>
                    <a:pt x="7377" y="3241"/>
                  </a:lnTo>
                  <a:lnTo>
                    <a:pt x="7377" y="2407"/>
                  </a:lnTo>
                  <a:lnTo>
                    <a:pt x="6975" y="2407"/>
                  </a:lnTo>
                  <a:lnTo>
                    <a:pt x="6975" y="3117"/>
                  </a:lnTo>
                  <a:lnTo>
                    <a:pt x="6636" y="3549"/>
                  </a:lnTo>
                  <a:lnTo>
                    <a:pt x="741" y="3549"/>
                  </a:lnTo>
                  <a:lnTo>
                    <a:pt x="402" y="3117"/>
                  </a:lnTo>
                  <a:lnTo>
                    <a:pt x="402" y="401"/>
                  </a:lnTo>
                  <a:lnTo>
                    <a:pt x="6975" y="401"/>
                  </a:lnTo>
                  <a:lnTo>
                    <a:pt x="6975" y="1852"/>
                  </a:lnTo>
                  <a:lnTo>
                    <a:pt x="7377" y="1852"/>
                  </a:lnTo>
                  <a:lnTo>
                    <a:pt x="737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2"/>
            <p:cNvSpPr/>
            <p:nvPr/>
          </p:nvSpPr>
          <p:spPr>
            <a:xfrm>
              <a:off x="5707313" y="2227500"/>
              <a:ext cx="93400" cy="79750"/>
            </a:xfrm>
            <a:custGeom>
              <a:rect b="b" l="l" r="r" t="t"/>
              <a:pathLst>
                <a:path extrusionOk="0" h="3190" w="3736">
                  <a:moveTo>
                    <a:pt x="1945" y="402"/>
                  </a:moveTo>
                  <a:lnTo>
                    <a:pt x="1945" y="1482"/>
                  </a:lnTo>
                  <a:lnTo>
                    <a:pt x="1112" y="2161"/>
                  </a:lnTo>
                  <a:cubicBezTo>
                    <a:pt x="711" y="1451"/>
                    <a:pt x="1143" y="556"/>
                    <a:pt x="1945" y="402"/>
                  </a:cubicBezTo>
                  <a:close/>
                  <a:moveTo>
                    <a:pt x="2346" y="402"/>
                  </a:moveTo>
                  <a:cubicBezTo>
                    <a:pt x="3180" y="556"/>
                    <a:pt x="3581" y="1451"/>
                    <a:pt x="3180" y="2161"/>
                  </a:cubicBezTo>
                  <a:lnTo>
                    <a:pt x="2346" y="1482"/>
                  </a:lnTo>
                  <a:lnTo>
                    <a:pt x="2346" y="402"/>
                  </a:lnTo>
                  <a:close/>
                  <a:moveTo>
                    <a:pt x="1945" y="2037"/>
                  </a:moveTo>
                  <a:lnTo>
                    <a:pt x="1945" y="2747"/>
                  </a:lnTo>
                  <a:cubicBezTo>
                    <a:pt x="1729" y="2716"/>
                    <a:pt x="1544" y="2624"/>
                    <a:pt x="1390" y="2500"/>
                  </a:cubicBezTo>
                  <a:lnTo>
                    <a:pt x="1945" y="2037"/>
                  </a:lnTo>
                  <a:close/>
                  <a:moveTo>
                    <a:pt x="2346" y="2037"/>
                  </a:moveTo>
                  <a:lnTo>
                    <a:pt x="2933" y="2500"/>
                  </a:lnTo>
                  <a:cubicBezTo>
                    <a:pt x="2748" y="2624"/>
                    <a:pt x="2562" y="2716"/>
                    <a:pt x="2346" y="2747"/>
                  </a:cubicBezTo>
                  <a:lnTo>
                    <a:pt x="2346" y="2037"/>
                  </a:lnTo>
                  <a:close/>
                  <a:moveTo>
                    <a:pt x="2161" y="0"/>
                  </a:moveTo>
                  <a:cubicBezTo>
                    <a:pt x="742" y="0"/>
                    <a:pt x="1" y="1698"/>
                    <a:pt x="1019" y="2716"/>
                  </a:cubicBezTo>
                  <a:cubicBezTo>
                    <a:pt x="1346" y="3043"/>
                    <a:pt x="1743" y="3189"/>
                    <a:pt x="2132" y="3189"/>
                  </a:cubicBezTo>
                  <a:cubicBezTo>
                    <a:pt x="2953" y="3189"/>
                    <a:pt x="3735" y="2538"/>
                    <a:pt x="3735" y="1574"/>
                  </a:cubicBezTo>
                  <a:cubicBezTo>
                    <a:pt x="3735" y="710"/>
                    <a:pt x="3025" y="0"/>
                    <a:pt x="21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2"/>
            <p:cNvSpPr/>
            <p:nvPr/>
          </p:nvSpPr>
          <p:spPr>
            <a:xfrm>
              <a:off x="5752838" y="2165000"/>
              <a:ext cx="63300" cy="23175"/>
            </a:xfrm>
            <a:custGeom>
              <a:rect b="b" l="l" r="r" t="t"/>
              <a:pathLst>
                <a:path extrusionOk="0" h="927" w="2532">
                  <a:moveTo>
                    <a:pt x="1" y="1"/>
                  </a:moveTo>
                  <a:lnTo>
                    <a:pt x="1" y="927"/>
                  </a:lnTo>
                  <a:lnTo>
                    <a:pt x="402" y="927"/>
                  </a:lnTo>
                  <a:lnTo>
                    <a:pt x="402" y="402"/>
                  </a:lnTo>
                  <a:lnTo>
                    <a:pt x="2099" y="402"/>
                  </a:lnTo>
                  <a:lnTo>
                    <a:pt x="2099" y="927"/>
                  </a:lnTo>
                  <a:lnTo>
                    <a:pt x="2531" y="927"/>
                  </a:lnTo>
                  <a:lnTo>
                    <a:pt x="253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2"/>
            <p:cNvSpPr/>
            <p:nvPr/>
          </p:nvSpPr>
          <p:spPr>
            <a:xfrm>
              <a:off x="5607788" y="2165000"/>
              <a:ext cx="63300" cy="23175"/>
            </a:xfrm>
            <a:custGeom>
              <a:rect b="b" l="l" r="r" t="t"/>
              <a:pathLst>
                <a:path extrusionOk="0" h="927" w="2532">
                  <a:moveTo>
                    <a:pt x="1" y="1"/>
                  </a:moveTo>
                  <a:lnTo>
                    <a:pt x="1" y="927"/>
                  </a:lnTo>
                  <a:lnTo>
                    <a:pt x="402" y="927"/>
                  </a:lnTo>
                  <a:lnTo>
                    <a:pt x="402" y="402"/>
                  </a:lnTo>
                  <a:lnTo>
                    <a:pt x="2099" y="402"/>
                  </a:lnTo>
                  <a:lnTo>
                    <a:pt x="2099" y="927"/>
                  </a:lnTo>
                  <a:lnTo>
                    <a:pt x="2531" y="927"/>
                  </a:lnTo>
                  <a:lnTo>
                    <a:pt x="253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2"/>
            <p:cNvSpPr/>
            <p:nvPr/>
          </p:nvSpPr>
          <p:spPr>
            <a:xfrm>
              <a:off x="5637888" y="2404950"/>
              <a:ext cx="69450" cy="59450"/>
            </a:xfrm>
            <a:custGeom>
              <a:rect b="b" l="l" r="r" t="t"/>
              <a:pathLst>
                <a:path extrusionOk="0" h="2378" w="2778">
                  <a:moveTo>
                    <a:pt x="1971" y="428"/>
                  </a:moveTo>
                  <a:cubicBezTo>
                    <a:pt x="1993" y="428"/>
                    <a:pt x="2015" y="430"/>
                    <a:pt x="2037" y="433"/>
                  </a:cubicBezTo>
                  <a:cubicBezTo>
                    <a:pt x="2191" y="464"/>
                    <a:pt x="2284" y="587"/>
                    <a:pt x="2315" y="741"/>
                  </a:cubicBezTo>
                  <a:cubicBezTo>
                    <a:pt x="2407" y="1112"/>
                    <a:pt x="2068" y="1544"/>
                    <a:pt x="1389" y="1945"/>
                  </a:cubicBezTo>
                  <a:cubicBezTo>
                    <a:pt x="741" y="1544"/>
                    <a:pt x="371" y="1112"/>
                    <a:pt x="463" y="741"/>
                  </a:cubicBezTo>
                  <a:cubicBezTo>
                    <a:pt x="494" y="587"/>
                    <a:pt x="618" y="464"/>
                    <a:pt x="772" y="433"/>
                  </a:cubicBezTo>
                  <a:cubicBezTo>
                    <a:pt x="957" y="433"/>
                    <a:pt x="1142" y="525"/>
                    <a:pt x="1204" y="710"/>
                  </a:cubicBezTo>
                  <a:lnTo>
                    <a:pt x="1389" y="1050"/>
                  </a:lnTo>
                  <a:lnTo>
                    <a:pt x="1574" y="710"/>
                  </a:lnTo>
                  <a:cubicBezTo>
                    <a:pt x="1630" y="544"/>
                    <a:pt x="1784" y="428"/>
                    <a:pt x="1971" y="428"/>
                  </a:cubicBezTo>
                  <a:close/>
                  <a:moveTo>
                    <a:pt x="741" y="1"/>
                  </a:moveTo>
                  <a:cubicBezTo>
                    <a:pt x="401" y="32"/>
                    <a:pt x="124" y="309"/>
                    <a:pt x="62" y="618"/>
                  </a:cubicBezTo>
                  <a:cubicBezTo>
                    <a:pt x="0" y="896"/>
                    <a:pt x="0" y="1605"/>
                    <a:pt x="1266" y="2315"/>
                  </a:cubicBezTo>
                  <a:lnTo>
                    <a:pt x="1389" y="2377"/>
                  </a:lnTo>
                  <a:lnTo>
                    <a:pt x="1543" y="2315"/>
                  </a:lnTo>
                  <a:cubicBezTo>
                    <a:pt x="2778" y="1605"/>
                    <a:pt x="2778" y="896"/>
                    <a:pt x="2716" y="618"/>
                  </a:cubicBezTo>
                  <a:cubicBezTo>
                    <a:pt x="2654" y="309"/>
                    <a:pt x="2377" y="32"/>
                    <a:pt x="2068" y="1"/>
                  </a:cubicBezTo>
                  <a:cubicBezTo>
                    <a:pt x="1883" y="170"/>
                    <a:pt x="1644" y="255"/>
                    <a:pt x="1404" y="255"/>
                  </a:cubicBezTo>
                  <a:cubicBezTo>
                    <a:pt x="1165" y="255"/>
                    <a:pt x="926" y="170"/>
                    <a:pt x="7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2"/>
            <p:cNvSpPr/>
            <p:nvPr/>
          </p:nvSpPr>
          <p:spPr>
            <a:xfrm>
              <a:off x="5647913" y="2273025"/>
              <a:ext cx="27025" cy="10050"/>
            </a:xfrm>
            <a:custGeom>
              <a:rect b="b" l="l" r="r" t="t"/>
              <a:pathLst>
                <a:path extrusionOk="0" h="402" w="1081">
                  <a:moveTo>
                    <a:pt x="0" y="0"/>
                  </a:moveTo>
                  <a:lnTo>
                    <a:pt x="0" y="402"/>
                  </a:lnTo>
                  <a:lnTo>
                    <a:pt x="402" y="402"/>
                  </a:lnTo>
                  <a:lnTo>
                    <a:pt x="402" y="0"/>
                  </a:lnTo>
                  <a:close/>
                  <a:moveTo>
                    <a:pt x="649" y="0"/>
                  </a:moveTo>
                  <a:lnTo>
                    <a:pt x="649" y="402"/>
                  </a:lnTo>
                  <a:lnTo>
                    <a:pt x="1081" y="402"/>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52"/>
          <p:cNvGrpSpPr/>
          <p:nvPr/>
        </p:nvGrpSpPr>
        <p:grpSpPr>
          <a:xfrm>
            <a:off x="1912088" y="3239000"/>
            <a:ext cx="94925" cy="347975"/>
            <a:chOff x="1912088" y="3239000"/>
            <a:chExt cx="94925" cy="347975"/>
          </a:xfrm>
        </p:grpSpPr>
        <p:sp>
          <p:nvSpPr>
            <p:cNvPr id="2171" name="Google Shape;2171;p52"/>
            <p:cNvSpPr/>
            <p:nvPr/>
          </p:nvSpPr>
          <p:spPr>
            <a:xfrm>
              <a:off x="1918263" y="3246700"/>
              <a:ext cx="84125" cy="290125"/>
            </a:xfrm>
            <a:custGeom>
              <a:rect b="b" l="l" r="r" t="t"/>
              <a:pathLst>
                <a:path extrusionOk="0" h="11605" w="3365">
                  <a:moveTo>
                    <a:pt x="1698" y="1"/>
                  </a:moveTo>
                  <a:lnTo>
                    <a:pt x="0" y="1605"/>
                  </a:lnTo>
                  <a:lnTo>
                    <a:pt x="0" y="10000"/>
                  </a:lnTo>
                  <a:lnTo>
                    <a:pt x="1698" y="11605"/>
                  </a:lnTo>
                  <a:lnTo>
                    <a:pt x="3364" y="10000"/>
                  </a:lnTo>
                  <a:lnTo>
                    <a:pt x="3364" y="1605"/>
                  </a:lnTo>
                  <a:lnTo>
                    <a:pt x="1698"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2"/>
            <p:cNvSpPr/>
            <p:nvPr/>
          </p:nvSpPr>
          <p:spPr>
            <a:xfrm>
              <a:off x="1960688" y="3421850"/>
              <a:ext cx="41700" cy="81800"/>
            </a:xfrm>
            <a:custGeom>
              <a:rect b="b" l="l" r="r" t="t"/>
              <a:pathLst>
                <a:path extrusionOk="0" h="3272" w="1668">
                  <a:moveTo>
                    <a:pt x="1667" y="0"/>
                  </a:moveTo>
                  <a:lnTo>
                    <a:pt x="1" y="1605"/>
                  </a:lnTo>
                  <a:lnTo>
                    <a:pt x="1" y="3272"/>
                  </a:lnTo>
                  <a:lnTo>
                    <a:pt x="1667" y="1698"/>
                  </a:lnTo>
                  <a:lnTo>
                    <a:pt x="1667"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2"/>
            <p:cNvSpPr/>
            <p:nvPr/>
          </p:nvSpPr>
          <p:spPr>
            <a:xfrm>
              <a:off x="1918263" y="3312275"/>
              <a:ext cx="42450" cy="81825"/>
            </a:xfrm>
            <a:custGeom>
              <a:rect b="b" l="l" r="r" t="t"/>
              <a:pathLst>
                <a:path extrusionOk="0" h="3273" w="1698">
                  <a:moveTo>
                    <a:pt x="0" y="1"/>
                  </a:moveTo>
                  <a:lnTo>
                    <a:pt x="0" y="1667"/>
                  </a:lnTo>
                  <a:lnTo>
                    <a:pt x="1698" y="3272"/>
                  </a:lnTo>
                  <a:lnTo>
                    <a:pt x="1698" y="1575"/>
                  </a:lnTo>
                  <a:lnTo>
                    <a:pt x="0" y="1"/>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2"/>
            <p:cNvSpPr/>
            <p:nvPr/>
          </p:nvSpPr>
          <p:spPr>
            <a:xfrm>
              <a:off x="1918263" y="3246700"/>
              <a:ext cx="48625" cy="290125"/>
            </a:xfrm>
            <a:custGeom>
              <a:rect b="b" l="l" r="r" t="t"/>
              <a:pathLst>
                <a:path extrusionOk="0" h="11605" w="1945">
                  <a:moveTo>
                    <a:pt x="1698" y="1"/>
                  </a:moveTo>
                  <a:lnTo>
                    <a:pt x="0" y="1605"/>
                  </a:lnTo>
                  <a:lnTo>
                    <a:pt x="0" y="10000"/>
                  </a:lnTo>
                  <a:lnTo>
                    <a:pt x="1698" y="11605"/>
                  </a:lnTo>
                  <a:lnTo>
                    <a:pt x="1945" y="11358"/>
                  </a:lnTo>
                  <a:lnTo>
                    <a:pt x="556" y="10000"/>
                  </a:lnTo>
                  <a:lnTo>
                    <a:pt x="556" y="1605"/>
                  </a:lnTo>
                  <a:lnTo>
                    <a:pt x="1945" y="248"/>
                  </a:lnTo>
                  <a:lnTo>
                    <a:pt x="1698"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2"/>
            <p:cNvSpPr/>
            <p:nvPr/>
          </p:nvSpPr>
          <p:spPr>
            <a:xfrm>
              <a:off x="1960688" y="3421850"/>
              <a:ext cx="42475" cy="81800"/>
            </a:xfrm>
            <a:custGeom>
              <a:rect b="b" l="l" r="r" t="t"/>
              <a:pathLst>
                <a:path extrusionOk="0" h="3272" w="1699">
                  <a:moveTo>
                    <a:pt x="1698" y="0"/>
                  </a:moveTo>
                  <a:lnTo>
                    <a:pt x="1" y="1605"/>
                  </a:lnTo>
                  <a:lnTo>
                    <a:pt x="1" y="3272"/>
                  </a:lnTo>
                  <a:lnTo>
                    <a:pt x="556" y="2747"/>
                  </a:lnTo>
                  <a:lnTo>
                    <a:pt x="525" y="1605"/>
                  </a:lnTo>
                  <a:lnTo>
                    <a:pt x="1698" y="525"/>
                  </a:lnTo>
                  <a:lnTo>
                    <a:pt x="1698"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2"/>
            <p:cNvSpPr/>
            <p:nvPr/>
          </p:nvSpPr>
          <p:spPr>
            <a:xfrm>
              <a:off x="1918263" y="3312275"/>
              <a:ext cx="42450" cy="81825"/>
            </a:xfrm>
            <a:custGeom>
              <a:rect b="b" l="l" r="r" t="t"/>
              <a:pathLst>
                <a:path extrusionOk="0" h="3273" w="1698">
                  <a:moveTo>
                    <a:pt x="0" y="1"/>
                  </a:moveTo>
                  <a:lnTo>
                    <a:pt x="0" y="1698"/>
                  </a:lnTo>
                  <a:lnTo>
                    <a:pt x="1698" y="3272"/>
                  </a:lnTo>
                  <a:lnTo>
                    <a:pt x="1698" y="2778"/>
                  </a:lnTo>
                  <a:lnTo>
                    <a:pt x="556" y="1667"/>
                  </a:lnTo>
                  <a:lnTo>
                    <a:pt x="556" y="526"/>
                  </a:lnTo>
                  <a:lnTo>
                    <a:pt x="0"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2"/>
            <p:cNvSpPr/>
            <p:nvPr/>
          </p:nvSpPr>
          <p:spPr>
            <a:xfrm>
              <a:off x="1912088" y="3239000"/>
              <a:ext cx="94925" cy="347975"/>
            </a:xfrm>
            <a:custGeom>
              <a:rect b="b" l="l" r="r" t="t"/>
              <a:pathLst>
                <a:path extrusionOk="0" h="13919" w="3797">
                  <a:moveTo>
                    <a:pt x="463" y="3395"/>
                  </a:moveTo>
                  <a:lnTo>
                    <a:pt x="1759" y="4598"/>
                  </a:lnTo>
                  <a:lnTo>
                    <a:pt x="1759" y="5709"/>
                  </a:lnTo>
                  <a:lnTo>
                    <a:pt x="463" y="4506"/>
                  </a:lnTo>
                  <a:lnTo>
                    <a:pt x="463" y="3395"/>
                  </a:lnTo>
                  <a:close/>
                  <a:moveTo>
                    <a:pt x="3426" y="6018"/>
                  </a:moveTo>
                  <a:lnTo>
                    <a:pt x="3426" y="7222"/>
                  </a:lnTo>
                  <a:lnTo>
                    <a:pt x="2130" y="8425"/>
                  </a:lnTo>
                  <a:lnTo>
                    <a:pt x="2161" y="7222"/>
                  </a:lnTo>
                  <a:lnTo>
                    <a:pt x="3426" y="6018"/>
                  </a:lnTo>
                  <a:close/>
                  <a:moveTo>
                    <a:pt x="3426" y="7777"/>
                  </a:moveTo>
                  <a:lnTo>
                    <a:pt x="3426" y="8919"/>
                  </a:lnTo>
                  <a:lnTo>
                    <a:pt x="2161" y="10123"/>
                  </a:lnTo>
                  <a:lnTo>
                    <a:pt x="2161" y="8981"/>
                  </a:lnTo>
                  <a:lnTo>
                    <a:pt x="3426" y="7777"/>
                  </a:lnTo>
                  <a:close/>
                  <a:moveTo>
                    <a:pt x="463" y="8703"/>
                  </a:moveTo>
                  <a:lnTo>
                    <a:pt x="1759" y="9907"/>
                  </a:lnTo>
                  <a:lnTo>
                    <a:pt x="1759" y="11419"/>
                  </a:lnTo>
                  <a:lnTo>
                    <a:pt x="463" y="10215"/>
                  </a:lnTo>
                  <a:lnTo>
                    <a:pt x="463" y="8703"/>
                  </a:lnTo>
                  <a:close/>
                  <a:moveTo>
                    <a:pt x="3426" y="9475"/>
                  </a:moveTo>
                  <a:lnTo>
                    <a:pt x="3426" y="10215"/>
                  </a:lnTo>
                  <a:lnTo>
                    <a:pt x="2161" y="11419"/>
                  </a:lnTo>
                  <a:lnTo>
                    <a:pt x="2161" y="10647"/>
                  </a:lnTo>
                  <a:lnTo>
                    <a:pt x="3426" y="9475"/>
                  </a:lnTo>
                  <a:close/>
                  <a:moveTo>
                    <a:pt x="1914" y="0"/>
                  </a:moveTo>
                  <a:lnTo>
                    <a:pt x="0" y="1821"/>
                  </a:lnTo>
                  <a:lnTo>
                    <a:pt x="0" y="6820"/>
                  </a:lnTo>
                  <a:lnTo>
                    <a:pt x="432" y="6820"/>
                  </a:lnTo>
                  <a:lnTo>
                    <a:pt x="432" y="5061"/>
                  </a:lnTo>
                  <a:lnTo>
                    <a:pt x="1698" y="6296"/>
                  </a:lnTo>
                  <a:lnTo>
                    <a:pt x="1698" y="9382"/>
                  </a:lnTo>
                  <a:lnTo>
                    <a:pt x="463" y="8148"/>
                  </a:lnTo>
                  <a:lnTo>
                    <a:pt x="463" y="7407"/>
                  </a:lnTo>
                  <a:lnTo>
                    <a:pt x="31" y="7407"/>
                  </a:lnTo>
                  <a:lnTo>
                    <a:pt x="31" y="10400"/>
                  </a:lnTo>
                  <a:lnTo>
                    <a:pt x="1729" y="12005"/>
                  </a:lnTo>
                  <a:lnTo>
                    <a:pt x="1729" y="13919"/>
                  </a:lnTo>
                  <a:lnTo>
                    <a:pt x="2130" y="13919"/>
                  </a:lnTo>
                  <a:lnTo>
                    <a:pt x="2130" y="12005"/>
                  </a:lnTo>
                  <a:lnTo>
                    <a:pt x="3796" y="10431"/>
                  </a:lnTo>
                  <a:lnTo>
                    <a:pt x="3796" y="4012"/>
                  </a:lnTo>
                  <a:lnTo>
                    <a:pt x="3426" y="4012"/>
                  </a:lnTo>
                  <a:lnTo>
                    <a:pt x="3426" y="5463"/>
                  </a:lnTo>
                  <a:lnTo>
                    <a:pt x="2130" y="6666"/>
                  </a:lnTo>
                  <a:lnTo>
                    <a:pt x="2130" y="3364"/>
                  </a:lnTo>
                  <a:lnTo>
                    <a:pt x="1729" y="3364"/>
                  </a:lnTo>
                  <a:lnTo>
                    <a:pt x="1729" y="4043"/>
                  </a:lnTo>
                  <a:lnTo>
                    <a:pt x="463" y="2839"/>
                  </a:lnTo>
                  <a:lnTo>
                    <a:pt x="463" y="1975"/>
                  </a:lnTo>
                  <a:lnTo>
                    <a:pt x="1945" y="556"/>
                  </a:lnTo>
                  <a:lnTo>
                    <a:pt x="3426" y="1975"/>
                  </a:lnTo>
                  <a:lnTo>
                    <a:pt x="3426" y="3426"/>
                  </a:lnTo>
                  <a:lnTo>
                    <a:pt x="3796" y="3426"/>
                  </a:lnTo>
                  <a:lnTo>
                    <a:pt x="3796" y="1821"/>
                  </a:lnTo>
                  <a:lnTo>
                    <a:pt x="191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2"/>
            <p:cNvSpPr/>
            <p:nvPr/>
          </p:nvSpPr>
          <p:spPr>
            <a:xfrm>
              <a:off x="1947563" y="3293000"/>
              <a:ext cx="27050" cy="10050"/>
            </a:xfrm>
            <a:custGeom>
              <a:rect b="b" l="l" r="r" t="t"/>
              <a:pathLst>
                <a:path extrusionOk="0" h="402" w="1082">
                  <a:moveTo>
                    <a:pt x="1" y="0"/>
                  </a:moveTo>
                  <a:lnTo>
                    <a:pt x="1" y="402"/>
                  </a:lnTo>
                  <a:lnTo>
                    <a:pt x="402" y="402"/>
                  </a:lnTo>
                  <a:lnTo>
                    <a:pt x="402" y="0"/>
                  </a:lnTo>
                  <a:close/>
                  <a:moveTo>
                    <a:pt x="680" y="0"/>
                  </a:moveTo>
                  <a:lnTo>
                    <a:pt x="680" y="402"/>
                  </a:lnTo>
                  <a:lnTo>
                    <a:pt x="1081" y="402"/>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 name="Google Shape;2179;p52"/>
          <p:cNvGrpSpPr/>
          <p:nvPr/>
        </p:nvGrpSpPr>
        <p:grpSpPr>
          <a:xfrm>
            <a:off x="5455038" y="2739675"/>
            <a:ext cx="472200" cy="306450"/>
            <a:chOff x="5455038" y="2739675"/>
            <a:chExt cx="472200" cy="306450"/>
          </a:xfrm>
        </p:grpSpPr>
        <p:sp>
          <p:nvSpPr>
            <p:cNvPr id="2180" name="Google Shape;2180;p52"/>
            <p:cNvSpPr/>
            <p:nvPr/>
          </p:nvSpPr>
          <p:spPr>
            <a:xfrm>
              <a:off x="5508263" y="2744975"/>
              <a:ext cx="405850" cy="294975"/>
            </a:xfrm>
            <a:custGeom>
              <a:rect b="b" l="l" r="r" t="t"/>
              <a:pathLst>
                <a:path extrusionOk="0" h="11799" w="16234">
                  <a:moveTo>
                    <a:pt x="4960" y="1518"/>
                  </a:moveTo>
                  <a:cubicBezTo>
                    <a:pt x="6001" y="1518"/>
                    <a:pt x="6816" y="2152"/>
                    <a:pt x="7376" y="3096"/>
                  </a:cubicBezTo>
                  <a:lnTo>
                    <a:pt x="7376" y="5565"/>
                  </a:lnTo>
                  <a:lnTo>
                    <a:pt x="4784" y="7663"/>
                  </a:lnTo>
                  <a:cubicBezTo>
                    <a:pt x="3642" y="6521"/>
                    <a:pt x="2624" y="4978"/>
                    <a:pt x="2963" y="3374"/>
                  </a:cubicBezTo>
                  <a:cubicBezTo>
                    <a:pt x="3241" y="2232"/>
                    <a:pt x="4105" y="1584"/>
                    <a:pt x="4815" y="1522"/>
                  </a:cubicBezTo>
                  <a:cubicBezTo>
                    <a:pt x="4864" y="1519"/>
                    <a:pt x="4912" y="1518"/>
                    <a:pt x="4960" y="1518"/>
                  </a:cubicBezTo>
                  <a:close/>
                  <a:moveTo>
                    <a:pt x="11301" y="1518"/>
                  </a:moveTo>
                  <a:cubicBezTo>
                    <a:pt x="11350" y="1518"/>
                    <a:pt x="11400" y="1519"/>
                    <a:pt x="11450" y="1522"/>
                  </a:cubicBezTo>
                  <a:cubicBezTo>
                    <a:pt x="12962" y="1614"/>
                    <a:pt x="14814" y="4392"/>
                    <a:pt x="11450" y="7663"/>
                  </a:cubicBezTo>
                  <a:lnTo>
                    <a:pt x="8889" y="5565"/>
                  </a:lnTo>
                  <a:lnTo>
                    <a:pt x="8889" y="3096"/>
                  </a:lnTo>
                  <a:cubicBezTo>
                    <a:pt x="9420" y="2152"/>
                    <a:pt x="10233" y="1518"/>
                    <a:pt x="11301" y="1518"/>
                  </a:cubicBezTo>
                  <a:close/>
                  <a:moveTo>
                    <a:pt x="7376" y="7509"/>
                  </a:moveTo>
                  <a:lnTo>
                    <a:pt x="7376" y="9608"/>
                  </a:lnTo>
                  <a:cubicBezTo>
                    <a:pt x="6883" y="9330"/>
                    <a:pt x="6420" y="9021"/>
                    <a:pt x="5957" y="8682"/>
                  </a:cubicBezTo>
                  <a:lnTo>
                    <a:pt x="7376" y="7509"/>
                  </a:lnTo>
                  <a:close/>
                  <a:moveTo>
                    <a:pt x="8889" y="7540"/>
                  </a:moveTo>
                  <a:lnTo>
                    <a:pt x="10308" y="8682"/>
                  </a:lnTo>
                  <a:cubicBezTo>
                    <a:pt x="9876" y="9021"/>
                    <a:pt x="9382" y="9330"/>
                    <a:pt x="8889" y="9638"/>
                  </a:cubicBezTo>
                  <a:lnTo>
                    <a:pt x="8889" y="7540"/>
                  </a:lnTo>
                  <a:close/>
                  <a:moveTo>
                    <a:pt x="4965" y="0"/>
                  </a:moveTo>
                  <a:cubicBezTo>
                    <a:pt x="4874" y="0"/>
                    <a:pt x="4783" y="3"/>
                    <a:pt x="4691" y="10"/>
                  </a:cubicBezTo>
                  <a:cubicBezTo>
                    <a:pt x="2315" y="164"/>
                    <a:pt x="0" y="3497"/>
                    <a:pt x="2377" y="7139"/>
                  </a:cubicBezTo>
                  <a:cubicBezTo>
                    <a:pt x="3395" y="8682"/>
                    <a:pt x="5124" y="10163"/>
                    <a:pt x="7531" y="11459"/>
                  </a:cubicBezTo>
                  <a:lnTo>
                    <a:pt x="8117" y="11799"/>
                  </a:lnTo>
                  <a:cubicBezTo>
                    <a:pt x="9352" y="11089"/>
                    <a:pt x="12222" y="9638"/>
                    <a:pt x="13857" y="7139"/>
                  </a:cubicBezTo>
                  <a:cubicBezTo>
                    <a:pt x="16234" y="3466"/>
                    <a:pt x="13950" y="164"/>
                    <a:pt x="11543" y="10"/>
                  </a:cubicBezTo>
                  <a:lnTo>
                    <a:pt x="11574" y="10"/>
                  </a:lnTo>
                  <a:cubicBezTo>
                    <a:pt x="11480" y="3"/>
                    <a:pt x="11387" y="0"/>
                    <a:pt x="11294" y="0"/>
                  </a:cubicBezTo>
                  <a:cubicBezTo>
                    <a:pt x="10043" y="0"/>
                    <a:pt x="8893" y="576"/>
                    <a:pt x="8117" y="1553"/>
                  </a:cubicBezTo>
                  <a:cubicBezTo>
                    <a:pt x="7370" y="576"/>
                    <a:pt x="6195" y="0"/>
                    <a:pt x="4965"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2"/>
            <p:cNvSpPr/>
            <p:nvPr/>
          </p:nvSpPr>
          <p:spPr>
            <a:xfrm>
              <a:off x="5744363" y="2932700"/>
              <a:ext cx="34725" cy="52475"/>
            </a:xfrm>
            <a:custGeom>
              <a:rect b="b" l="l" r="r" t="t"/>
              <a:pathLst>
                <a:path extrusionOk="0" h="2099" w="1389">
                  <a:moveTo>
                    <a:pt x="0" y="0"/>
                  </a:moveTo>
                  <a:lnTo>
                    <a:pt x="0" y="432"/>
                  </a:lnTo>
                  <a:lnTo>
                    <a:pt x="864" y="1142"/>
                  </a:lnTo>
                  <a:cubicBezTo>
                    <a:pt x="587" y="1358"/>
                    <a:pt x="278" y="1543"/>
                    <a:pt x="0" y="1759"/>
                  </a:cubicBezTo>
                  <a:lnTo>
                    <a:pt x="0" y="2099"/>
                  </a:lnTo>
                  <a:cubicBezTo>
                    <a:pt x="463" y="1821"/>
                    <a:pt x="926" y="1512"/>
                    <a:pt x="1389" y="1173"/>
                  </a:cubicBezTo>
                  <a:lnTo>
                    <a:pt x="0"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2"/>
            <p:cNvSpPr/>
            <p:nvPr/>
          </p:nvSpPr>
          <p:spPr>
            <a:xfrm>
              <a:off x="5796813" y="2783000"/>
              <a:ext cx="65625" cy="153575"/>
            </a:xfrm>
            <a:custGeom>
              <a:rect b="b" l="l" r="r" t="t"/>
              <a:pathLst>
                <a:path extrusionOk="0" h="6143" w="2625">
                  <a:moveTo>
                    <a:pt x="1" y="1"/>
                  </a:moveTo>
                  <a:cubicBezTo>
                    <a:pt x="896" y="217"/>
                    <a:pt x="1606" y="958"/>
                    <a:pt x="1729" y="1853"/>
                  </a:cubicBezTo>
                  <a:lnTo>
                    <a:pt x="1760" y="1853"/>
                  </a:lnTo>
                  <a:cubicBezTo>
                    <a:pt x="2069" y="3334"/>
                    <a:pt x="1204" y="4815"/>
                    <a:pt x="155" y="5895"/>
                  </a:cubicBezTo>
                  <a:lnTo>
                    <a:pt x="464" y="6142"/>
                  </a:lnTo>
                  <a:cubicBezTo>
                    <a:pt x="1636" y="5000"/>
                    <a:pt x="2624" y="3457"/>
                    <a:pt x="2285" y="1853"/>
                  </a:cubicBezTo>
                  <a:cubicBezTo>
                    <a:pt x="2038" y="711"/>
                    <a:pt x="1174" y="63"/>
                    <a:pt x="46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2"/>
            <p:cNvSpPr/>
            <p:nvPr/>
          </p:nvSpPr>
          <p:spPr>
            <a:xfrm>
              <a:off x="5718113" y="2744900"/>
              <a:ext cx="79500" cy="38900"/>
            </a:xfrm>
            <a:custGeom>
              <a:rect b="b" l="l" r="r" t="t"/>
              <a:pathLst>
                <a:path extrusionOk="0" h="1556" w="3180">
                  <a:moveTo>
                    <a:pt x="2877" y="1"/>
                  </a:moveTo>
                  <a:cubicBezTo>
                    <a:pt x="1786" y="1"/>
                    <a:pt x="764" y="456"/>
                    <a:pt x="1" y="1247"/>
                  </a:cubicBezTo>
                  <a:cubicBezTo>
                    <a:pt x="93" y="1340"/>
                    <a:pt x="186" y="1432"/>
                    <a:pt x="279" y="1525"/>
                  </a:cubicBezTo>
                  <a:lnTo>
                    <a:pt x="279" y="1556"/>
                  </a:lnTo>
                  <a:cubicBezTo>
                    <a:pt x="988" y="661"/>
                    <a:pt x="2038" y="105"/>
                    <a:pt x="3180" y="13"/>
                  </a:cubicBezTo>
                  <a:cubicBezTo>
                    <a:pt x="3078" y="5"/>
                    <a:pt x="2977" y="1"/>
                    <a:pt x="2877"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2"/>
            <p:cNvSpPr/>
            <p:nvPr/>
          </p:nvSpPr>
          <p:spPr>
            <a:xfrm>
              <a:off x="5462738" y="2745200"/>
              <a:ext cx="256175" cy="294750"/>
            </a:xfrm>
            <a:custGeom>
              <a:rect b="b" l="l" r="r" t="t"/>
              <a:pathLst>
                <a:path extrusionOk="0" h="11790" w="10247">
                  <a:moveTo>
                    <a:pt x="6543" y="1"/>
                  </a:moveTo>
                  <a:cubicBezTo>
                    <a:pt x="3272" y="217"/>
                    <a:pt x="1" y="6358"/>
                    <a:pt x="9383" y="11450"/>
                  </a:cubicBezTo>
                  <a:lnTo>
                    <a:pt x="9969" y="11790"/>
                  </a:lnTo>
                  <a:lnTo>
                    <a:pt x="10247" y="11635"/>
                  </a:lnTo>
                  <a:lnTo>
                    <a:pt x="9907" y="11450"/>
                  </a:lnTo>
                  <a:cubicBezTo>
                    <a:pt x="7500" y="10154"/>
                    <a:pt x="5772" y="8704"/>
                    <a:pt x="4753" y="7130"/>
                  </a:cubicBezTo>
                  <a:cubicBezTo>
                    <a:pt x="2377" y="3488"/>
                    <a:pt x="4630" y="155"/>
                    <a:pt x="7068"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2"/>
            <p:cNvSpPr/>
            <p:nvPr/>
          </p:nvSpPr>
          <p:spPr>
            <a:xfrm>
              <a:off x="5635563" y="2783000"/>
              <a:ext cx="70250" cy="152800"/>
            </a:xfrm>
            <a:custGeom>
              <a:rect b="b" l="l" r="r" t="t"/>
              <a:pathLst>
                <a:path extrusionOk="0" h="6112" w="2810">
                  <a:moveTo>
                    <a:pt x="155" y="1"/>
                  </a:moveTo>
                  <a:cubicBezTo>
                    <a:pt x="1081" y="155"/>
                    <a:pt x="1852" y="711"/>
                    <a:pt x="2284" y="1544"/>
                  </a:cubicBezTo>
                  <a:lnTo>
                    <a:pt x="2284" y="4013"/>
                  </a:lnTo>
                  <a:lnTo>
                    <a:pt x="1" y="5865"/>
                  </a:lnTo>
                  <a:lnTo>
                    <a:pt x="248" y="6111"/>
                  </a:lnTo>
                  <a:lnTo>
                    <a:pt x="2809" y="4013"/>
                  </a:lnTo>
                  <a:lnTo>
                    <a:pt x="2809" y="1575"/>
                  </a:lnTo>
                  <a:cubicBezTo>
                    <a:pt x="2284" y="649"/>
                    <a:pt x="1482" y="1"/>
                    <a:pt x="433"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2"/>
            <p:cNvSpPr/>
            <p:nvPr/>
          </p:nvSpPr>
          <p:spPr>
            <a:xfrm>
              <a:off x="5692663" y="2933450"/>
              <a:ext cx="13150" cy="51725"/>
            </a:xfrm>
            <a:custGeom>
              <a:rect b="b" l="l" r="r" t="t"/>
              <a:pathLst>
                <a:path extrusionOk="0" h="2069" w="526">
                  <a:moveTo>
                    <a:pt x="525" y="1"/>
                  </a:moveTo>
                  <a:lnTo>
                    <a:pt x="0" y="433"/>
                  </a:lnTo>
                  <a:lnTo>
                    <a:pt x="0" y="1729"/>
                  </a:lnTo>
                  <a:cubicBezTo>
                    <a:pt x="186" y="1853"/>
                    <a:pt x="340" y="1976"/>
                    <a:pt x="525" y="2069"/>
                  </a:cubicBezTo>
                  <a:lnTo>
                    <a:pt x="525"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2"/>
            <p:cNvSpPr/>
            <p:nvPr/>
          </p:nvSpPr>
          <p:spPr>
            <a:xfrm>
              <a:off x="5455038" y="2739675"/>
              <a:ext cx="472200" cy="306450"/>
            </a:xfrm>
            <a:custGeom>
              <a:rect b="b" l="l" r="r" t="t"/>
              <a:pathLst>
                <a:path extrusionOk="0" h="12258" w="18888">
                  <a:moveTo>
                    <a:pt x="7026" y="1"/>
                  </a:moveTo>
                  <a:cubicBezTo>
                    <a:pt x="6958" y="1"/>
                    <a:pt x="6889" y="2"/>
                    <a:pt x="6820" y="6"/>
                  </a:cubicBezTo>
                  <a:cubicBezTo>
                    <a:pt x="3333" y="253"/>
                    <a:pt x="0" y="6641"/>
                    <a:pt x="9567" y="11856"/>
                  </a:cubicBezTo>
                  <a:lnTo>
                    <a:pt x="10246" y="12258"/>
                  </a:lnTo>
                  <a:lnTo>
                    <a:pt x="10925" y="11856"/>
                  </a:lnTo>
                  <a:cubicBezTo>
                    <a:pt x="12561" y="11023"/>
                    <a:pt x="14042" y="9912"/>
                    <a:pt x="15307" y="8554"/>
                  </a:cubicBezTo>
                  <a:lnTo>
                    <a:pt x="14999" y="8307"/>
                  </a:lnTo>
                  <a:cubicBezTo>
                    <a:pt x="13764" y="9604"/>
                    <a:pt x="12314" y="10684"/>
                    <a:pt x="10740" y="11517"/>
                  </a:cubicBezTo>
                  <a:lnTo>
                    <a:pt x="10246" y="11764"/>
                  </a:lnTo>
                  <a:cubicBezTo>
                    <a:pt x="9104" y="11116"/>
                    <a:pt x="6265" y="9665"/>
                    <a:pt x="4691" y="7258"/>
                  </a:cubicBezTo>
                  <a:cubicBezTo>
                    <a:pt x="2376" y="3709"/>
                    <a:pt x="4568" y="561"/>
                    <a:pt x="6820" y="438"/>
                  </a:cubicBezTo>
                  <a:cubicBezTo>
                    <a:pt x="6932" y="427"/>
                    <a:pt x="7044" y="422"/>
                    <a:pt x="7156" y="422"/>
                  </a:cubicBezTo>
                  <a:cubicBezTo>
                    <a:pt x="7998" y="422"/>
                    <a:pt x="8821" y="726"/>
                    <a:pt x="9475" y="1271"/>
                  </a:cubicBezTo>
                  <a:cubicBezTo>
                    <a:pt x="9752" y="1518"/>
                    <a:pt x="10030" y="1765"/>
                    <a:pt x="10246" y="2042"/>
                  </a:cubicBezTo>
                  <a:cubicBezTo>
                    <a:pt x="10493" y="1765"/>
                    <a:pt x="10740" y="1518"/>
                    <a:pt x="11018" y="1271"/>
                  </a:cubicBezTo>
                  <a:cubicBezTo>
                    <a:pt x="11672" y="726"/>
                    <a:pt x="12494" y="422"/>
                    <a:pt x="13336" y="422"/>
                  </a:cubicBezTo>
                  <a:cubicBezTo>
                    <a:pt x="13448" y="422"/>
                    <a:pt x="13560" y="427"/>
                    <a:pt x="13672" y="438"/>
                  </a:cubicBezTo>
                  <a:cubicBezTo>
                    <a:pt x="16048" y="592"/>
                    <a:pt x="18363" y="4079"/>
                    <a:pt x="15369" y="7875"/>
                  </a:cubicBezTo>
                  <a:lnTo>
                    <a:pt x="15678" y="8122"/>
                  </a:lnTo>
                  <a:cubicBezTo>
                    <a:pt x="18887" y="4048"/>
                    <a:pt x="16388" y="191"/>
                    <a:pt x="13703" y="36"/>
                  </a:cubicBezTo>
                  <a:lnTo>
                    <a:pt x="13703" y="6"/>
                  </a:lnTo>
                  <a:cubicBezTo>
                    <a:pt x="13632" y="2"/>
                    <a:pt x="13562" y="1"/>
                    <a:pt x="13493" y="1"/>
                  </a:cubicBezTo>
                  <a:cubicBezTo>
                    <a:pt x="12243" y="1"/>
                    <a:pt x="11065" y="521"/>
                    <a:pt x="10246" y="1456"/>
                  </a:cubicBezTo>
                  <a:cubicBezTo>
                    <a:pt x="9428" y="521"/>
                    <a:pt x="8249" y="1"/>
                    <a:pt x="70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2"/>
            <p:cNvSpPr/>
            <p:nvPr/>
          </p:nvSpPr>
          <p:spPr>
            <a:xfrm>
              <a:off x="5649463" y="2921875"/>
              <a:ext cx="48625" cy="72550"/>
            </a:xfrm>
            <a:custGeom>
              <a:rect b="b" l="l" r="r" t="t"/>
              <a:pathLst>
                <a:path extrusionOk="0" h="2902" w="1945">
                  <a:moveTo>
                    <a:pt x="1512" y="896"/>
                  </a:moveTo>
                  <a:lnTo>
                    <a:pt x="1512" y="2161"/>
                  </a:lnTo>
                  <a:cubicBezTo>
                    <a:pt x="1204" y="1976"/>
                    <a:pt x="926" y="1791"/>
                    <a:pt x="648" y="1575"/>
                  </a:cubicBezTo>
                  <a:lnTo>
                    <a:pt x="1512" y="896"/>
                  </a:lnTo>
                  <a:close/>
                  <a:moveTo>
                    <a:pt x="1944" y="1"/>
                  </a:moveTo>
                  <a:lnTo>
                    <a:pt x="0" y="1575"/>
                  </a:lnTo>
                  <a:cubicBezTo>
                    <a:pt x="617" y="2069"/>
                    <a:pt x="1266" y="2501"/>
                    <a:pt x="1944" y="2902"/>
                  </a:cubicBezTo>
                  <a:lnTo>
                    <a:pt x="194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2"/>
            <p:cNvSpPr/>
            <p:nvPr/>
          </p:nvSpPr>
          <p:spPr>
            <a:xfrm>
              <a:off x="5725063" y="2922650"/>
              <a:ext cx="48625" cy="71775"/>
            </a:xfrm>
            <a:custGeom>
              <a:rect b="b" l="l" r="r" t="t"/>
              <a:pathLst>
                <a:path extrusionOk="0" h="2871" w="1945">
                  <a:moveTo>
                    <a:pt x="433" y="865"/>
                  </a:moveTo>
                  <a:lnTo>
                    <a:pt x="1297" y="1544"/>
                  </a:lnTo>
                  <a:cubicBezTo>
                    <a:pt x="1019" y="1760"/>
                    <a:pt x="741" y="1945"/>
                    <a:pt x="433" y="2130"/>
                  </a:cubicBezTo>
                  <a:lnTo>
                    <a:pt x="433" y="865"/>
                  </a:lnTo>
                  <a:close/>
                  <a:moveTo>
                    <a:pt x="1" y="1"/>
                  </a:moveTo>
                  <a:lnTo>
                    <a:pt x="1" y="2871"/>
                  </a:lnTo>
                  <a:cubicBezTo>
                    <a:pt x="680" y="2470"/>
                    <a:pt x="1328" y="2038"/>
                    <a:pt x="1945" y="1575"/>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2"/>
            <p:cNvSpPr/>
            <p:nvPr/>
          </p:nvSpPr>
          <p:spPr>
            <a:xfrm>
              <a:off x="5725063" y="2778175"/>
              <a:ext cx="161275" cy="165350"/>
            </a:xfrm>
            <a:custGeom>
              <a:rect b="b" l="l" r="r" t="t"/>
              <a:pathLst>
                <a:path extrusionOk="0" h="6614" w="6451">
                  <a:moveTo>
                    <a:pt x="2635" y="406"/>
                  </a:moveTo>
                  <a:cubicBezTo>
                    <a:pt x="2682" y="406"/>
                    <a:pt x="2730" y="407"/>
                    <a:pt x="2778" y="410"/>
                  </a:cubicBezTo>
                  <a:cubicBezTo>
                    <a:pt x="4074" y="502"/>
                    <a:pt x="5834" y="2971"/>
                    <a:pt x="2778" y="6088"/>
                  </a:cubicBezTo>
                  <a:lnTo>
                    <a:pt x="433" y="4175"/>
                  </a:lnTo>
                  <a:lnTo>
                    <a:pt x="433" y="1830"/>
                  </a:lnTo>
                  <a:cubicBezTo>
                    <a:pt x="933" y="1005"/>
                    <a:pt x="1658" y="406"/>
                    <a:pt x="2635" y="406"/>
                  </a:cubicBezTo>
                  <a:close/>
                  <a:moveTo>
                    <a:pt x="2590" y="1"/>
                  </a:moveTo>
                  <a:cubicBezTo>
                    <a:pt x="1440" y="1"/>
                    <a:pt x="611" y="689"/>
                    <a:pt x="1" y="1706"/>
                  </a:cubicBezTo>
                  <a:lnTo>
                    <a:pt x="1" y="4360"/>
                  </a:lnTo>
                  <a:lnTo>
                    <a:pt x="2809" y="6613"/>
                  </a:lnTo>
                  <a:lnTo>
                    <a:pt x="2933" y="6490"/>
                  </a:lnTo>
                  <a:cubicBezTo>
                    <a:pt x="6451" y="3064"/>
                    <a:pt x="4476" y="101"/>
                    <a:pt x="2809" y="9"/>
                  </a:cubicBezTo>
                  <a:cubicBezTo>
                    <a:pt x="2735" y="3"/>
                    <a:pt x="2662" y="1"/>
                    <a:pt x="25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2"/>
            <p:cNvSpPr/>
            <p:nvPr/>
          </p:nvSpPr>
          <p:spPr>
            <a:xfrm>
              <a:off x="5536813" y="2778175"/>
              <a:ext cx="161275" cy="165350"/>
            </a:xfrm>
            <a:custGeom>
              <a:rect b="b" l="l" r="r" t="t"/>
              <a:pathLst>
                <a:path extrusionOk="0" h="6614" w="6451">
                  <a:moveTo>
                    <a:pt x="3861" y="1"/>
                  </a:moveTo>
                  <a:cubicBezTo>
                    <a:pt x="3789" y="1"/>
                    <a:pt x="3716" y="3"/>
                    <a:pt x="3642" y="9"/>
                  </a:cubicBezTo>
                  <a:cubicBezTo>
                    <a:pt x="2006" y="101"/>
                    <a:pt x="0" y="3033"/>
                    <a:pt x="3519" y="6490"/>
                  </a:cubicBezTo>
                  <a:lnTo>
                    <a:pt x="3642" y="6613"/>
                  </a:lnTo>
                  <a:lnTo>
                    <a:pt x="5000" y="5502"/>
                  </a:lnTo>
                  <a:lnTo>
                    <a:pt x="4753" y="5193"/>
                  </a:lnTo>
                  <a:lnTo>
                    <a:pt x="3673" y="6058"/>
                  </a:lnTo>
                  <a:cubicBezTo>
                    <a:pt x="2624" y="5008"/>
                    <a:pt x="1729" y="3558"/>
                    <a:pt x="2037" y="2107"/>
                  </a:cubicBezTo>
                  <a:cubicBezTo>
                    <a:pt x="2253" y="1058"/>
                    <a:pt x="3056" y="441"/>
                    <a:pt x="3673" y="410"/>
                  </a:cubicBezTo>
                  <a:cubicBezTo>
                    <a:pt x="3722" y="407"/>
                    <a:pt x="3771" y="405"/>
                    <a:pt x="3819" y="405"/>
                  </a:cubicBezTo>
                  <a:cubicBezTo>
                    <a:pt x="4768" y="405"/>
                    <a:pt x="5519" y="978"/>
                    <a:pt x="6018" y="1830"/>
                  </a:cubicBezTo>
                  <a:lnTo>
                    <a:pt x="6018" y="4144"/>
                  </a:lnTo>
                  <a:lnTo>
                    <a:pt x="5185" y="4823"/>
                  </a:lnTo>
                  <a:lnTo>
                    <a:pt x="5463" y="5132"/>
                  </a:lnTo>
                  <a:lnTo>
                    <a:pt x="6450" y="4360"/>
                  </a:lnTo>
                  <a:lnTo>
                    <a:pt x="6450" y="1706"/>
                  </a:lnTo>
                  <a:cubicBezTo>
                    <a:pt x="5840" y="689"/>
                    <a:pt x="5011" y="1"/>
                    <a:pt x="38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2"/>
            <p:cNvSpPr/>
            <p:nvPr/>
          </p:nvSpPr>
          <p:spPr>
            <a:xfrm>
              <a:off x="5698838" y="2902600"/>
              <a:ext cx="26250" cy="10050"/>
            </a:xfrm>
            <a:custGeom>
              <a:rect b="b" l="l" r="r" t="t"/>
              <a:pathLst>
                <a:path extrusionOk="0" h="402" w="1050">
                  <a:moveTo>
                    <a:pt x="0" y="0"/>
                  </a:moveTo>
                  <a:lnTo>
                    <a:pt x="0" y="402"/>
                  </a:lnTo>
                  <a:lnTo>
                    <a:pt x="371" y="402"/>
                  </a:lnTo>
                  <a:lnTo>
                    <a:pt x="371" y="0"/>
                  </a:lnTo>
                  <a:close/>
                  <a:moveTo>
                    <a:pt x="648" y="0"/>
                  </a:moveTo>
                  <a:lnTo>
                    <a:pt x="648" y="402"/>
                  </a:lnTo>
                  <a:lnTo>
                    <a:pt x="1050" y="402"/>
                  </a:lnTo>
                  <a:lnTo>
                    <a:pt x="10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 name="Google Shape;2193;p52"/>
          <p:cNvGrpSpPr/>
          <p:nvPr/>
        </p:nvGrpSpPr>
        <p:grpSpPr>
          <a:xfrm>
            <a:off x="4815413" y="2705075"/>
            <a:ext cx="309425" cy="347225"/>
            <a:chOff x="4815413" y="2705075"/>
            <a:chExt cx="309425" cy="347225"/>
          </a:xfrm>
        </p:grpSpPr>
        <p:sp>
          <p:nvSpPr>
            <p:cNvPr id="2194" name="Google Shape;2194;p52"/>
            <p:cNvSpPr/>
            <p:nvPr/>
          </p:nvSpPr>
          <p:spPr>
            <a:xfrm>
              <a:off x="4860163" y="2931925"/>
              <a:ext cx="219925" cy="115750"/>
            </a:xfrm>
            <a:custGeom>
              <a:rect b="b" l="l" r="r" t="t"/>
              <a:pathLst>
                <a:path extrusionOk="0" h="4630" w="8797">
                  <a:moveTo>
                    <a:pt x="1" y="0"/>
                  </a:moveTo>
                  <a:lnTo>
                    <a:pt x="1" y="4629"/>
                  </a:lnTo>
                  <a:lnTo>
                    <a:pt x="8796" y="4629"/>
                  </a:lnTo>
                  <a:lnTo>
                    <a:pt x="8796" y="0"/>
                  </a:lnTo>
                  <a:lnTo>
                    <a:pt x="7407" y="0"/>
                  </a:lnTo>
                  <a:lnTo>
                    <a:pt x="5432" y="3302"/>
                  </a:lnTo>
                  <a:lnTo>
                    <a:pt x="3364" y="3302"/>
                  </a:lnTo>
                  <a:lnTo>
                    <a:pt x="1389"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2"/>
            <p:cNvSpPr/>
            <p:nvPr/>
          </p:nvSpPr>
          <p:spPr>
            <a:xfrm>
              <a:off x="4820038" y="2931925"/>
              <a:ext cx="40150" cy="115750"/>
            </a:xfrm>
            <a:custGeom>
              <a:rect b="b" l="l" r="r" t="t"/>
              <a:pathLst>
                <a:path extrusionOk="0" h="4630" w="1606">
                  <a:moveTo>
                    <a:pt x="1235" y="0"/>
                  </a:moveTo>
                  <a:lnTo>
                    <a:pt x="32" y="1204"/>
                  </a:lnTo>
                  <a:lnTo>
                    <a:pt x="1" y="4629"/>
                  </a:lnTo>
                  <a:lnTo>
                    <a:pt x="1606" y="4629"/>
                  </a:lnTo>
                  <a:lnTo>
                    <a:pt x="1606"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2"/>
            <p:cNvSpPr/>
            <p:nvPr/>
          </p:nvSpPr>
          <p:spPr>
            <a:xfrm>
              <a:off x="4894888" y="2890250"/>
              <a:ext cx="150475" cy="124250"/>
            </a:xfrm>
            <a:custGeom>
              <a:rect b="b" l="l" r="r" t="t"/>
              <a:pathLst>
                <a:path extrusionOk="0" h="4970" w="6019">
                  <a:moveTo>
                    <a:pt x="1327" y="1"/>
                  </a:moveTo>
                  <a:lnTo>
                    <a:pt x="1327" y="1667"/>
                  </a:lnTo>
                  <a:lnTo>
                    <a:pt x="0" y="1667"/>
                  </a:lnTo>
                  <a:lnTo>
                    <a:pt x="1975" y="4969"/>
                  </a:lnTo>
                  <a:lnTo>
                    <a:pt x="4043" y="4969"/>
                  </a:lnTo>
                  <a:lnTo>
                    <a:pt x="6018" y="1667"/>
                  </a:lnTo>
                  <a:lnTo>
                    <a:pt x="4691" y="1667"/>
                  </a:lnTo>
                  <a:lnTo>
                    <a:pt x="4691" y="1"/>
                  </a:lnTo>
                  <a:lnTo>
                    <a:pt x="3951" y="741"/>
                  </a:lnTo>
                  <a:lnTo>
                    <a:pt x="2037" y="741"/>
                  </a:lnTo>
                  <a:lnTo>
                    <a:pt x="1327"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2"/>
            <p:cNvSpPr/>
            <p:nvPr/>
          </p:nvSpPr>
          <p:spPr>
            <a:xfrm>
              <a:off x="5079288" y="2931925"/>
              <a:ext cx="40150" cy="115750"/>
            </a:xfrm>
            <a:custGeom>
              <a:rect b="b" l="l" r="r" t="t"/>
              <a:pathLst>
                <a:path extrusionOk="0" h="4630" w="1606">
                  <a:moveTo>
                    <a:pt x="0" y="0"/>
                  </a:moveTo>
                  <a:lnTo>
                    <a:pt x="0" y="4629"/>
                  </a:lnTo>
                  <a:lnTo>
                    <a:pt x="1605" y="4629"/>
                  </a:lnTo>
                  <a:lnTo>
                    <a:pt x="1605" y="1204"/>
                  </a:lnTo>
                  <a:lnTo>
                    <a:pt x="401"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2"/>
            <p:cNvSpPr/>
            <p:nvPr/>
          </p:nvSpPr>
          <p:spPr>
            <a:xfrm>
              <a:off x="5008288" y="2760450"/>
              <a:ext cx="83375" cy="66550"/>
            </a:xfrm>
            <a:custGeom>
              <a:rect b="b" l="l" r="r" t="t"/>
              <a:pathLst>
                <a:path extrusionOk="0" h="2662" w="3335">
                  <a:moveTo>
                    <a:pt x="1668" y="0"/>
                  </a:moveTo>
                  <a:cubicBezTo>
                    <a:pt x="1166" y="0"/>
                    <a:pt x="665" y="270"/>
                    <a:pt x="433" y="810"/>
                  </a:cubicBezTo>
                  <a:cubicBezTo>
                    <a:pt x="1" y="1026"/>
                    <a:pt x="1" y="1644"/>
                    <a:pt x="433" y="1829"/>
                  </a:cubicBezTo>
                  <a:cubicBezTo>
                    <a:pt x="665" y="2384"/>
                    <a:pt x="1166" y="2662"/>
                    <a:pt x="1668" y="2662"/>
                  </a:cubicBezTo>
                  <a:cubicBezTo>
                    <a:pt x="2169" y="2662"/>
                    <a:pt x="2671" y="2384"/>
                    <a:pt x="2902" y="1829"/>
                  </a:cubicBezTo>
                  <a:cubicBezTo>
                    <a:pt x="3334" y="1644"/>
                    <a:pt x="3334" y="1026"/>
                    <a:pt x="2902" y="810"/>
                  </a:cubicBezTo>
                  <a:cubicBezTo>
                    <a:pt x="2671" y="270"/>
                    <a:pt x="2169" y="0"/>
                    <a:pt x="1668"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2"/>
            <p:cNvSpPr/>
            <p:nvPr/>
          </p:nvSpPr>
          <p:spPr>
            <a:xfrm>
              <a:off x="5032913" y="2781100"/>
              <a:ext cx="36900" cy="26700"/>
            </a:xfrm>
            <a:custGeom>
              <a:rect b="b" l="l" r="r" t="t"/>
              <a:pathLst>
                <a:path extrusionOk="0" h="1068" w="1476">
                  <a:moveTo>
                    <a:pt x="712" y="1"/>
                  </a:moveTo>
                  <a:cubicBezTo>
                    <a:pt x="322" y="1"/>
                    <a:pt x="1" y="496"/>
                    <a:pt x="312" y="879"/>
                  </a:cubicBezTo>
                  <a:cubicBezTo>
                    <a:pt x="431" y="1013"/>
                    <a:pt x="567" y="1068"/>
                    <a:pt x="698" y="1068"/>
                  </a:cubicBezTo>
                  <a:cubicBezTo>
                    <a:pt x="1113" y="1068"/>
                    <a:pt x="1475" y="514"/>
                    <a:pt x="1053" y="139"/>
                  </a:cubicBezTo>
                  <a:cubicBezTo>
                    <a:pt x="942" y="42"/>
                    <a:pt x="824" y="1"/>
                    <a:pt x="71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2"/>
            <p:cNvSpPr/>
            <p:nvPr/>
          </p:nvSpPr>
          <p:spPr>
            <a:xfrm>
              <a:off x="4877138" y="2709725"/>
              <a:ext cx="175175" cy="222225"/>
            </a:xfrm>
            <a:custGeom>
              <a:rect b="b" l="l" r="r" t="t"/>
              <a:pathLst>
                <a:path extrusionOk="0" h="8889" w="7007">
                  <a:moveTo>
                    <a:pt x="1760" y="0"/>
                  </a:moveTo>
                  <a:lnTo>
                    <a:pt x="402" y="1389"/>
                  </a:lnTo>
                  <a:lnTo>
                    <a:pt x="402" y="6234"/>
                  </a:lnTo>
                  <a:lnTo>
                    <a:pt x="0" y="8888"/>
                  </a:lnTo>
                  <a:lnTo>
                    <a:pt x="2037" y="8888"/>
                  </a:lnTo>
                  <a:lnTo>
                    <a:pt x="2037" y="7222"/>
                  </a:lnTo>
                  <a:lnTo>
                    <a:pt x="1142" y="6358"/>
                  </a:lnTo>
                  <a:lnTo>
                    <a:pt x="1142" y="2654"/>
                  </a:lnTo>
                  <a:lnTo>
                    <a:pt x="2531" y="2654"/>
                  </a:lnTo>
                  <a:lnTo>
                    <a:pt x="3704" y="1543"/>
                  </a:lnTo>
                  <a:lnTo>
                    <a:pt x="4784" y="2654"/>
                  </a:lnTo>
                  <a:lnTo>
                    <a:pt x="5648" y="2654"/>
                  </a:lnTo>
                  <a:cubicBezTo>
                    <a:pt x="5648" y="2323"/>
                    <a:pt x="5900" y="2098"/>
                    <a:pt x="6196" y="2098"/>
                  </a:cubicBezTo>
                  <a:cubicBezTo>
                    <a:pt x="6259" y="2098"/>
                    <a:pt x="6324" y="2108"/>
                    <a:pt x="6389" y="2129"/>
                  </a:cubicBezTo>
                  <a:cubicBezTo>
                    <a:pt x="6491" y="1925"/>
                    <a:pt x="6678" y="1805"/>
                    <a:pt x="6880" y="1805"/>
                  </a:cubicBezTo>
                  <a:cubicBezTo>
                    <a:pt x="6921" y="1805"/>
                    <a:pt x="6964" y="1810"/>
                    <a:pt x="7006" y="1821"/>
                  </a:cubicBezTo>
                  <a:lnTo>
                    <a:pt x="7006" y="1389"/>
                  </a:lnTo>
                  <a:lnTo>
                    <a:pt x="5648"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2"/>
            <p:cNvSpPr/>
            <p:nvPr/>
          </p:nvSpPr>
          <p:spPr>
            <a:xfrm>
              <a:off x="5012163" y="2824675"/>
              <a:ext cx="50175" cy="107275"/>
            </a:xfrm>
            <a:custGeom>
              <a:rect b="b" l="l" r="r" t="t"/>
              <a:pathLst>
                <a:path extrusionOk="0" h="4291" w="2007">
                  <a:moveTo>
                    <a:pt x="988" y="0"/>
                  </a:moveTo>
                  <a:cubicBezTo>
                    <a:pt x="957" y="0"/>
                    <a:pt x="926" y="31"/>
                    <a:pt x="864" y="31"/>
                  </a:cubicBezTo>
                  <a:lnTo>
                    <a:pt x="864" y="1760"/>
                  </a:lnTo>
                  <a:lnTo>
                    <a:pt x="0" y="2654"/>
                  </a:lnTo>
                  <a:lnTo>
                    <a:pt x="0" y="4290"/>
                  </a:lnTo>
                  <a:lnTo>
                    <a:pt x="2006" y="4290"/>
                  </a:lnTo>
                  <a:lnTo>
                    <a:pt x="1605" y="1636"/>
                  </a:lnTo>
                  <a:lnTo>
                    <a:pt x="1605" y="309"/>
                  </a:lnTo>
                  <a:cubicBezTo>
                    <a:pt x="1580" y="312"/>
                    <a:pt x="1555" y="314"/>
                    <a:pt x="1530" y="314"/>
                  </a:cubicBezTo>
                  <a:cubicBezTo>
                    <a:pt x="1309" y="314"/>
                    <a:pt x="1099" y="194"/>
                    <a:pt x="988" y="0"/>
                  </a:cubicBez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2"/>
            <p:cNvSpPr/>
            <p:nvPr/>
          </p:nvSpPr>
          <p:spPr>
            <a:xfrm>
              <a:off x="4905688" y="2748300"/>
              <a:ext cx="128875" cy="161275"/>
            </a:xfrm>
            <a:custGeom>
              <a:rect b="b" l="l" r="r" t="t"/>
              <a:pathLst>
                <a:path extrusionOk="0" h="6451" w="5155">
                  <a:moveTo>
                    <a:pt x="2562" y="0"/>
                  </a:moveTo>
                  <a:lnTo>
                    <a:pt x="1420" y="1111"/>
                  </a:lnTo>
                  <a:lnTo>
                    <a:pt x="0" y="1111"/>
                  </a:lnTo>
                  <a:lnTo>
                    <a:pt x="0" y="4815"/>
                  </a:lnTo>
                  <a:lnTo>
                    <a:pt x="1636" y="6450"/>
                  </a:lnTo>
                  <a:lnTo>
                    <a:pt x="3519" y="6450"/>
                  </a:lnTo>
                  <a:lnTo>
                    <a:pt x="5154" y="4815"/>
                  </a:lnTo>
                  <a:lnTo>
                    <a:pt x="5154" y="3086"/>
                  </a:lnTo>
                  <a:cubicBezTo>
                    <a:pt x="5126" y="3090"/>
                    <a:pt x="5099" y="3092"/>
                    <a:pt x="5072" y="3092"/>
                  </a:cubicBezTo>
                  <a:cubicBezTo>
                    <a:pt x="4680" y="3092"/>
                    <a:pt x="4393" y="2690"/>
                    <a:pt x="4537" y="2315"/>
                  </a:cubicBezTo>
                  <a:cubicBezTo>
                    <a:pt x="4105" y="2130"/>
                    <a:pt x="4105" y="1512"/>
                    <a:pt x="4537" y="1296"/>
                  </a:cubicBezTo>
                  <a:cubicBezTo>
                    <a:pt x="4506" y="1235"/>
                    <a:pt x="4506" y="1173"/>
                    <a:pt x="4506" y="1111"/>
                  </a:cubicBezTo>
                  <a:lnTo>
                    <a:pt x="3642" y="1111"/>
                  </a:lnTo>
                  <a:lnTo>
                    <a:pt x="2562"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2"/>
            <p:cNvSpPr/>
            <p:nvPr/>
          </p:nvSpPr>
          <p:spPr>
            <a:xfrm>
              <a:off x="4995963" y="2931925"/>
              <a:ext cx="63275" cy="82575"/>
            </a:xfrm>
            <a:custGeom>
              <a:rect b="b" l="l" r="r" t="t"/>
              <a:pathLst>
                <a:path extrusionOk="0" h="3303" w="2531">
                  <a:moveTo>
                    <a:pt x="1975" y="0"/>
                  </a:moveTo>
                  <a:lnTo>
                    <a:pt x="0" y="3302"/>
                  </a:lnTo>
                  <a:lnTo>
                    <a:pt x="525" y="3302"/>
                  </a:lnTo>
                  <a:lnTo>
                    <a:pt x="2531"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2"/>
            <p:cNvSpPr/>
            <p:nvPr/>
          </p:nvSpPr>
          <p:spPr>
            <a:xfrm>
              <a:off x="4860163" y="2931925"/>
              <a:ext cx="13150" cy="115750"/>
            </a:xfrm>
            <a:custGeom>
              <a:rect b="b" l="l" r="r" t="t"/>
              <a:pathLst>
                <a:path extrusionOk="0" h="4630" w="526">
                  <a:moveTo>
                    <a:pt x="1" y="0"/>
                  </a:moveTo>
                  <a:lnTo>
                    <a:pt x="1" y="4629"/>
                  </a:lnTo>
                  <a:lnTo>
                    <a:pt x="525" y="4629"/>
                  </a:lnTo>
                  <a:lnTo>
                    <a:pt x="52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2"/>
            <p:cNvSpPr/>
            <p:nvPr/>
          </p:nvSpPr>
          <p:spPr>
            <a:xfrm>
              <a:off x="4820038" y="2931925"/>
              <a:ext cx="40150" cy="114975"/>
            </a:xfrm>
            <a:custGeom>
              <a:rect b="b" l="l" r="r" t="t"/>
              <a:pathLst>
                <a:path extrusionOk="0" h="4599" w="1606">
                  <a:moveTo>
                    <a:pt x="1204" y="0"/>
                  </a:moveTo>
                  <a:lnTo>
                    <a:pt x="1" y="1204"/>
                  </a:lnTo>
                  <a:lnTo>
                    <a:pt x="1" y="4599"/>
                  </a:lnTo>
                  <a:lnTo>
                    <a:pt x="556" y="4599"/>
                  </a:lnTo>
                  <a:lnTo>
                    <a:pt x="556" y="1204"/>
                  </a:lnTo>
                  <a:lnTo>
                    <a:pt x="1606" y="154"/>
                  </a:lnTo>
                  <a:lnTo>
                    <a:pt x="1606"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2"/>
            <p:cNvSpPr/>
            <p:nvPr/>
          </p:nvSpPr>
          <p:spPr>
            <a:xfrm>
              <a:off x="4993638" y="2891025"/>
              <a:ext cx="18550" cy="17775"/>
            </a:xfrm>
            <a:custGeom>
              <a:rect b="b" l="l" r="r" t="t"/>
              <a:pathLst>
                <a:path extrusionOk="0" h="711" w="742">
                  <a:moveTo>
                    <a:pt x="741" y="0"/>
                  </a:moveTo>
                  <a:lnTo>
                    <a:pt x="1" y="710"/>
                  </a:lnTo>
                  <a:lnTo>
                    <a:pt x="556" y="710"/>
                  </a:lnTo>
                  <a:lnTo>
                    <a:pt x="741" y="525"/>
                  </a:lnTo>
                  <a:lnTo>
                    <a:pt x="741"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2"/>
            <p:cNvSpPr/>
            <p:nvPr/>
          </p:nvSpPr>
          <p:spPr>
            <a:xfrm>
              <a:off x="4928063" y="2891025"/>
              <a:ext cx="13125" cy="40925"/>
            </a:xfrm>
            <a:custGeom>
              <a:rect b="b" l="l" r="r" t="t"/>
              <a:pathLst>
                <a:path extrusionOk="0" h="1637" w="525">
                  <a:moveTo>
                    <a:pt x="0" y="0"/>
                  </a:moveTo>
                  <a:lnTo>
                    <a:pt x="0" y="1636"/>
                  </a:lnTo>
                  <a:lnTo>
                    <a:pt x="525" y="1636"/>
                  </a:lnTo>
                  <a:lnTo>
                    <a:pt x="525" y="525"/>
                  </a:lnTo>
                  <a:lnTo>
                    <a:pt x="0"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2"/>
            <p:cNvSpPr/>
            <p:nvPr/>
          </p:nvSpPr>
          <p:spPr>
            <a:xfrm>
              <a:off x="4894888" y="2931925"/>
              <a:ext cx="62525" cy="82575"/>
            </a:xfrm>
            <a:custGeom>
              <a:rect b="b" l="l" r="r" t="t"/>
              <a:pathLst>
                <a:path extrusionOk="0" h="3303" w="2501">
                  <a:moveTo>
                    <a:pt x="0" y="0"/>
                  </a:moveTo>
                  <a:lnTo>
                    <a:pt x="1975" y="3302"/>
                  </a:lnTo>
                  <a:lnTo>
                    <a:pt x="2500" y="3302"/>
                  </a:lnTo>
                  <a:lnTo>
                    <a:pt x="525"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2"/>
            <p:cNvSpPr/>
            <p:nvPr/>
          </p:nvSpPr>
          <p:spPr>
            <a:xfrm>
              <a:off x="5079288" y="2931925"/>
              <a:ext cx="13900" cy="115750"/>
            </a:xfrm>
            <a:custGeom>
              <a:rect b="b" l="l" r="r" t="t"/>
              <a:pathLst>
                <a:path extrusionOk="0" h="4630" w="556">
                  <a:moveTo>
                    <a:pt x="0" y="0"/>
                  </a:moveTo>
                  <a:lnTo>
                    <a:pt x="0" y="4629"/>
                  </a:lnTo>
                  <a:lnTo>
                    <a:pt x="556" y="4629"/>
                  </a:lnTo>
                  <a:lnTo>
                    <a:pt x="556" y="154"/>
                  </a:lnTo>
                  <a:lnTo>
                    <a:pt x="401"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2"/>
            <p:cNvSpPr/>
            <p:nvPr/>
          </p:nvSpPr>
          <p:spPr>
            <a:xfrm>
              <a:off x="5007538" y="2756775"/>
              <a:ext cx="49400" cy="74100"/>
            </a:xfrm>
            <a:custGeom>
              <a:rect b="b" l="l" r="r" t="t"/>
              <a:pathLst>
                <a:path extrusionOk="0" h="2964" w="1976">
                  <a:moveTo>
                    <a:pt x="741" y="1"/>
                  </a:moveTo>
                  <a:cubicBezTo>
                    <a:pt x="216" y="1"/>
                    <a:pt x="0" y="680"/>
                    <a:pt x="463" y="957"/>
                  </a:cubicBezTo>
                  <a:cubicBezTo>
                    <a:pt x="31" y="1173"/>
                    <a:pt x="31" y="1791"/>
                    <a:pt x="463" y="1976"/>
                  </a:cubicBezTo>
                  <a:cubicBezTo>
                    <a:pt x="772" y="2531"/>
                    <a:pt x="1327" y="2902"/>
                    <a:pt x="1975" y="2963"/>
                  </a:cubicBezTo>
                  <a:cubicBezTo>
                    <a:pt x="1852" y="2902"/>
                    <a:pt x="1790" y="2809"/>
                    <a:pt x="1728" y="2716"/>
                  </a:cubicBezTo>
                  <a:cubicBezTo>
                    <a:pt x="1663" y="2738"/>
                    <a:pt x="1599" y="2748"/>
                    <a:pt x="1538" y="2748"/>
                  </a:cubicBezTo>
                  <a:cubicBezTo>
                    <a:pt x="1163" y="2748"/>
                    <a:pt x="886" y="2373"/>
                    <a:pt x="1019" y="1976"/>
                  </a:cubicBezTo>
                  <a:cubicBezTo>
                    <a:pt x="587" y="1791"/>
                    <a:pt x="587" y="1173"/>
                    <a:pt x="1019" y="957"/>
                  </a:cubicBezTo>
                  <a:cubicBezTo>
                    <a:pt x="1451" y="680"/>
                    <a:pt x="1265" y="1"/>
                    <a:pt x="741"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2"/>
            <p:cNvSpPr/>
            <p:nvPr/>
          </p:nvSpPr>
          <p:spPr>
            <a:xfrm>
              <a:off x="5036838" y="2781000"/>
              <a:ext cx="20100" cy="25650"/>
            </a:xfrm>
            <a:custGeom>
              <a:rect b="b" l="l" r="r" t="t"/>
              <a:pathLst>
                <a:path extrusionOk="0" h="1026" w="804">
                  <a:moveTo>
                    <a:pt x="529" y="1"/>
                  </a:moveTo>
                  <a:cubicBezTo>
                    <a:pt x="258" y="1"/>
                    <a:pt x="1" y="214"/>
                    <a:pt x="1" y="513"/>
                  </a:cubicBezTo>
                  <a:cubicBezTo>
                    <a:pt x="1" y="812"/>
                    <a:pt x="258" y="1025"/>
                    <a:pt x="529" y="1025"/>
                  </a:cubicBezTo>
                  <a:cubicBezTo>
                    <a:pt x="622" y="1025"/>
                    <a:pt x="717" y="1000"/>
                    <a:pt x="803" y="945"/>
                  </a:cubicBezTo>
                  <a:cubicBezTo>
                    <a:pt x="464" y="760"/>
                    <a:pt x="464" y="266"/>
                    <a:pt x="803" y="81"/>
                  </a:cubicBezTo>
                  <a:cubicBezTo>
                    <a:pt x="717" y="26"/>
                    <a:pt x="622" y="1"/>
                    <a:pt x="529"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2"/>
            <p:cNvSpPr/>
            <p:nvPr/>
          </p:nvSpPr>
          <p:spPr>
            <a:xfrm>
              <a:off x="4877138" y="2710475"/>
              <a:ext cx="57900" cy="221475"/>
            </a:xfrm>
            <a:custGeom>
              <a:rect b="b" l="l" r="r" t="t"/>
              <a:pathLst>
                <a:path extrusionOk="0" h="8859" w="2316">
                  <a:moveTo>
                    <a:pt x="1760" y="1"/>
                  </a:moveTo>
                  <a:lnTo>
                    <a:pt x="402" y="1359"/>
                  </a:lnTo>
                  <a:lnTo>
                    <a:pt x="402" y="6204"/>
                  </a:lnTo>
                  <a:lnTo>
                    <a:pt x="0" y="8858"/>
                  </a:lnTo>
                  <a:lnTo>
                    <a:pt x="556" y="8858"/>
                  </a:lnTo>
                  <a:lnTo>
                    <a:pt x="957" y="6204"/>
                  </a:lnTo>
                  <a:lnTo>
                    <a:pt x="957" y="1359"/>
                  </a:lnTo>
                  <a:lnTo>
                    <a:pt x="2315"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2"/>
            <p:cNvSpPr/>
            <p:nvPr/>
          </p:nvSpPr>
          <p:spPr>
            <a:xfrm>
              <a:off x="4976663" y="2748300"/>
              <a:ext cx="33975" cy="27800"/>
            </a:xfrm>
            <a:custGeom>
              <a:rect b="b" l="l" r="r" t="t"/>
              <a:pathLst>
                <a:path extrusionOk="0" h="1112" w="1359">
                  <a:moveTo>
                    <a:pt x="278" y="0"/>
                  </a:moveTo>
                  <a:lnTo>
                    <a:pt x="1" y="278"/>
                  </a:lnTo>
                  <a:lnTo>
                    <a:pt x="803" y="1111"/>
                  </a:lnTo>
                  <a:lnTo>
                    <a:pt x="1359" y="1111"/>
                  </a:lnTo>
                  <a:lnTo>
                    <a:pt x="278"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2"/>
            <p:cNvSpPr/>
            <p:nvPr/>
          </p:nvSpPr>
          <p:spPr>
            <a:xfrm>
              <a:off x="4941188" y="2748300"/>
              <a:ext cx="35500" cy="27800"/>
            </a:xfrm>
            <a:custGeom>
              <a:rect b="b" l="l" r="r" t="t"/>
              <a:pathLst>
                <a:path extrusionOk="0" h="1112" w="1420">
                  <a:moveTo>
                    <a:pt x="1142" y="0"/>
                  </a:moveTo>
                  <a:lnTo>
                    <a:pt x="0" y="1111"/>
                  </a:lnTo>
                  <a:lnTo>
                    <a:pt x="525" y="1111"/>
                  </a:lnTo>
                  <a:lnTo>
                    <a:pt x="1420" y="278"/>
                  </a:lnTo>
                  <a:lnTo>
                    <a:pt x="1142"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2"/>
            <p:cNvSpPr/>
            <p:nvPr/>
          </p:nvSpPr>
          <p:spPr>
            <a:xfrm>
              <a:off x="4905688" y="2776075"/>
              <a:ext cx="54025" cy="132725"/>
            </a:xfrm>
            <a:custGeom>
              <a:rect b="b" l="l" r="r" t="t"/>
              <a:pathLst>
                <a:path extrusionOk="0" h="5309" w="2161">
                  <a:moveTo>
                    <a:pt x="0" y="0"/>
                  </a:moveTo>
                  <a:lnTo>
                    <a:pt x="0" y="3704"/>
                  </a:lnTo>
                  <a:lnTo>
                    <a:pt x="1636" y="5308"/>
                  </a:lnTo>
                  <a:lnTo>
                    <a:pt x="2161" y="5308"/>
                  </a:lnTo>
                  <a:lnTo>
                    <a:pt x="556" y="3704"/>
                  </a:lnTo>
                  <a:lnTo>
                    <a:pt x="556"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2"/>
            <p:cNvSpPr/>
            <p:nvPr/>
          </p:nvSpPr>
          <p:spPr>
            <a:xfrm>
              <a:off x="4815413" y="2741350"/>
              <a:ext cx="309425" cy="310950"/>
            </a:xfrm>
            <a:custGeom>
              <a:rect b="b" l="l" r="r" t="t"/>
              <a:pathLst>
                <a:path extrusionOk="0" h="12438" w="12377">
                  <a:moveTo>
                    <a:pt x="7654" y="6450"/>
                  </a:moveTo>
                  <a:lnTo>
                    <a:pt x="7654" y="7808"/>
                  </a:lnTo>
                  <a:lnTo>
                    <a:pt x="8827" y="7808"/>
                  </a:lnTo>
                  <a:lnTo>
                    <a:pt x="7099" y="10709"/>
                  </a:lnTo>
                  <a:lnTo>
                    <a:pt x="5247" y="10709"/>
                  </a:lnTo>
                  <a:lnTo>
                    <a:pt x="3519" y="7808"/>
                  </a:lnTo>
                  <a:lnTo>
                    <a:pt x="4692" y="7839"/>
                  </a:lnTo>
                  <a:lnTo>
                    <a:pt x="4692" y="6450"/>
                  </a:lnTo>
                  <a:lnTo>
                    <a:pt x="5154" y="6913"/>
                  </a:lnTo>
                  <a:lnTo>
                    <a:pt x="7222" y="6913"/>
                  </a:lnTo>
                  <a:lnTo>
                    <a:pt x="7654" y="6450"/>
                  </a:lnTo>
                  <a:close/>
                  <a:moveTo>
                    <a:pt x="1574" y="7839"/>
                  </a:moveTo>
                  <a:lnTo>
                    <a:pt x="1574" y="12036"/>
                  </a:lnTo>
                  <a:lnTo>
                    <a:pt x="402" y="12036"/>
                  </a:lnTo>
                  <a:lnTo>
                    <a:pt x="402" y="8919"/>
                  </a:lnTo>
                  <a:lnTo>
                    <a:pt x="1482" y="7839"/>
                  </a:lnTo>
                  <a:close/>
                  <a:moveTo>
                    <a:pt x="10370" y="7839"/>
                  </a:moveTo>
                  <a:lnTo>
                    <a:pt x="10370" y="12036"/>
                  </a:lnTo>
                  <a:lnTo>
                    <a:pt x="1976" y="12036"/>
                  </a:lnTo>
                  <a:lnTo>
                    <a:pt x="1976" y="7839"/>
                  </a:lnTo>
                  <a:lnTo>
                    <a:pt x="3056" y="7839"/>
                  </a:lnTo>
                  <a:lnTo>
                    <a:pt x="5031" y="11141"/>
                  </a:lnTo>
                  <a:lnTo>
                    <a:pt x="7346" y="11141"/>
                  </a:lnTo>
                  <a:lnTo>
                    <a:pt x="9321" y="7839"/>
                  </a:lnTo>
                  <a:close/>
                  <a:moveTo>
                    <a:pt x="6204" y="0"/>
                  </a:moveTo>
                  <a:lnTo>
                    <a:pt x="4938" y="1173"/>
                  </a:lnTo>
                  <a:lnTo>
                    <a:pt x="3395" y="1173"/>
                  </a:lnTo>
                  <a:lnTo>
                    <a:pt x="3395" y="5185"/>
                  </a:lnTo>
                  <a:lnTo>
                    <a:pt x="4290" y="6049"/>
                  </a:lnTo>
                  <a:lnTo>
                    <a:pt x="4290" y="7407"/>
                  </a:lnTo>
                  <a:lnTo>
                    <a:pt x="2686" y="7407"/>
                  </a:lnTo>
                  <a:lnTo>
                    <a:pt x="3087" y="5000"/>
                  </a:lnTo>
                  <a:lnTo>
                    <a:pt x="3087" y="3272"/>
                  </a:lnTo>
                  <a:lnTo>
                    <a:pt x="2686" y="3272"/>
                  </a:lnTo>
                  <a:lnTo>
                    <a:pt x="2686" y="4969"/>
                  </a:lnTo>
                  <a:lnTo>
                    <a:pt x="2284" y="7407"/>
                  </a:lnTo>
                  <a:lnTo>
                    <a:pt x="1328" y="7407"/>
                  </a:lnTo>
                  <a:lnTo>
                    <a:pt x="1" y="8734"/>
                  </a:lnTo>
                  <a:lnTo>
                    <a:pt x="1" y="12438"/>
                  </a:lnTo>
                  <a:lnTo>
                    <a:pt x="12376" y="12438"/>
                  </a:lnTo>
                  <a:lnTo>
                    <a:pt x="12376" y="10925"/>
                  </a:lnTo>
                  <a:lnTo>
                    <a:pt x="11975" y="10925"/>
                  </a:lnTo>
                  <a:lnTo>
                    <a:pt x="11975" y="12036"/>
                  </a:lnTo>
                  <a:lnTo>
                    <a:pt x="10771" y="12036"/>
                  </a:lnTo>
                  <a:lnTo>
                    <a:pt x="10771" y="7839"/>
                  </a:lnTo>
                  <a:lnTo>
                    <a:pt x="10864" y="7839"/>
                  </a:lnTo>
                  <a:lnTo>
                    <a:pt x="11944" y="8919"/>
                  </a:lnTo>
                  <a:lnTo>
                    <a:pt x="11944" y="10370"/>
                  </a:lnTo>
                  <a:lnTo>
                    <a:pt x="12376" y="10370"/>
                  </a:lnTo>
                  <a:lnTo>
                    <a:pt x="12376" y="8734"/>
                  </a:lnTo>
                  <a:lnTo>
                    <a:pt x="11049" y="7407"/>
                  </a:lnTo>
                  <a:lnTo>
                    <a:pt x="10061" y="7407"/>
                  </a:lnTo>
                  <a:lnTo>
                    <a:pt x="9660" y="4969"/>
                  </a:lnTo>
                  <a:lnTo>
                    <a:pt x="9660" y="4475"/>
                  </a:lnTo>
                  <a:lnTo>
                    <a:pt x="9259" y="4475"/>
                  </a:lnTo>
                  <a:lnTo>
                    <a:pt x="9259" y="5000"/>
                  </a:lnTo>
                  <a:lnTo>
                    <a:pt x="9660" y="7407"/>
                  </a:lnTo>
                  <a:lnTo>
                    <a:pt x="8055" y="7407"/>
                  </a:lnTo>
                  <a:lnTo>
                    <a:pt x="8055" y="6080"/>
                  </a:lnTo>
                  <a:lnTo>
                    <a:pt x="8950" y="5185"/>
                  </a:lnTo>
                  <a:lnTo>
                    <a:pt x="8950" y="4321"/>
                  </a:lnTo>
                  <a:lnTo>
                    <a:pt x="8549" y="4321"/>
                  </a:lnTo>
                  <a:lnTo>
                    <a:pt x="8549" y="5031"/>
                  </a:lnTo>
                  <a:lnTo>
                    <a:pt x="7037" y="6512"/>
                  </a:lnTo>
                  <a:lnTo>
                    <a:pt x="5340" y="6512"/>
                  </a:lnTo>
                  <a:lnTo>
                    <a:pt x="3827" y="5031"/>
                  </a:lnTo>
                  <a:lnTo>
                    <a:pt x="3827" y="1605"/>
                  </a:lnTo>
                  <a:lnTo>
                    <a:pt x="5124" y="1605"/>
                  </a:lnTo>
                  <a:lnTo>
                    <a:pt x="6204" y="587"/>
                  </a:lnTo>
                  <a:lnTo>
                    <a:pt x="7099" y="1513"/>
                  </a:lnTo>
                  <a:lnTo>
                    <a:pt x="7407" y="1235"/>
                  </a:lnTo>
                  <a:lnTo>
                    <a:pt x="620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2"/>
            <p:cNvSpPr/>
            <p:nvPr/>
          </p:nvSpPr>
          <p:spPr>
            <a:xfrm>
              <a:off x="5026038" y="2776025"/>
              <a:ext cx="45425" cy="35575"/>
            </a:xfrm>
            <a:custGeom>
              <a:rect b="b" l="l" r="r" t="t"/>
              <a:pathLst>
                <a:path extrusionOk="0" h="1423" w="1817">
                  <a:moveTo>
                    <a:pt x="959" y="394"/>
                  </a:moveTo>
                  <a:cubicBezTo>
                    <a:pt x="1036" y="394"/>
                    <a:pt x="1113" y="425"/>
                    <a:pt x="1174" y="496"/>
                  </a:cubicBezTo>
                  <a:cubicBezTo>
                    <a:pt x="1380" y="682"/>
                    <a:pt x="1074" y="896"/>
                    <a:pt x="850" y="896"/>
                  </a:cubicBezTo>
                  <a:cubicBezTo>
                    <a:pt x="740" y="896"/>
                    <a:pt x="649" y="844"/>
                    <a:pt x="649" y="712"/>
                  </a:cubicBezTo>
                  <a:cubicBezTo>
                    <a:pt x="649" y="525"/>
                    <a:pt x="802" y="394"/>
                    <a:pt x="959" y="394"/>
                  </a:cubicBezTo>
                  <a:close/>
                  <a:moveTo>
                    <a:pt x="1001" y="1"/>
                  </a:moveTo>
                  <a:cubicBezTo>
                    <a:pt x="987" y="1"/>
                    <a:pt x="972" y="1"/>
                    <a:pt x="958" y="2"/>
                  </a:cubicBezTo>
                  <a:cubicBezTo>
                    <a:pt x="309" y="2"/>
                    <a:pt x="1" y="774"/>
                    <a:pt x="464" y="1206"/>
                  </a:cubicBezTo>
                  <a:cubicBezTo>
                    <a:pt x="600" y="1354"/>
                    <a:pt x="780" y="1423"/>
                    <a:pt x="961" y="1423"/>
                  </a:cubicBezTo>
                  <a:cubicBezTo>
                    <a:pt x="1233" y="1423"/>
                    <a:pt x="1507" y="1267"/>
                    <a:pt x="1636" y="990"/>
                  </a:cubicBezTo>
                  <a:cubicBezTo>
                    <a:pt x="1816" y="510"/>
                    <a:pt x="1501" y="1"/>
                    <a:pt x="100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2"/>
            <p:cNvSpPr/>
            <p:nvPr/>
          </p:nvSpPr>
          <p:spPr>
            <a:xfrm>
              <a:off x="5003663" y="2754075"/>
              <a:ext cx="93400" cy="79500"/>
            </a:xfrm>
            <a:custGeom>
              <a:rect b="b" l="l" r="r" t="t"/>
              <a:pathLst>
                <a:path extrusionOk="0" h="3180" w="3736">
                  <a:moveTo>
                    <a:pt x="1868" y="240"/>
                  </a:moveTo>
                  <a:cubicBezTo>
                    <a:pt x="1999" y="240"/>
                    <a:pt x="2130" y="309"/>
                    <a:pt x="2192" y="448"/>
                  </a:cubicBezTo>
                  <a:lnTo>
                    <a:pt x="2285" y="602"/>
                  </a:lnTo>
                  <a:lnTo>
                    <a:pt x="2439" y="541"/>
                  </a:lnTo>
                  <a:cubicBezTo>
                    <a:pt x="2476" y="528"/>
                    <a:pt x="2513" y="522"/>
                    <a:pt x="2550" y="522"/>
                  </a:cubicBezTo>
                  <a:cubicBezTo>
                    <a:pt x="2784" y="522"/>
                    <a:pt x="2982" y="763"/>
                    <a:pt x="2902" y="1004"/>
                  </a:cubicBezTo>
                  <a:lnTo>
                    <a:pt x="2840" y="1189"/>
                  </a:lnTo>
                  <a:lnTo>
                    <a:pt x="2994" y="1250"/>
                  </a:lnTo>
                  <a:cubicBezTo>
                    <a:pt x="3272" y="1405"/>
                    <a:pt x="3272" y="1806"/>
                    <a:pt x="2994" y="1929"/>
                  </a:cubicBezTo>
                  <a:lnTo>
                    <a:pt x="2840" y="1991"/>
                  </a:lnTo>
                  <a:lnTo>
                    <a:pt x="2902" y="2176"/>
                  </a:lnTo>
                  <a:cubicBezTo>
                    <a:pt x="2982" y="2417"/>
                    <a:pt x="2784" y="2657"/>
                    <a:pt x="2550" y="2657"/>
                  </a:cubicBezTo>
                  <a:cubicBezTo>
                    <a:pt x="2513" y="2657"/>
                    <a:pt x="2476" y="2652"/>
                    <a:pt x="2439" y="2639"/>
                  </a:cubicBezTo>
                  <a:lnTo>
                    <a:pt x="2254" y="2577"/>
                  </a:lnTo>
                  <a:lnTo>
                    <a:pt x="2161" y="2732"/>
                  </a:lnTo>
                  <a:cubicBezTo>
                    <a:pt x="2099" y="2871"/>
                    <a:pt x="1968" y="2940"/>
                    <a:pt x="1837" y="2940"/>
                  </a:cubicBezTo>
                  <a:cubicBezTo>
                    <a:pt x="1706" y="2940"/>
                    <a:pt x="1575" y="2871"/>
                    <a:pt x="1513" y="2732"/>
                  </a:cubicBezTo>
                  <a:lnTo>
                    <a:pt x="1451" y="2577"/>
                  </a:lnTo>
                  <a:lnTo>
                    <a:pt x="1266" y="2639"/>
                  </a:lnTo>
                  <a:cubicBezTo>
                    <a:pt x="1229" y="2652"/>
                    <a:pt x="1192" y="2657"/>
                    <a:pt x="1155" y="2657"/>
                  </a:cubicBezTo>
                  <a:cubicBezTo>
                    <a:pt x="921" y="2657"/>
                    <a:pt x="723" y="2417"/>
                    <a:pt x="803" y="2176"/>
                  </a:cubicBezTo>
                  <a:lnTo>
                    <a:pt x="865" y="1991"/>
                  </a:lnTo>
                  <a:lnTo>
                    <a:pt x="711" y="1929"/>
                  </a:lnTo>
                  <a:cubicBezTo>
                    <a:pt x="433" y="1806"/>
                    <a:pt x="433" y="1405"/>
                    <a:pt x="711" y="1250"/>
                  </a:cubicBezTo>
                  <a:lnTo>
                    <a:pt x="865" y="1189"/>
                  </a:lnTo>
                  <a:lnTo>
                    <a:pt x="803" y="1004"/>
                  </a:lnTo>
                  <a:cubicBezTo>
                    <a:pt x="723" y="763"/>
                    <a:pt x="921" y="522"/>
                    <a:pt x="1155" y="522"/>
                  </a:cubicBezTo>
                  <a:cubicBezTo>
                    <a:pt x="1192" y="522"/>
                    <a:pt x="1229" y="528"/>
                    <a:pt x="1266" y="541"/>
                  </a:cubicBezTo>
                  <a:lnTo>
                    <a:pt x="1451" y="602"/>
                  </a:lnTo>
                  <a:lnTo>
                    <a:pt x="1544" y="448"/>
                  </a:lnTo>
                  <a:cubicBezTo>
                    <a:pt x="1606" y="309"/>
                    <a:pt x="1737" y="240"/>
                    <a:pt x="1868" y="240"/>
                  </a:cubicBezTo>
                  <a:close/>
                  <a:moveTo>
                    <a:pt x="1849" y="0"/>
                  </a:moveTo>
                  <a:cubicBezTo>
                    <a:pt x="1654" y="0"/>
                    <a:pt x="1457" y="35"/>
                    <a:pt x="1266" y="109"/>
                  </a:cubicBezTo>
                  <a:cubicBezTo>
                    <a:pt x="1234" y="105"/>
                    <a:pt x="1203" y="103"/>
                    <a:pt x="1172" y="103"/>
                  </a:cubicBezTo>
                  <a:cubicBezTo>
                    <a:pt x="719" y="103"/>
                    <a:pt x="344" y="511"/>
                    <a:pt x="402" y="973"/>
                  </a:cubicBezTo>
                  <a:cubicBezTo>
                    <a:pt x="1" y="1281"/>
                    <a:pt x="1" y="1868"/>
                    <a:pt x="402" y="2207"/>
                  </a:cubicBezTo>
                  <a:cubicBezTo>
                    <a:pt x="680" y="2855"/>
                    <a:pt x="1274" y="3179"/>
                    <a:pt x="1868" y="3179"/>
                  </a:cubicBezTo>
                  <a:cubicBezTo>
                    <a:pt x="2462" y="3179"/>
                    <a:pt x="3056" y="2855"/>
                    <a:pt x="3334" y="2207"/>
                  </a:cubicBezTo>
                  <a:cubicBezTo>
                    <a:pt x="3735" y="1868"/>
                    <a:pt x="3735" y="1281"/>
                    <a:pt x="3334" y="973"/>
                  </a:cubicBezTo>
                  <a:cubicBezTo>
                    <a:pt x="3075" y="361"/>
                    <a:pt x="2475" y="0"/>
                    <a:pt x="18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2"/>
            <p:cNvSpPr/>
            <p:nvPr/>
          </p:nvSpPr>
          <p:spPr>
            <a:xfrm>
              <a:off x="4882538" y="2705075"/>
              <a:ext cx="164375" cy="104200"/>
            </a:xfrm>
            <a:custGeom>
              <a:rect b="b" l="l" r="r" t="t"/>
              <a:pathLst>
                <a:path extrusionOk="0" h="4168" w="6575">
                  <a:moveTo>
                    <a:pt x="1482" y="1"/>
                  </a:moveTo>
                  <a:lnTo>
                    <a:pt x="1" y="1482"/>
                  </a:lnTo>
                  <a:lnTo>
                    <a:pt x="1" y="4167"/>
                  </a:lnTo>
                  <a:lnTo>
                    <a:pt x="402" y="4167"/>
                  </a:lnTo>
                  <a:lnTo>
                    <a:pt x="402" y="1667"/>
                  </a:lnTo>
                  <a:lnTo>
                    <a:pt x="1636" y="402"/>
                  </a:lnTo>
                  <a:lnTo>
                    <a:pt x="5340" y="402"/>
                  </a:lnTo>
                  <a:lnTo>
                    <a:pt x="6265" y="1359"/>
                  </a:lnTo>
                  <a:lnTo>
                    <a:pt x="6574" y="1050"/>
                  </a:lnTo>
                  <a:lnTo>
                    <a:pt x="552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2"/>
            <p:cNvSpPr/>
            <p:nvPr/>
          </p:nvSpPr>
          <p:spPr>
            <a:xfrm>
              <a:off x="4956613" y="2971275"/>
              <a:ext cx="27025" cy="10050"/>
            </a:xfrm>
            <a:custGeom>
              <a:rect b="b" l="l" r="r" t="t"/>
              <a:pathLst>
                <a:path extrusionOk="0" h="402" w="1081">
                  <a:moveTo>
                    <a:pt x="0" y="0"/>
                  </a:moveTo>
                  <a:lnTo>
                    <a:pt x="0" y="401"/>
                  </a:lnTo>
                  <a:lnTo>
                    <a:pt x="401" y="401"/>
                  </a:lnTo>
                  <a:lnTo>
                    <a:pt x="401" y="0"/>
                  </a:lnTo>
                  <a:close/>
                  <a:moveTo>
                    <a:pt x="679" y="0"/>
                  </a:moveTo>
                  <a:lnTo>
                    <a:pt x="679" y="401"/>
                  </a:lnTo>
                  <a:lnTo>
                    <a:pt x="1080" y="401"/>
                  </a:lnTo>
                  <a:lnTo>
                    <a:pt x="10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 name="Google Shape;2221;p52"/>
          <p:cNvGrpSpPr/>
          <p:nvPr/>
        </p:nvGrpSpPr>
        <p:grpSpPr>
          <a:xfrm>
            <a:off x="4131063" y="2718200"/>
            <a:ext cx="171300" cy="349525"/>
            <a:chOff x="4131063" y="2718200"/>
            <a:chExt cx="171300" cy="349525"/>
          </a:xfrm>
        </p:grpSpPr>
        <p:sp>
          <p:nvSpPr>
            <p:cNvPr id="2222" name="Google Shape;2222;p52"/>
            <p:cNvSpPr/>
            <p:nvPr/>
          </p:nvSpPr>
          <p:spPr>
            <a:xfrm>
              <a:off x="4136463" y="2728025"/>
              <a:ext cx="161275" cy="335075"/>
            </a:xfrm>
            <a:custGeom>
              <a:rect b="b" l="l" r="r" t="t"/>
              <a:pathLst>
                <a:path extrusionOk="0" h="13403" w="6451">
                  <a:moveTo>
                    <a:pt x="3210" y="1367"/>
                  </a:moveTo>
                  <a:cubicBezTo>
                    <a:pt x="3734" y="1367"/>
                    <a:pt x="4136" y="1768"/>
                    <a:pt x="4136" y="2292"/>
                  </a:cubicBezTo>
                  <a:cubicBezTo>
                    <a:pt x="3981" y="3033"/>
                    <a:pt x="3734" y="3743"/>
                    <a:pt x="3364" y="4422"/>
                  </a:cubicBezTo>
                  <a:cubicBezTo>
                    <a:pt x="3302" y="4545"/>
                    <a:pt x="3271" y="4638"/>
                    <a:pt x="3210" y="4731"/>
                  </a:cubicBezTo>
                  <a:cubicBezTo>
                    <a:pt x="3179" y="4638"/>
                    <a:pt x="3117" y="4545"/>
                    <a:pt x="3055" y="4422"/>
                  </a:cubicBezTo>
                  <a:cubicBezTo>
                    <a:pt x="2685" y="3743"/>
                    <a:pt x="2438" y="3033"/>
                    <a:pt x="2284" y="2292"/>
                  </a:cubicBezTo>
                  <a:cubicBezTo>
                    <a:pt x="2284" y="1768"/>
                    <a:pt x="2716" y="1367"/>
                    <a:pt x="3210" y="1367"/>
                  </a:cubicBezTo>
                  <a:close/>
                  <a:moveTo>
                    <a:pt x="3214" y="1"/>
                  </a:moveTo>
                  <a:cubicBezTo>
                    <a:pt x="2060" y="1"/>
                    <a:pt x="911" y="765"/>
                    <a:pt x="864" y="2292"/>
                  </a:cubicBezTo>
                  <a:cubicBezTo>
                    <a:pt x="864" y="3280"/>
                    <a:pt x="1852" y="5317"/>
                    <a:pt x="2407" y="6212"/>
                  </a:cubicBezTo>
                  <a:lnTo>
                    <a:pt x="0" y="6212"/>
                  </a:lnTo>
                  <a:lnTo>
                    <a:pt x="0" y="7662"/>
                  </a:lnTo>
                  <a:lnTo>
                    <a:pt x="2500" y="7662"/>
                  </a:lnTo>
                  <a:lnTo>
                    <a:pt x="2500" y="13403"/>
                  </a:lnTo>
                  <a:lnTo>
                    <a:pt x="3950" y="13403"/>
                  </a:lnTo>
                  <a:lnTo>
                    <a:pt x="3950" y="7693"/>
                  </a:lnTo>
                  <a:lnTo>
                    <a:pt x="6450" y="7693"/>
                  </a:lnTo>
                  <a:lnTo>
                    <a:pt x="6450" y="6212"/>
                  </a:lnTo>
                  <a:lnTo>
                    <a:pt x="4043" y="6212"/>
                  </a:lnTo>
                  <a:cubicBezTo>
                    <a:pt x="4599" y="5317"/>
                    <a:pt x="5586" y="3280"/>
                    <a:pt x="5586" y="2292"/>
                  </a:cubicBezTo>
                  <a:cubicBezTo>
                    <a:pt x="5524" y="765"/>
                    <a:pt x="4367" y="1"/>
                    <a:pt x="3214"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2"/>
            <p:cNvSpPr/>
            <p:nvPr/>
          </p:nvSpPr>
          <p:spPr>
            <a:xfrm>
              <a:off x="4158063" y="2726175"/>
              <a:ext cx="65600" cy="157150"/>
            </a:xfrm>
            <a:custGeom>
              <a:rect b="b" l="l" r="r" t="t"/>
              <a:pathLst>
                <a:path extrusionOk="0" h="6286" w="2624">
                  <a:moveTo>
                    <a:pt x="2320" y="1"/>
                  </a:moveTo>
                  <a:cubicBezTo>
                    <a:pt x="1060" y="1"/>
                    <a:pt x="0" y="1051"/>
                    <a:pt x="0" y="2366"/>
                  </a:cubicBezTo>
                  <a:cubicBezTo>
                    <a:pt x="0" y="3354"/>
                    <a:pt x="988" y="5391"/>
                    <a:pt x="1543" y="6286"/>
                  </a:cubicBezTo>
                  <a:lnTo>
                    <a:pt x="2068" y="6286"/>
                  </a:lnTo>
                  <a:cubicBezTo>
                    <a:pt x="1543" y="5391"/>
                    <a:pt x="525" y="3354"/>
                    <a:pt x="525" y="2366"/>
                  </a:cubicBezTo>
                  <a:cubicBezTo>
                    <a:pt x="525" y="1163"/>
                    <a:pt x="1420" y="144"/>
                    <a:pt x="2623" y="21"/>
                  </a:cubicBezTo>
                  <a:cubicBezTo>
                    <a:pt x="2521" y="7"/>
                    <a:pt x="2420" y="1"/>
                    <a:pt x="2320"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2"/>
            <p:cNvSpPr/>
            <p:nvPr/>
          </p:nvSpPr>
          <p:spPr>
            <a:xfrm>
              <a:off x="4223638" y="2761925"/>
              <a:ext cx="30125" cy="84375"/>
            </a:xfrm>
            <a:custGeom>
              <a:rect b="b" l="l" r="r" t="t"/>
              <a:pathLst>
                <a:path extrusionOk="0" h="3375" w="1205">
                  <a:moveTo>
                    <a:pt x="267" y="0"/>
                  </a:moveTo>
                  <a:cubicBezTo>
                    <a:pt x="179" y="0"/>
                    <a:pt x="89" y="13"/>
                    <a:pt x="0" y="41"/>
                  </a:cubicBezTo>
                  <a:lnTo>
                    <a:pt x="0" y="72"/>
                  </a:lnTo>
                  <a:cubicBezTo>
                    <a:pt x="371" y="165"/>
                    <a:pt x="649" y="535"/>
                    <a:pt x="649" y="936"/>
                  </a:cubicBezTo>
                  <a:cubicBezTo>
                    <a:pt x="525" y="1585"/>
                    <a:pt x="309" y="2233"/>
                    <a:pt x="0" y="2819"/>
                  </a:cubicBezTo>
                  <a:cubicBezTo>
                    <a:pt x="93" y="3035"/>
                    <a:pt x="186" y="3220"/>
                    <a:pt x="278" y="3375"/>
                  </a:cubicBezTo>
                  <a:lnTo>
                    <a:pt x="433" y="3066"/>
                  </a:lnTo>
                  <a:cubicBezTo>
                    <a:pt x="803" y="2418"/>
                    <a:pt x="1050" y="1677"/>
                    <a:pt x="1204" y="936"/>
                  </a:cubicBezTo>
                  <a:cubicBezTo>
                    <a:pt x="1204" y="413"/>
                    <a:pt x="760" y="0"/>
                    <a:pt x="267"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2"/>
            <p:cNvSpPr/>
            <p:nvPr/>
          </p:nvSpPr>
          <p:spPr>
            <a:xfrm>
              <a:off x="4198938" y="2919575"/>
              <a:ext cx="13150" cy="143525"/>
            </a:xfrm>
            <a:custGeom>
              <a:rect b="b" l="l" r="r" t="t"/>
              <a:pathLst>
                <a:path extrusionOk="0" h="5741" w="526">
                  <a:moveTo>
                    <a:pt x="1" y="0"/>
                  </a:moveTo>
                  <a:lnTo>
                    <a:pt x="1" y="5741"/>
                  </a:lnTo>
                  <a:lnTo>
                    <a:pt x="526" y="5741"/>
                  </a:lnTo>
                  <a:lnTo>
                    <a:pt x="52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2"/>
            <p:cNvSpPr/>
            <p:nvPr/>
          </p:nvSpPr>
          <p:spPr>
            <a:xfrm>
              <a:off x="4136463" y="2884075"/>
              <a:ext cx="13125" cy="35525"/>
            </a:xfrm>
            <a:custGeom>
              <a:rect b="b" l="l" r="r" t="t"/>
              <a:pathLst>
                <a:path extrusionOk="0" h="1421" w="525">
                  <a:moveTo>
                    <a:pt x="0" y="1"/>
                  </a:moveTo>
                  <a:lnTo>
                    <a:pt x="0" y="1420"/>
                  </a:lnTo>
                  <a:lnTo>
                    <a:pt x="525" y="1420"/>
                  </a:lnTo>
                  <a:lnTo>
                    <a:pt x="525"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2"/>
            <p:cNvSpPr/>
            <p:nvPr/>
          </p:nvSpPr>
          <p:spPr>
            <a:xfrm>
              <a:off x="4131063" y="2718200"/>
              <a:ext cx="151225" cy="273150"/>
            </a:xfrm>
            <a:custGeom>
              <a:rect b="b" l="l" r="r" t="t"/>
              <a:pathLst>
                <a:path extrusionOk="0" h="10926" w="6049">
                  <a:moveTo>
                    <a:pt x="3426" y="0"/>
                  </a:moveTo>
                  <a:cubicBezTo>
                    <a:pt x="1975" y="0"/>
                    <a:pt x="802" y="1235"/>
                    <a:pt x="864" y="2685"/>
                  </a:cubicBezTo>
                  <a:cubicBezTo>
                    <a:pt x="864" y="3673"/>
                    <a:pt x="1759" y="5556"/>
                    <a:pt x="2253" y="6420"/>
                  </a:cubicBezTo>
                  <a:lnTo>
                    <a:pt x="0" y="6420"/>
                  </a:lnTo>
                  <a:lnTo>
                    <a:pt x="0" y="8271"/>
                  </a:lnTo>
                  <a:lnTo>
                    <a:pt x="2500" y="8271"/>
                  </a:lnTo>
                  <a:lnTo>
                    <a:pt x="2500" y="10925"/>
                  </a:lnTo>
                  <a:lnTo>
                    <a:pt x="2901" y="10925"/>
                  </a:lnTo>
                  <a:lnTo>
                    <a:pt x="2901" y="7870"/>
                  </a:lnTo>
                  <a:lnTo>
                    <a:pt x="401" y="7870"/>
                  </a:lnTo>
                  <a:lnTo>
                    <a:pt x="401" y="6821"/>
                  </a:lnTo>
                  <a:lnTo>
                    <a:pt x="2963" y="6821"/>
                  </a:lnTo>
                  <a:cubicBezTo>
                    <a:pt x="2654" y="6358"/>
                    <a:pt x="2407" y="5864"/>
                    <a:pt x="2160" y="5370"/>
                  </a:cubicBezTo>
                  <a:cubicBezTo>
                    <a:pt x="1605" y="4198"/>
                    <a:pt x="1265" y="3210"/>
                    <a:pt x="1265" y="2685"/>
                  </a:cubicBezTo>
                  <a:cubicBezTo>
                    <a:pt x="1327" y="1297"/>
                    <a:pt x="2376" y="602"/>
                    <a:pt x="3426" y="602"/>
                  </a:cubicBezTo>
                  <a:cubicBezTo>
                    <a:pt x="4475" y="602"/>
                    <a:pt x="5524" y="1297"/>
                    <a:pt x="5586" y="2685"/>
                  </a:cubicBezTo>
                  <a:cubicBezTo>
                    <a:pt x="5524" y="3241"/>
                    <a:pt x="5401" y="3796"/>
                    <a:pt x="5154" y="4321"/>
                  </a:cubicBezTo>
                  <a:lnTo>
                    <a:pt x="5555" y="4475"/>
                  </a:lnTo>
                  <a:cubicBezTo>
                    <a:pt x="5802" y="3920"/>
                    <a:pt x="5956" y="3303"/>
                    <a:pt x="6018" y="2685"/>
                  </a:cubicBezTo>
                  <a:cubicBezTo>
                    <a:pt x="6049" y="1235"/>
                    <a:pt x="4907" y="0"/>
                    <a:pt x="34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2"/>
            <p:cNvSpPr/>
            <p:nvPr/>
          </p:nvSpPr>
          <p:spPr>
            <a:xfrm>
              <a:off x="4193538" y="2840875"/>
              <a:ext cx="108825" cy="226850"/>
            </a:xfrm>
            <a:custGeom>
              <a:rect b="b" l="l" r="r" t="t"/>
              <a:pathLst>
                <a:path extrusionOk="0" h="9074" w="4353">
                  <a:moveTo>
                    <a:pt x="2408" y="0"/>
                  </a:moveTo>
                  <a:cubicBezTo>
                    <a:pt x="2099" y="649"/>
                    <a:pt x="1760" y="1297"/>
                    <a:pt x="1390" y="1914"/>
                  </a:cubicBezTo>
                  <a:lnTo>
                    <a:pt x="3982" y="1914"/>
                  </a:lnTo>
                  <a:lnTo>
                    <a:pt x="3982" y="2963"/>
                  </a:lnTo>
                  <a:lnTo>
                    <a:pt x="1451" y="2963"/>
                  </a:lnTo>
                  <a:lnTo>
                    <a:pt x="1451" y="8673"/>
                  </a:lnTo>
                  <a:lnTo>
                    <a:pt x="433" y="8673"/>
                  </a:lnTo>
                  <a:lnTo>
                    <a:pt x="433" y="6574"/>
                  </a:lnTo>
                  <a:lnTo>
                    <a:pt x="1" y="6574"/>
                  </a:lnTo>
                  <a:lnTo>
                    <a:pt x="1" y="9074"/>
                  </a:lnTo>
                  <a:lnTo>
                    <a:pt x="1883" y="9074"/>
                  </a:lnTo>
                  <a:lnTo>
                    <a:pt x="1883" y="3364"/>
                  </a:lnTo>
                  <a:lnTo>
                    <a:pt x="4352" y="3364"/>
                  </a:lnTo>
                  <a:lnTo>
                    <a:pt x="4352" y="1513"/>
                  </a:lnTo>
                  <a:lnTo>
                    <a:pt x="2130" y="1513"/>
                  </a:lnTo>
                  <a:cubicBezTo>
                    <a:pt x="2346" y="1081"/>
                    <a:pt x="2593" y="587"/>
                    <a:pt x="2809" y="155"/>
                  </a:cubicBezTo>
                  <a:lnTo>
                    <a:pt x="24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2"/>
            <p:cNvSpPr/>
            <p:nvPr/>
          </p:nvSpPr>
          <p:spPr>
            <a:xfrm>
              <a:off x="4188138" y="2756975"/>
              <a:ext cx="56350" cy="100900"/>
            </a:xfrm>
            <a:custGeom>
              <a:rect b="b" l="l" r="r" t="t"/>
              <a:pathLst>
                <a:path extrusionOk="0" h="4036" w="2254">
                  <a:moveTo>
                    <a:pt x="1143" y="463"/>
                  </a:moveTo>
                  <a:cubicBezTo>
                    <a:pt x="1482" y="463"/>
                    <a:pt x="1822" y="687"/>
                    <a:pt x="1853" y="1134"/>
                  </a:cubicBezTo>
                  <a:cubicBezTo>
                    <a:pt x="1729" y="1844"/>
                    <a:pt x="1482" y="2492"/>
                    <a:pt x="1143" y="3140"/>
                  </a:cubicBezTo>
                  <a:cubicBezTo>
                    <a:pt x="803" y="2492"/>
                    <a:pt x="556" y="1844"/>
                    <a:pt x="433" y="1134"/>
                  </a:cubicBezTo>
                  <a:cubicBezTo>
                    <a:pt x="464" y="687"/>
                    <a:pt x="803" y="463"/>
                    <a:pt x="1143" y="463"/>
                  </a:cubicBezTo>
                  <a:close/>
                  <a:moveTo>
                    <a:pt x="1127" y="0"/>
                  </a:moveTo>
                  <a:cubicBezTo>
                    <a:pt x="564" y="0"/>
                    <a:pt x="1" y="378"/>
                    <a:pt x="1" y="1134"/>
                  </a:cubicBezTo>
                  <a:lnTo>
                    <a:pt x="32" y="1134"/>
                  </a:lnTo>
                  <a:cubicBezTo>
                    <a:pt x="32" y="1289"/>
                    <a:pt x="155" y="2029"/>
                    <a:pt x="803" y="3356"/>
                  </a:cubicBezTo>
                  <a:cubicBezTo>
                    <a:pt x="896" y="3573"/>
                    <a:pt x="958" y="3696"/>
                    <a:pt x="1143" y="4035"/>
                  </a:cubicBezTo>
                  <a:cubicBezTo>
                    <a:pt x="1297" y="3727"/>
                    <a:pt x="1359" y="3573"/>
                    <a:pt x="1482" y="3356"/>
                  </a:cubicBezTo>
                  <a:cubicBezTo>
                    <a:pt x="2099" y="2029"/>
                    <a:pt x="2254" y="1289"/>
                    <a:pt x="2254" y="1134"/>
                  </a:cubicBezTo>
                  <a:cubicBezTo>
                    <a:pt x="2254" y="378"/>
                    <a:pt x="1691" y="0"/>
                    <a:pt x="11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2"/>
            <p:cNvSpPr/>
            <p:nvPr/>
          </p:nvSpPr>
          <p:spPr>
            <a:xfrm>
              <a:off x="4204338" y="2897200"/>
              <a:ext cx="27050" cy="10050"/>
            </a:xfrm>
            <a:custGeom>
              <a:rect b="b" l="l" r="r" t="t"/>
              <a:pathLst>
                <a:path extrusionOk="0" h="402" w="1082">
                  <a:moveTo>
                    <a:pt x="1" y="0"/>
                  </a:moveTo>
                  <a:lnTo>
                    <a:pt x="1" y="402"/>
                  </a:lnTo>
                  <a:lnTo>
                    <a:pt x="402" y="402"/>
                  </a:lnTo>
                  <a:lnTo>
                    <a:pt x="402" y="0"/>
                  </a:lnTo>
                  <a:close/>
                  <a:moveTo>
                    <a:pt x="680" y="0"/>
                  </a:moveTo>
                  <a:lnTo>
                    <a:pt x="680" y="402"/>
                  </a:lnTo>
                  <a:lnTo>
                    <a:pt x="1081" y="402"/>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 name="Google Shape;2231;p52"/>
          <p:cNvGrpSpPr/>
          <p:nvPr/>
        </p:nvGrpSpPr>
        <p:grpSpPr>
          <a:xfrm>
            <a:off x="5566888" y="1610275"/>
            <a:ext cx="292225" cy="347200"/>
            <a:chOff x="5566888" y="1610275"/>
            <a:chExt cx="292225" cy="347200"/>
          </a:xfrm>
        </p:grpSpPr>
        <p:sp>
          <p:nvSpPr>
            <p:cNvPr id="2232" name="Google Shape;2232;p52"/>
            <p:cNvSpPr/>
            <p:nvPr/>
          </p:nvSpPr>
          <p:spPr>
            <a:xfrm>
              <a:off x="5576163" y="1615675"/>
              <a:ext cx="172075" cy="197525"/>
            </a:xfrm>
            <a:custGeom>
              <a:rect b="b" l="l" r="r" t="t"/>
              <a:pathLst>
                <a:path extrusionOk="0" h="7901" w="6883">
                  <a:moveTo>
                    <a:pt x="3426" y="0"/>
                  </a:moveTo>
                  <a:cubicBezTo>
                    <a:pt x="1543" y="0"/>
                    <a:pt x="0" y="1759"/>
                    <a:pt x="0" y="3951"/>
                  </a:cubicBezTo>
                  <a:cubicBezTo>
                    <a:pt x="0" y="6142"/>
                    <a:pt x="1513" y="7901"/>
                    <a:pt x="3457" y="7901"/>
                  </a:cubicBezTo>
                  <a:cubicBezTo>
                    <a:pt x="5370" y="7901"/>
                    <a:pt x="6883" y="6142"/>
                    <a:pt x="6883" y="3951"/>
                  </a:cubicBezTo>
                  <a:lnTo>
                    <a:pt x="6852" y="3951"/>
                  </a:lnTo>
                  <a:cubicBezTo>
                    <a:pt x="6852" y="1759"/>
                    <a:pt x="5309" y="0"/>
                    <a:pt x="3426"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2"/>
            <p:cNvSpPr/>
            <p:nvPr/>
          </p:nvSpPr>
          <p:spPr>
            <a:xfrm>
              <a:off x="5646363" y="1813175"/>
              <a:ext cx="30900" cy="20100"/>
            </a:xfrm>
            <a:custGeom>
              <a:rect b="b" l="l" r="r" t="t"/>
              <a:pathLst>
                <a:path extrusionOk="0" h="804" w="1236">
                  <a:moveTo>
                    <a:pt x="248" y="1"/>
                  </a:moveTo>
                  <a:lnTo>
                    <a:pt x="1" y="803"/>
                  </a:lnTo>
                  <a:lnTo>
                    <a:pt x="1235" y="803"/>
                  </a:lnTo>
                  <a:lnTo>
                    <a:pt x="957" y="1"/>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2"/>
            <p:cNvSpPr/>
            <p:nvPr/>
          </p:nvSpPr>
          <p:spPr>
            <a:xfrm>
              <a:off x="5756688" y="1867950"/>
              <a:ext cx="26275" cy="18550"/>
            </a:xfrm>
            <a:custGeom>
              <a:rect b="b" l="l" r="r" t="t"/>
              <a:pathLst>
                <a:path extrusionOk="0" h="742" w="1051">
                  <a:moveTo>
                    <a:pt x="279" y="1"/>
                  </a:moveTo>
                  <a:lnTo>
                    <a:pt x="1" y="742"/>
                  </a:lnTo>
                  <a:lnTo>
                    <a:pt x="1050" y="742"/>
                  </a:lnTo>
                  <a:lnTo>
                    <a:pt x="803"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2"/>
            <p:cNvSpPr/>
            <p:nvPr/>
          </p:nvSpPr>
          <p:spPr>
            <a:xfrm>
              <a:off x="5696513" y="1692250"/>
              <a:ext cx="150475" cy="175725"/>
            </a:xfrm>
            <a:custGeom>
              <a:rect b="b" l="l" r="r" t="t"/>
              <a:pathLst>
                <a:path extrusionOk="0" h="7029" w="6019">
                  <a:moveTo>
                    <a:pt x="2940" y="0"/>
                  </a:moveTo>
                  <a:cubicBezTo>
                    <a:pt x="2622" y="0"/>
                    <a:pt x="2298" y="57"/>
                    <a:pt x="1976" y="178"/>
                  </a:cubicBezTo>
                  <a:cubicBezTo>
                    <a:pt x="2285" y="1999"/>
                    <a:pt x="1420" y="3758"/>
                    <a:pt x="1" y="4498"/>
                  </a:cubicBezTo>
                  <a:cubicBezTo>
                    <a:pt x="371" y="5949"/>
                    <a:pt x="1544" y="7029"/>
                    <a:pt x="2933" y="7029"/>
                  </a:cubicBezTo>
                  <a:cubicBezTo>
                    <a:pt x="4630" y="7029"/>
                    <a:pt x="6019" y="5455"/>
                    <a:pt x="6019" y="3511"/>
                  </a:cubicBezTo>
                  <a:cubicBezTo>
                    <a:pt x="6019" y="1496"/>
                    <a:pt x="4570" y="0"/>
                    <a:pt x="2940"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2"/>
            <p:cNvSpPr/>
            <p:nvPr/>
          </p:nvSpPr>
          <p:spPr>
            <a:xfrm>
              <a:off x="5576163" y="1615350"/>
              <a:ext cx="92600" cy="197400"/>
            </a:xfrm>
            <a:custGeom>
              <a:rect b="b" l="l" r="r" t="t"/>
              <a:pathLst>
                <a:path extrusionOk="0" h="7896" w="3704">
                  <a:moveTo>
                    <a:pt x="3424" y="1"/>
                  </a:moveTo>
                  <a:cubicBezTo>
                    <a:pt x="1490" y="1"/>
                    <a:pt x="0" y="1813"/>
                    <a:pt x="0" y="3964"/>
                  </a:cubicBezTo>
                  <a:cubicBezTo>
                    <a:pt x="0" y="6084"/>
                    <a:pt x="1490" y="7896"/>
                    <a:pt x="3423" y="7896"/>
                  </a:cubicBezTo>
                  <a:cubicBezTo>
                    <a:pt x="3516" y="7896"/>
                    <a:pt x="3609" y="7891"/>
                    <a:pt x="3704" y="7883"/>
                  </a:cubicBezTo>
                  <a:cubicBezTo>
                    <a:pt x="1914" y="7729"/>
                    <a:pt x="525" y="6031"/>
                    <a:pt x="525" y="3964"/>
                  </a:cubicBezTo>
                  <a:cubicBezTo>
                    <a:pt x="525" y="1896"/>
                    <a:pt x="1914" y="198"/>
                    <a:pt x="3704" y="13"/>
                  </a:cubicBezTo>
                  <a:cubicBezTo>
                    <a:pt x="3609" y="5"/>
                    <a:pt x="3516" y="1"/>
                    <a:pt x="342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2"/>
            <p:cNvSpPr/>
            <p:nvPr/>
          </p:nvSpPr>
          <p:spPr>
            <a:xfrm>
              <a:off x="5645588" y="1813175"/>
              <a:ext cx="20875" cy="20100"/>
            </a:xfrm>
            <a:custGeom>
              <a:rect b="b" l="l" r="r" t="t"/>
              <a:pathLst>
                <a:path extrusionOk="0" h="804" w="835">
                  <a:moveTo>
                    <a:pt x="279" y="1"/>
                  </a:moveTo>
                  <a:lnTo>
                    <a:pt x="1" y="803"/>
                  </a:lnTo>
                  <a:lnTo>
                    <a:pt x="556" y="803"/>
                  </a:lnTo>
                  <a:lnTo>
                    <a:pt x="834"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2"/>
            <p:cNvSpPr/>
            <p:nvPr/>
          </p:nvSpPr>
          <p:spPr>
            <a:xfrm>
              <a:off x="5756688" y="1867950"/>
              <a:ext cx="20100" cy="18550"/>
            </a:xfrm>
            <a:custGeom>
              <a:rect b="b" l="l" r="r" t="t"/>
              <a:pathLst>
                <a:path extrusionOk="0" h="742" w="804">
                  <a:moveTo>
                    <a:pt x="279" y="1"/>
                  </a:moveTo>
                  <a:lnTo>
                    <a:pt x="1" y="742"/>
                  </a:lnTo>
                  <a:lnTo>
                    <a:pt x="557" y="742"/>
                  </a:lnTo>
                  <a:lnTo>
                    <a:pt x="803" y="32"/>
                  </a:lnTo>
                  <a:lnTo>
                    <a:pt x="803"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2"/>
            <p:cNvSpPr/>
            <p:nvPr/>
          </p:nvSpPr>
          <p:spPr>
            <a:xfrm>
              <a:off x="5696513" y="1691850"/>
              <a:ext cx="81050" cy="176475"/>
            </a:xfrm>
            <a:custGeom>
              <a:rect b="b" l="l" r="r" t="t"/>
              <a:pathLst>
                <a:path extrusionOk="0" h="7059" w="3242">
                  <a:moveTo>
                    <a:pt x="3019" y="1"/>
                  </a:moveTo>
                  <a:cubicBezTo>
                    <a:pt x="2663" y="1"/>
                    <a:pt x="2314" y="61"/>
                    <a:pt x="2007" y="163"/>
                  </a:cubicBezTo>
                  <a:cubicBezTo>
                    <a:pt x="2285" y="2015"/>
                    <a:pt x="1420" y="3774"/>
                    <a:pt x="1" y="4514"/>
                  </a:cubicBezTo>
                  <a:cubicBezTo>
                    <a:pt x="378" y="5964"/>
                    <a:pt x="1544" y="7059"/>
                    <a:pt x="2937" y="7059"/>
                  </a:cubicBezTo>
                  <a:cubicBezTo>
                    <a:pt x="3027" y="7059"/>
                    <a:pt x="3118" y="7054"/>
                    <a:pt x="3210" y="7045"/>
                  </a:cubicBezTo>
                  <a:cubicBezTo>
                    <a:pt x="1883" y="6829"/>
                    <a:pt x="834" y="5841"/>
                    <a:pt x="556" y="4514"/>
                  </a:cubicBezTo>
                  <a:cubicBezTo>
                    <a:pt x="1976" y="3774"/>
                    <a:pt x="2840" y="2015"/>
                    <a:pt x="2531" y="163"/>
                  </a:cubicBezTo>
                  <a:cubicBezTo>
                    <a:pt x="2778" y="101"/>
                    <a:pt x="2994" y="39"/>
                    <a:pt x="3241" y="9"/>
                  </a:cubicBezTo>
                  <a:cubicBezTo>
                    <a:pt x="3167" y="3"/>
                    <a:pt x="3093" y="1"/>
                    <a:pt x="3019"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2"/>
            <p:cNvSpPr/>
            <p:nvPr/>
          </p:nvSpPr>
          <p:spPr>
            <a:xfrm>
              <a:off x="5566888" y="1610275"/>
              <a:ext cx="185975" cy="347200"/>
            </a:xfrm>
            <a:custGeom>
              <a:rect b="b" l="l" r="r" t="t"/>
              <a:pathLst>
                <a:path extrusionOk="0" h="13888" w="7439">
                  <a:moveTo>
                    <a:pt x="4013" y="8302"/>
                  </a:moveTo>
                  <a:lnTo>
                    <a:pt x="4136" y="8703"/>
                  </a:lnTo>
                  <a:lnTo>
                    <a:pt x="3458" y="8703"/>
                  </a:lnTo>
                  <a:lnTo>
                    <a:pt x="3581" y="8302"/>
                  </a:lnTo>
                  <a:close/>
                  <a:moveTo>
                    <a:pt x="3828" y="0"/>
                  </a:moveTo>
                  <a:cubicBezTo>
                    <a:pt x="2069" y="0"/>
                    <a:pt x="649" y="1420"/>
                    <a:pt x="279" y="3241"/>
                  </a:cubicBezTo>
                  <a:lnTo>
                    <a:pt x="649" y="3302"/>
                  </a:lnTo>
                  <a:cubicBezTo>
                    <a:pt x="958" y="1728"/>
                    <a:pt x="2192" y="432"/>
                    <a:pt x="3797" y="432"/>
                  </a:cubicBezTo>
                  <a:cubicBezTo>
                    <a:pt x="5587" y="432"/>
                    <a:pt x="7037" y="2099"/>
                    <a:pt x="7037" y="4167"/>
                  </a:cubicBezTo>
                  <a:cubicBezTo>
                    <a:pt x="7037" y="6234"/>
                    <a:pt x="5587" y="7901"/>
                    <a:pt x="3797" y="7901"/>
                  </a:cubicBezTo>
                  <a:cubicBezTo>
                    <a:pt x="1884" y="7901"/>
                    <a:pt x="433" y="5987"/>
                    <a:pt x="587" y="3858"/>
                  </a:cubicBezTo>
                  <a:lnTo>
                    <a:pt x="155" y="3827"/>
                  </a:lnTo>
                  <a:lnTo>
                    <a:pt x="155" y="3827"/>
                  </a:lnTo>
                  <a:cubicBezTo>
                    <a:pt x="1" y="6049"/>
                    <a:pt x="1390" y="7901"/>
                    <a:pt x="3180" y="8240"/>
                  </a:cubicBezTo>
                  <a:lnTo>
                    <a:pt x="2902" y="9135"/>
                  </a:lnTo>
                  <a:lnTo>
                    <a:pt x="3581" y="9135"/>
                  </a:lnTo>
                  <a:lnTo>
                    <a:pt x="3581" y="13888"/>
                  </a:lnTo>
                  <a:lnTo>
                    <a:pt x="3982" y="13888"/>
                  </a:lnTo>
                  <a:lnTo>
                    <a:pt x="3982" y="9135"/>
                  </a:lnTo>
                  <a:lnTo>
                    <a:pt x="4692" y="9135"/>
                  </a:lnTo>
                  <a:lnTo>
                    <a:pt x="4414" y="8240"/>
                  </a:lnTo>
                  <a:cubicBezTo>
                    <a:pt x="6112" y="7932"/>
                    <a:pt x="7439" y="6203"/>
                    <a:pt x="7439" y="4167"/>
                  </a:cubicBezTo>
                  <a:cubicBezTo>
                    <a:pt x="7439" y="1883"/>
                    <a:pt x="5803" y="0"/>
                    <a:pt x="38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2"/>
            <p:cNvSpPr/>
            <p:nvPr/>
          </p:nvSpPr>
          <p:spPr>
            <a:xfrm>
              <a:off x="5698838" y="1807000"/>
              <a:ext cx="148925" cy="150475"/>
            </a:xfrm>
            <a:custGeom>
              <a:rect b="b" l="l" r="r" t="t"/>
              <a:pathLst>
                <a:path extrusionOk="0" h="6019" w="5957">
                  <a:moveTo>
                    <a:pt x="2963" y="2655"/>
                  </a:moveTo>
                  <a:lnTo>
                    <a:pt x="3087" y="2964"/>
                  </a:lnTo>
                  <a:lnTo>
                    <a:pt x="2593" y="2964"/>
                  </a:lnTo>
                  <a:lnTo>
                    <a:pt x="2716" y="2655"/>
                  </a:lnTo>
                  <a:close/>
                  <a:moveTo>
                    <a:pt x="5555" y="1"/>
                  </a:moveTo>
                  <a:cubicBezTo>
                    <a:pt x="5185" y="1359"/>
                    <a:pt x="4074" y="2254"/>
                    <a:pt x="2871" y="2254"/>
                  </a:cubicBezTo>
                  <a:lnTo>
                    <a:pt x="2840" y="2254"/>
                  </a:lnTo>
                  <a:cubicBezTo>
                    <a:pt x="1759" y="2192"/>
                    <a:pt x="803" y="1544"/>
                    <a:pt x="371" y="587"/>
                  </a:cubicBezTo>
                  <a:lnTo>
                    <a:pt x="0" y="772"/>
                  </a:lnTo>
                  <a:cubicBezTo>
                    <a:pt x="463" y="1698"/>
                    <a:pt x="1297" y="2377"/>
                    <a:pt x="2315" y="2593"/>
                  </a:cubicBezTo>
                  <a:lnTo>
                    <a:pt x="2037" y="3365"/>
                  </a:lnTo>
                  <a:lnTo>
                    <a:pt x="2654" y="3365"/>
                  </a:lnTo>
                  <a:lnTo>
                    <a:pt x="2654" y="6019"/>
                  </a:lnTo>
                  <a:lnTo>
                    <a:pt x="3056" y="6019"/>
                  </a:lnTo>
                  <a:lnTo>
                    <a:pt x="3056" y="3365"/>
                  </a:lnTo>
                  <a:lnTo>
                    <a:pt x="3673" y="3365"/>
                  </a:lnTo>
                  <a:lnTo>
                    <a:pt x="3395" y="2593"/>
                  </a:lnTo>
                  <a:cubicBezTo>
                    <a:pt x="4630" y="2316"/>
                    <a:pt x="5617" y="1359"/>
                    <a:pt x="5957" y="124"/>
                  </a:cubicBezTo>
                  <a:lnTo>
                    <a:pt x="55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2"/>
            <p:cNvSpPr/>
            <p:nvPr/>
          </p:nvSpPr>
          <p:spPr>
            <a:xfrm>
              <a:off x="5765963" y="1686525"/>
              <a:ext cx="93150" cy="108175"/>
            </a:xfrm>
            <a:custGeom>
              <a:rect b="b" l="l" r="r" t="t"/>
              <a:pathLst>
                <a:path extrusionOk="0" h="4327" w="3726">
                  <a:moveTo>
                    <a:pt x="171" y="0"/>
                  </a:moveTo>
                  <a:cubicBezTo>
                    <a:pt x="115" y="0"/>
                    <a:pt x="58" y="2"/>
                    <a:pt x="0" y="6"/>
                  </a:cubicBezTo>
                  <a:lnTo>
                    <a:pt x="0" y="438"/>
                  </a:lnTo>
                  <a:cubicBezTo>
                    <a:pt x="58" y="434"/>
                    <a:pt x="115" y="432"/>
                    <a:pt x="172" y="432"/>
                  </a:cubicBezTo>
                  <a:cubicBezTo>
                    <a:pt x="1913" y="432"/>
                    <a:pt x="3293" y="2233"/>
                    <a:pt x="2994" y="4295"/>
                  </a:cubicBezTo>
                  <a:lnTo>
                    <a:pt x="3395" y="4326"/>
                  </a:lnTo>
                  <a:cubicBezTo>
                    <a:pt x="3725" y="2047"/>
                    <a:pt x="2131" y="0"/>
                    <a:pt x="1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2"/>
            <p:cNvSpPr/>
            <p:nvPr/>
          </p:nvSpPr>
          <p:spPr>
            <a:xfrm>
              <a:off x="5607788" y="1659950"/>
              <a:ext cx="126550" cy="108500"/>
            </a:xfrm>
            <a:custGeom>
              <a:rect b="b" l="l" r="r" t="t"/>
              <a:pathLst>
                <a:path extrusionOk="0" h="4340" w="5062">
                  <a:moveTo>
                    <a:pt x="1976" y="451"/>
                  </a:moveTo>
                  <a:lnTo>
                    <a:pt x="1976" y="2118"/>
                  </a:lnTo>
                  <a:lnTo>
                    <a:pt x="710" y="3136"/>
                  </a:lnTo>
                  <a:cubicBezTo>
                    <a:pt x="1" y="2056"/>
                    <a:pt x="680" y="575"/>
                    <a:pt x="1976" y="451"/>
                  </a:cubicBezTo>
                  <a:close/>
                  <a:moveTo>
                    <a:pt x="2377" y="420"/>
                  </a:moveTo>
                  <a:cubicBezTo>
                    <a:pt x="3673" y="575"/>
                    <a:pt x="4352" y="2025"/>
                    <a:pt x="3642" y="3136"/>
                  </a:cubicBezTo>
                  <a:lnTo>
                    <a:pt x="2377" y="2118"/>
                  </a:lnTo>
                  <a:lnTo>
                    <a:pt x="2377" y="420"/>
                  </a:lnTo>
                  <a:close/>
                  <a:moveTo>
                    <a:pt x="1945" y="2612"/>
                  </a:moveTo>
                  <a:lnTo>
                    <a:pt x="1976" y="3908"/>
                  </a:lnTo>
                  <a:cubicBezTo>
                    <a:pt x="1575" y="3877"/>
                    <a:pt x="1235" y="3692"/>
                    <a:pt x="957" y="3414"/>
                  </a:cubicBezTo>
                  <a:lnTo>
                    <a:pt x="1945" y="2612"/>
                  </a:lnTo>
                  <a:close/>
                  <a:moveTo>
                    <a:pt x="2377" y="2612"/>
                  </a:moveTo>
                  <a:lnTo>
                    <a:pt x="3365" y="3414"/>
                  </a:lnTo>
                  <a:cubicBezTo>
                    <a:pt x="3087" y="3692"/>
                    <a:pt x="2747" y="3846"/>
                    <a:pt x="2346" y="3908"/>
                  </a:cubicBezTo>
                  <a:lnTo>
                    <a:pt x="2377" y="2612"/>
                  </a:lnTo>
                  <a:close/>
                  <a:moveTo>
                    <a:pt x="2190" y="0"/>
                  </a:moveTo>
                  <a:cubicBezTo>
                    <a:pt x="1075" y="0"/>
                    <a:pt x="1" y="864"/>
                    <a:pt x="1" y="2180"/>
                  </a:cubicBezTo>
                  <a:cubicBezTo>
                    <a:pt x="1" y="3383"/>
                    <a:pt x="988" y="4340"/>
                    <a:pt x="2192" y="4340"/>
                  </a:cubicBezTo>
                  <a:cubicBezTo>
                    <a:pt x="4105" y="4340"/>
                    <a:pt x="5062" y="1994"/>
                    <a:pt x="3704" y="636"/>
                  </a:cubicBezTo>
                  <a:cubicBezTo>
                    <a:pt x="3265" y="197"/>
                    <a:pt x="2723" y="0"/>
                    <a:pt x="21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2"/>
            <p:cNvSpPr/>
            <p:nvPr/>
          </p:nvSpPr>
          <p:spPr>
            <a:xfrm>
              <a:off x="5756688" y="1783875"/>
              <a:ext cx="27050" cy="10050"/>
            </a:xfrm>
            <a:custGeom>
              <a:rect b="b" l="l" r="r" t="t"/>
              <a:pathLst>
                <a:path extrusionOk="0" h="402" w="1082">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 name="Google Shape;2245;p52"/>
          <p:cNvGrpSpPr/>
          <p:nvPr/>
        </p:nvGrpSpPr>
        <p:grpSpPr>
          <a:xfrm>
            <a:off x="4744438" y="1600450"/>
            <a:ext cx="415875" cy="348075"/>
            <a:chOff x="4744438" y="1600450"/>
            <a:chExt cx="415875" cy="348075"/>
          </a:xfrm>
        </p:grpSpPr>
        <p:sp>
          <p:nvSpPr>
            <p:cNvPr id="2246" name="Google Shape;2246;p52"/>
            <p:cNvSpPr/>
            <p:nvPr/>
          </p:nvSpPr>
          <p:spPr>
            <a:xfrm>
              <a:off x="4744438" y="1606400"/>
              <a:ext cx="394275" cy="336875"/>
            </a:xfrm>
            <a:custGeom>
              <a:rect b="b" l="l" r="r" t="t"/>
              <a:pathLst>
                <a:path extrusionOk="0" h="13475" w="15771">
                  <a:moveTo>
                    <a:pt x="9012" y="1"/>
                  </a:moveTo>
                  <a:cubicBezTo>
                    <a:pt x="3025" y="1"/>
                    <a:pt x="0" y="7253"/>
                    <a:pt x="4259" y="11481"/>
                  </a:cubicBezTo>
                  <a:cubicBezTo>
                    <a:pt x="5627" y="12859"/>
                    <a:pt x="7313" y="13474"/>
                    <a:pt x="8970" y="13474"/>
                  </a:cubicBezTo>
                  <a:cubicBezTo>
                    <a:pt x="12436" y="13474"/>
                    <a:pt x="15771" y="10780"/>
                    <a:pt x="15771" y="6729"/>
                  </a:cubicBezTo>
                  <a:cubicBezTo>
                    <a:pt x="15771" y="2994"/>
                    <a:pt x="12746" y="1"/>
                    <a:pt x="9012" y="1"/>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2"/>
            <p:cNvSpPr/>
            <p:nvPr/>
          </p:nvSpPr>
          <p:spPr>
            <a:xfrm>
              <a:off x="4864788" y="1695900"/>
              <a:ext cx="183650" cy="157450"/>
            </a:xfrm>
            <a:custGeom>
              <a:rect b="b" l="l" r="r" t="t"/>
              <a:pathLst>
                <a:path extrusionOk="0" h="6298" w="7346">
                  <a:moveTo>
                    <a:pt x="4198" y="1"/>
                  </a:moveTo>
                  <a:cubicBezTo>
                    <a:pt x="1389" y="1"/>
                    <a:pt x="1" y="3396"/>
                    <a:pt x="1976" y="5371"/>
                  </a:cubicBezTo>
                  <a:cubicBezTo>
                    <a:pt x="2616" y="6011"/>
                    <a:pt x="3404" y="6297"/>
                    <a:pt x="4178" y="6297"/>
                  </a:cubicBezTo>
                  <a:cubicBezTo>
                    <a:pt x="5794" y="6297"/>
                    <a:pt x="7346" y="5048"/>
                    <a:pt x="7346" y="3149"/>
                  </a:cubicBezTo>
                  <a:cubicBezTo>
                    <a:pt x="7346" y="1420"/>
                    <a:pt x="5926" y="1"/>
                    <a:pt x="4198"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2"/>
            <p:cNvSpPr/>
            <p:nvPr/>
          </p:nvSpPr>
          <p:spPr>
            <a:xfrm>
              <a:off x="4802288" y="1606325"/>
              <a:ext cx="174400" cy="336600"/>
            </a:xfrm>
            <a:custGeom>
              <a:rect b="b" l="l" r="r" t="t"/>
              <a:pathLst>
                <a:path extrusionOk="0" h="13464" w="6976">
                  <a:moveTo>
                    <a:pt x="6751" y="0"/>
                  </a:moveTo>
                  <a:cubicBezTo>
                    <a:pt x="3055" y="0"/>
                    <a:pt x="1" y="2980"/>
                    <a:pt x="1" y="6732"/>
                  </a:cubicBezTo>
                  <a:cubicBezTo>
                    <a:pt x="1" y="10453"/>
                    <a:pt x="3056" y="13463"/>
                    <a:pt x="6754" y="13463"/>
                  </a:cubicBezTo>
                  <a:cubicBezTo>
                    <a:pt x="6827" y="13463"/>
                    <a:pt x="6901" y="13462"/>
                    <a:pt x="6976" y="13460"/>
                  </a:cubicBezTo>
                  <a:cubicBezTo>
                    <a:pt x="3365" y="13305"/>
                    <a:pt x="495" y="10343"/>
                    <a:pt x="495" y="6732"/>
                  </a:cubicBezTo>
                  <a:cubicBezTo>
                    <a:pt x="495" y="3121"/>
                    <a:pt x="3365" y="127"/>
                    <a:pt x="6976" y="4"/>
                  </a:cubicBezTo>
                  <a:cubicBezTo>
                    <a:pt x="6901" y="1"/>
                    <a:pt x="6826" y="0"/>
                    <a:pt x="6751" y="0"/>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2"/>
            <p:cNvSpPr/>
            <p:nvPr/>
          </p:nvSpPr>
          <p:spPr>
            <a:xfrm>
              <a:off x="4891013" y="1695625"/>
              <a:ext cx="85675" cy="157225"/>
            </a:xfrm>
            <a:custGeom>
              <a:rect b="b" l="l" r="r" t="t"/>
              <a:pathLst>
                <a:path extrusionOk="0" h="6289" w="3427">
                  <a:moveTo>
                    <a:pt x="3161" y="1"/>
                  </a:moveTo>
                  <a:cubicBezTo>
                    <a:pt x="1452" y="1"/>
                    <a:pt x="1" y="1399"/>
                    <a:pt x="1" y="3160"/>
                  </a:cubicBezTo>
                  <a:cubicBezTo>
                    <a:pt x="1" y="4919"/>
                    <a:pt x="1450" y="6288"/>
                    <a:pt x="3156" y="6288"/>
                  </a:cubicBezTo>
                  <a:cubicBezTo>
                    <a:pt x="3245" y="6288"/>
                    <a:pt x="3336" y="6284"/>
                    <a:pt x="3427" y="6277"/>
                  </a:cubicBezTo>
                  <a:cubicBezTo>
                    <a:pt x="1791" y="6153"/>
                    <a:pt x="556" y="4795"/>
                    <a:pt x="556" y="3160"/>
                  </a:cubicBezTo>
                  <a:cubicBezTo>
                    <a:pt x="556" y="1524"/>
                    <a:pt x="1791" y="166"/>
                    <a:pt x="3427" y="12"/>
                  </a:cubicBezTo>
                  <a:cubicBezTo>
                    <a:pt x="3337" y="4"/>
                    <a:pt x="3249" y="1"/>
                    <a:pt x="3161"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2"/>
            <p:cNvSpPr/>
            <p:nvPr/>
          </p:nvSpPr>
          <p:spPr>
            <a:xfrm>
              <a:off x="4779913" y="1600450"/>
              <a:ext cx="380400" cy="348075"/>
            </a:xfrm>
            <a:custGeom>
              <a:rect b="b" l="l" r="r" t="t"/>
              <a:pathLst>
                <a:path extrusionOk="0" h="13923" w="15216">
                  <a:moveTo>
                    <a:pt x="7649" y="0"/>
                  </a:moveTo>
                  <a:cubicBezTo>
                    <a:pt x="3941" y="0"/>
                    <a:pt x="395" y="3010"/>
                    <a:pt x="649" y="7368"/>
                  </a:cubicBezTo>
                  <a:cubicBezTo>
                    <a:pt x="904" y="11422"/>
                    <a:pt x="4241" y="13923"/>
                    <a:pt x="7656" y="13923"/>
                  </a:cubicBezTo>
                  <a:cubicBezTo>
                    <a:pt x="9621" y="13923"/>
                    <a:pt x="11612" y="13094"/>
                    <a:pt x="13055" y="11256"/>
                  </a:cubicBezTo>
                  <a:lnTo>
                    <a:pt x="12747" y="11010"/>
                  </a:lnTo>
                  <a:cubicBezTo>
                    <a:pt x="11438" y="12681"/>
                    <a:pt x="9477" y="13561"/>
                    <a:pt x="7500" y="13561"/>
                  </a:cubicBezTo>
                  <a:cubicBezTo>
                    <a:pt x="6119" y="13561"/>
                    <a:pt x="4730" y="13132"/>
                    <a:pt x="3550" y="12244"/>
                  </a:cubicBezTo>
                  <a:cubicBezTo>
                    <a:pt x="649" y="10115"/>
                    <a:pt x="1" y="6041"/>
                    <a:pt x="2099" y="3078"/>
                  </a:cubicBezTo>
                  <a:cubicBezTo>
                    <a:pt x="3396" y="1267"/>
                    <a:pt x="5435" y="291"/>
                    <a:pt x="7511" y="291"/>
                  </a:cubicBezTo>
                  <a:cubicBezTo>
                    <a:pt x="8794" y="291"/>
                    <a:pt x="10091" y="664"/>
                    <a:pt x="11235" y="1442"/>
                  </a:cubicBezTo>
                  <a:cubicBezTo>
                    <a:pt x="14228" y="3479"/>
                    <a:pt x="15031" y="7522"/>
                    <a:pt x="13055" y="10547"/>
                  </a:cubicBezTo>
                  <a:lnTo>
                    <a:pt x="13395" y="10763"/>
                  </a:lnTo>
                  <a:cubicBezTo>
                    <a:pt x="15216" y="8016"/>
                    <a:pt x="14845" y="4374"/>
                    <a:pt x="12500" y="2060"/>
                  </a:cubicBezTo>
                  <a:cubicBezTo>
                    <a:pt x="11083" y="633"/>
                    <a:pt x="9349" y="0"/>
                    <a:pt x="7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2"/>
            <p:cNvSpPr/>
            <p:nvPr/>
          </p:nvSpPr>
          <p:spPr>
            <a:xfrm>
              <a:off x="4969713" y="1628025"/>
              <a:ext cx="146625" cy="146600"/>
            </a:xfrm>
            <a:custGeom>
              <a:rect b="b" l="l" r="r" t="t"/>
              <a:pathLst>
                <a:path extrusionOk="0" h="5864" w="5865">
                  <a:moveTo>
                    <a:pt x="1" y="0"/>
                  </a:moveTo>
                  <a:lnTo>
                    <a:pt x="1" y="401"/>
                  </a:lnTo>
                  <a:cubicBezTo>
                    <a:pt x="3025" y="401"/>
                    <a:pt x="5463" y="2839"/>
                    <a:pt x="5463" y="5864"/>
                  </a:cubicBezTo>
                  <a:lnTo>
                    <a:pt x="5865" y="5864"/>
                  </a:lnTo>
                  <a:cubicBezTo>
                    <a:pt x="5865" y="2623"/>
                    <a:pt x="3241"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2"/>
            <p:cNvSpPr/>
            <p:nvPr/>
          </p:nvSpPr>
          <p:spPr>
            <a:xfrm>
              <a:off x="4969713" y="1655025"/>
              <a:ext cx="119625" cy="119600"/>
            </a:xfrm>
            <a:custGeom>
              <a:rect b="b" l="l" r="r" t="t"/>
              <a:pathLst>
                <a:path extrusionOk="0" h="4784" w="4785">
                  <a:moveTo>
                    <a:pt x="1" y="0"/>
                  </a:moveTo>
                  <a:lnTo>
                    <a:pt x="1" y="401"/>
                  </a:lnTo>
                  <a:cubicBezTo>
                    <a:pt x="2439" y="401"/>
                    <a:pt x="4383" y="2377"/>
                    <a:pt x="4383" y="4784"/>
                  </a:cubicBezTo>
                  <a:lnTo>
                    <a:pt x="4784" y="4784"/>
                  </a:lnTo>
                  <a:cubicBezTo>
                    <a:pt x="4784" y="2160"/>
                    <a:pt x="2655"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2"/>
            <p:cNvSpPr/>
            <p:nvPr/>
          </p:nvSpPr>
          <p:spPr>
            <a:xfrm>
              <a:off x="4873288" y="1690825"/>
              <a:ext cx="180550" cy="166950"/>
            </a:xfrm>
            <a:custGeom>
              <a:rect b="b" l="l" r="r" t="t"/>
              <a:pathLst>
                <a:path extrusionOk="0" h="6678" w="7222">
                  <a:moveTo>
                    <a:pt x="3814" y="0"/>
                  </a:moveTo>
                  <a:cubicBezTo>
                    <a:pt x="2756" y="0"/>
                    <a:pt x="1693" y="493"/>
                    <a:pt x="1019" y="1593"/>
                  </a:cubicBezTo>
                  <a:lnTo>
                    <a:pt x="1358" y="1809"/>
                  </a:lnTo>
                  <a:cubicBezTo>
                    <a:pt x="1919" y="895"/>
                    <a:pt x="2885" y="400"/>
                    <a:pt x="3871" y="400"/>
                  </a:cubicBezTo>
                  <a:cubicBezTo>
                    <a:pt x="4350" y="400"/>
                    <a:pt x="4833" y="517"/>
                    <a:pt x="5278" y="759"/>
                  </a:cubicBezTo>
                  <a:cubicBezTo>
                    <a:pt x="6666" y="1531"/>
                    <a:pt x="7222" y="3228"/>
                    <a:pt x="6512" y="4648"/>
                  </a:cubicBezTo>
                  <a:cubicBezTo>
                    <a:pt x="6013" y="5669"/>
                    <a:pt x="4964" y="6289"/>
                    <a:pt x="3879" y="6289"/>
                  </a:cubicBezTo>
                  <a:cubicBezTo>
                    <a:pt x="3488" y="6289"/>
                    <a:pt x="3092" y="6208"/>
                    <a:pt x="2716" y="6037"/>
                  </a:cubicBezTo>
                  <a:cubicBezTo>
                    <a:pt x="1265" y="5419"/>
                    <a:pt x="556" y="3784"/>
                    <a:pt x="1111" y="2302"/>
                  </a:cubicBezTo>
                  <a:lnTo>
                    <a:pt x="741" y="2179"/>
                  </a:lnTo>
                  <a:lnTo>
                    <a:pt x="741" y="2179"/>
                  </a:lnTo>
                  <a:cubicBezTo>
                    <a:pt x="0" y="4123"/>
                    <a:pt x="1204" y="6253"/>
                    <a:pt x="3272" y="6623"/>
                  </a:cubicBezTo>
                  <a:cubicBezTo>
                    <a:pt x="3473" y="6660"/>
                    <a:pt x="3673" y="6677"/>
                    <a:pt x="3870" y="6677"/>
                  </a:cubicBezTo>
                  <a:cubicBezTo>
                    <a:pt x="5663" y="6677"/>
                    <a:pt x="7194" y="5215"/>
                    <a:pt x="7222" y="3352"/>
                  </a:cubicBezTo>
                  <a:cubicBezTo>
                    <a:pt x="7203" y="1277"/>
                    <a:pt x="5516" y="0"/>
                    <a:pt x="38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2"/>
            <p:cNvSpPr/>
            <p:nvPr/>
          </p:nvSpPr>
          <p:spPr>
            <a:xfrm>
              <a:off x="4916488" y="1734575"/>
              <a:ext cx="93375" cy="80175"/>
            </a:xfrm>
            <a:custGeom>
              <a:rect b="b" l="l" r="r" t="t"/>
              <a:pathLst>
                <a:path extrusionOk="0" h="3207" w="3735">
                  <a:moveTo>
                    <a:pt x="1945" y="429"/>
                  </a:moveTo>
                  <a:lnTo>
                    <a:pt x="1945" y="1540"/>
                  </a:lnTo>
                  <a:lnTo>
                    <a:pt x="1111" y="2188"/>
                  </a:lnTo>
                  <a:cubicBezTo>
                    <a:pt x="710" y="1478"/>
                    <a:pt x="1111" y="583"/>
                    <a:pt x="1945" y="429"/>
                  </a:cubicBezTo>
                  <a:close/>
                  <a:moveTo>
                    <a:pt x="2346" y="429"/>
                  </a:moveTo>
                  <a:cubicBezTo>
                    <a:pt x="3148" y="583"/>
                    <a:pt x="3580" y="1478"/>
                    <a:pt x="3179" y="2219"/>
                  </a:cubicBezTo>
                  <a:lnTo>
                    <a:pt x="3179" y="2157"/>
                  </a:lnTo>
                  <a:lnTo>
                    <a:pt x="2346" y="1509"/>
                  </a:lnTo>
                  <a:lnTo>
                    <a:pt x="2346" y="429"/>
                  </a:lnTo>
                  <a:close/>
                  <a:moveTo>
                    <a:pt x="1945" y="2034"/>
                  </a:moveTo>
                  <a:lnTo>
                    <a:pt x="1945" y="2744"/>
                  </a:lnTo>
                  <a:cubicBezTo>
                    <a:pt x="1729" y="2713"/>
                    <a:pt x="1513" y="2620"/>
                    <a:pt x="1358" y="2497"/>
                  </a:cubicBezTo>
                  <a:lnTo>
                    <a:pt x="1945" y="2034"/>
                  </a:lnTo>
                  <a:close/>
                  <a:moveTo>
                    <a:pt x="2346" y="2034"/>
                  </a:moveTo>
                  <a:lnTo>
                    <a:pt x="2901" y="2497"/>
                  </a:lnTo>
                  <a:cubicBezTo>
                    <a:pt x="2747" y="2620"/>
                    <a:pt x="2562" y="2713"/>
                    <a:pt x="2346" y="2744"/>
                  </a:cubicBezTo>
                  <a:lnTo>
                    <a:pt x="2346" y="2034"/>
                  </a:lnTo>
                  <a:close/>
                  <a:moveTo>
                    <a:pt x="2117" y="1"/>
                  </a:moveTo>
                  <a:cubicBezTo>
                    <a:pt x="1729" y="1"/>
                    <a:pt x="1336" y="143"/>
                    <a:pt x="1019" y="460"/>
                  </a:cubicBezTo>
                  <a:cubicBezTo>
                    <a:pt x="0" y="1478"/>
                    <a:pt x="710" y="3207"/>
                    <a:pt x="2130" y="3207"/>
                  </a:cubicBezTo>
                  <a:cubicBezTo>
                    <a:pt x="3025" y="3207"/>
                    <a:pt x="3735" y="2466"/>
                    <a:pt x="3735" y="1602"/>
                  </a:cubicBezTo>
                  <a:cubicBezTo>
                    <a:pt x="3735" y="638"/>
                    <a:pt x="2938" y="1"/>
                    <a:pt x="21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2"/>
            <p:cNvSpPr/>
            <p:nvPr/>
          </p:nvSpPr>
          <p:spPr>
            <a:xfrm>
              <a:off x="4823138" y="1774600"/>
              <a:ext cx="146600" cy="146625"/>
            </a:xfrm>
            <a:custGeom>
              <a:rect b="b" l="l" r="r" t="t"/>
              <a:pathLst>
                <a:path extrusionOk="0" h="5865" w="5864">
                  <a:moveTo>
                    <a:pt x="0" y="1"/>
                  </a:moveTo>
                  <a:cubicBezTo>
                    <a:pt x="0" y="3241"/>
                    <a:pt x="2623" y="5864"/>
                    <a:pt x="5864" y="5864"/>
                  </a:cubicBezTo>
                  <a:lnTo>
                    <a:pt x="5864" y="5463"/>
                  </a:lnTo>
                  <a:cubicBezTo>
                    <a:pt x="2870" y="5432"/>
                    <a:pt x="432" y="2994"/>
                    <a:pt x="4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2"/>
            <p:cNvSpPr/>
            <p:nvPr/>
          </p:nvSpPr>
          <p:spPr>
            <a:xfrm>
              <a:off x="4850913" y="1774600"/>
              <a:ext cx="118825" cy="119625"/>
            </a:xfrm>
            <a:custGeom>
              <a:rect b="b" l="l" r="r" t="t"/>
              <a:pathLst>
                <a:path extrusionOk="0" h="4785" w="4753">
                  <a:moveTo>
                    <a:pt x="0" y="1"/>
                  </a:moveTo>
                  <a:cubicBezTo>
                    <a:pt x="0" y="2624"/>
                    <a:pt x="2130" y="4753"/>
                    <a:pt x="4753" y="4784"/>
                  </a:cubicBezTo>
                  <a:lnTo>
                    <a:pt x="4753" y="4352"/>
                  </a:lnTo>
                  <a:cubicBezTo>
                    <a:pt x="2346" y="4352"/>
                    <a:pt x="401" y="2408"/>
                    <a:pt x="40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2"/>
            <p:cNvSpPr/>
            <p:nvPr/>
          </p:nvSpPr>
          <p:spPr>
            <a:xfrm>
              <a:off x="5062313" y="1840175"/>
              <a:ext cx="26250" cy="10075"/>
            </a:xfrm>
            <a:custGeom>
              <a:rect b="b" l="l" r="r" t="t"/>
              <a:pathLst>
                <a:path extrusionOk="0" h="403"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52"/>
          <p:cNvGrpSpPr/>
          <p:nvPr/>
        </p:nvGrpSpPr>
        <p:grpSpPr>
          <a:xfrm>
            <a:off x="4796888" y="2253725"/>
            <a:ext cx="347225" cy="145850"/>
            <a:chOff x="4796888" y="2253725"/>
            <a:chExt cx="347225" cy="145850"/>
          </a:xfrm>
        </p:grpSpPr>
        <p:sp>
          <p:nvSpPr>
            <p:cNvPr id="2259" name="Google Shape;2259;p52"/>
            <p:cNvSpPr/>
            <p:nvPr/>
          </p:nvSpPr>
          <p:spPr>
            <a:xfrm>
              <a:off x="4856313" y="2258350"/>
              <a:ext cx="82575" cy="60225"/>
            </a:xfrm>
            <a:custGeom>
              <a:rect b="b" l="l" r="r" t="t"/>
              <a:pathLst>
                <a:path extrusionOk="0" h="2409" w="3303">
                  <a:moveTo>
                    <a:pt x="556" y="1"/>
                  </a:moveTo>
                  <a:lnTo>
                    <a:pt x="0" y="587"/>
                  </a:lnTo>
                  <a:lnTo>
                    <a:pt x="0" y="1822"/>
                  </a:lnTo>
                  <a:lnTo>
                    <a:pt x="556" y="2408"/>
                  </a:lnTo>
                  <a:lnTo>
                    <a:pt x="3086" y="2408"/>
                  </a:lnTo>
                  <a:lnTo>
                    <a:pt x="3086" y="2377"/>
                  </a:lnTo>
                  <a:lnTo>
                    <a:pt x="3302" y="2161"/>
                  </a:lnTo>
                  <a:lnTo>
                    <a:pt x="3302" y="217"/>
                  </a:lnTo>
                  <a:lnTo>
                    <a:pt x="3086"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2"/>
            <p:cNvSpPr/>
            <p:nvPr/>
          </p:nvSpPr>
          <p:spPr>
            <a:xfrm>
              <a:off x="4938863" y="2262225"/>
              <a:ext cx="67925" cy="26250"/>
            </a:xfrm>
            <a:custGeom>
              <a:rect b="b" l="l" r="r" t="t"/>
              <a:pathLst>
                <a:path extrusionOk="0" h="1050" w="2717">
                  <a:moveTo>
                    <a:pt x="0" y="0"/>
                  </a:moveTo>
                  <a:lnTo>
                    <a:pt x="0" y="1050"/>
                  </a:lnTo>
                  <a:lnTo>
                    <a:pt x="2716" y="1050"/>
                  </a:lnTo>
                  <a:lnTo>
                    <a:pt x="2716" y="0"/>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2"/>
            <p:cNvSpPr/>
            <p:nvPr/>
          </p:nvSpPr>
          <p:spPr>
            <a:xfrm>
              <a:off x="4938863" y="2287675"/>
              <a:ext cx="50175" cy="23175"/>
            </a:xfrm>
            <a:custGeom>
              <a:rect b="b" l="l" r="r" t="t"/>
              <a:pathLst>
                <a:path extrusionOk="0" h="927" w="2007">
                  <a:moveTo>
                    <a:pt x="0" y="1"/>
                  </a:moveTo>
                  <a:lnTo>
                    <a:pt x="0" y="927"/>
                  </a:lnTo>
                  <a:lnTo>
                    <a:pt x="2006" y="927"/>
                  </a:lnTo>
                  <a:lnTo>
                    <a:pt x="2006"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2"/>
            <p:cNvSpPr/>
            <p:nvPr/>
          </p:nvSpPr>
          <p:spPr>
            <a:xfrm>
              <a:off x="4803063" y="2268400"/>
              <a:ext cx="74875" cy="105725"/>
            </a:xfrm>
            <a:custGeom>
              <a:rect b="b" l="l" r="r" t="t"/>
              <a:pathLst>
                <a:path extrusionOk="0" h="4229" w="2995">
                  <a:moveTo>
                    <a:pt x="2130" y="0"/>
                  </a:moveTo>
                  <a:cubicBezTo>
                    <a:pt x="2004" y="126"/>
                    <a:pt x="988" y="1142"/>
                    <a:pt x="988" y="1142"/>
                  </a:cubicBezTo>
                  <a:lnTo>
                    <a:pt x="1" y="4228"/>
                  </a:lnTo>
                  <a:lnTo>
                    <a:pt x="2285" y="4228"/>
                  </a:lnTo>
                  <a:lnTo>
                    <a:pt x="2994" y="1975"/>
                  </a:lnTo>
                  <a:lnTo>
                    <a:pt x="2717" y="2006"/>
                  </a:lnTo>
                  <a:lnTo>
                    <a:pt x="2130" y="1420"/>
                  </a:lnTo>
                  <a:lnTo>
                    <a:pt x="2130" y="0"/>
                  </a:ln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2"/>
            <p:cNvSpPr/>
            <p:nvPr/>
          </p:nvSpPr>
          <p:spPr>
            <a:xfrm>
              <a:off x="5046888" y="2275325"/>
              <a:ext cx="91825" cy="117300"/>
            </a:xfrm>
            <a:custGeom>
              <a:rect b="b" l="l" r="r" t="t"/>
              <a:pathLst>
                <a:path extrusionOk="0" h="4692" w="3673">
                  <a:moveTo>
                    <a:pt x="0" y="1"/>
                  </a:moveTo>
                  <a:lnTo>
                    <a:pt x="0" y="4692"/>
                  </a:lnTo>
                  <a:lnTo>
                    <a:pt x="1821" y="4167"/>
                  </a:lnTo>
                  <a:lnTo>
                    <a:pt x="3673" y="4692"/>
                  </a:lnTo>
                  <a:lnTo>
                    <a:pt x="3673"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2"/>
            <p:cNvSpPr/>
            <p:nvPr/>
          </p:nvSpPr>
          <p:spPr>
            <a:xfrm>
              <a:off x="5056138" y="2310050"/>
              <a:ext cx="71775" cy="40925"/>
            </a:xfrm>
            <a:custGeom>
              <a:rect b="b" l="l" r="r" t="t"/>
              <a:pathLst>
                <a:path extrusionOk="0" h="1637" w="2871">
                  <a:moveTo>
                    <a:pt x="895" y="1"/>
                  </a:moveTo>
                  <a:cubicBezTo>
                    <a:pt x="494" y="32"/>
                    <a:pt x="0" y="865"/>
                    <a:pt x="1420" y="1636"/>
                  </a:cubicBezTo>
                  <a:lnTo>
                    <a:pt x="1482" y="1636"/>
                  </a:lnTo>
                  <a:cubicBezTo>
                    <a:pt x="2871" y="865"/>
                    <a:pt x="2408" y="32"/>
                    <a:pt x="2006" y="1"/>
                  </a:cubicBezTo>
                  <a:cubicBezTo>
                    <a:pt x="1760" y="1"/>
                    <a:pt x="1544" y="124"/>
                    <a:pt x="1451" y="340"/>
                  </a:cubicBezTo>
                  <a:cubicBezTo>
                    <a:pt x="1358" y="124"/>
                    <a:pt x="1142" y="1"/>
                    <a:pt x="895"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2"/>
            <p:cNvSpPr/>
            <p:nvPr/>
          </p:nvSpPr>
          <p:spPr>
            <a:xfrm>
              <a:off x="4856313" y="2258350"/>
              <a:ext cx="27800" cy="59450"/>
            </a:xfrm>
            <a:custGeom>
              <a:rect b="b" l="l" r="r" t="t"/>
              <a:pathLst>
                <a:path extrusionOk="0" h="2378" w="1112">
                  <a:moveTo>
                    <a:pt x="556" y="1"/>
                  </a:moveTo>
                  <a:lnTo>
                    <a:pt x="0" y="587"/>
                  </a:lnTo>
                  <a:lnTo>
                    <a:pt x="0" y="1822"/>
                  </a:lnTo>
                  <a:lnTo>
                    <a:pt x="556" y="2377"/>
                  </a:lnTo>
                  <a:lnTo>
                    <a:pt x="1111" y="2377"/>
                  </a:lnTo>
                  <a:lnTo>
                    <a:pt x="525" y="1822"/>
                  </a:lnTo>
                  <a:lnTo>
                    <a:pt x="525" y="587"/>
                  </a:lnTo>
                  <a:lnTo>
                    <a:pt x="1111"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2"/>
            <p:cNvSpPr/>
            <p:nvPr/>
          </p:nvSpPr>
          <p:spPr>
            <a:xfrm>
              <a:off x="4938863" y="2262225"/>
              <a:ext cx="13150" cy="26250"/>
            </a:xfrm>
            <a:custGeom>
              <a:rect b="b" l="l" r="r" t="t"/>
              <a:pathLst>
                <a:path extrusionOk="0" h="1050" w="526">
                  <a:moveTo>
                    <a:pt x="0" y="0"/>
                  </a:moveTo>
                  <a:lnTo>
                    <a:pt x="0" y="1050"/>
                  </a:lnTo>
                  <a:lnTo>
                    <a:pt x="525" y="1050"/>
                  </a:lnTo>
                  <a:lnTo>
                    <a:pt x="525"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2"/>
            <p:cNvSpPr/>
            <p:nvPr/>
          </p:nvSpPr>
          <p:spPr>
            <a:xfrm>
              <a:off x="4938863" y="2287675"/>
              <a:ext cx="13150" cy="23175"/>
            </a:xfrm>
            <a:custGeom>
              <a:rect b="b" l="l" r="r" t="t"/>
              <a:pathLst>
                <a:path extrusionOk="0" h="927" w="526">
                  <a:moveTo>
                    <a:pt x="0" y="1"/>
                  </a:moveTo>
                  <a:lnTo>
                    <a:pt x="0" y="927"/>
                  </a:lnTo>
                  <a:lnTo>
                    <a:pt x="525" y="927"/>
                  </a:lnTo>
                  <a:lnTo>
                    <a:pt x="525"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2"/>
            <p:cNvSpPr/>
            <p:nvPr/>
          </p:nvSpPr>
          <p:spPr>
            <a:xfrm>
              <a:off x="4856313" y="2268400"/>
              <a:ext cx="25" cy="25"/>
            </a:xfrm>
            <a:custGeom>
              <a:rect b="b" l="l" r="r" t="t"/>
              <a:pathLst>
                <a:path extrusionOk="0" h="1" w="1">
                  <a:moveTo>
                    <a:pt x="0" y="0"/>
                  </a:move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2"/>
            <p:cNvSpPr/>
            <p:nvPr/>
          </p:nvSpPr>
          <p:spPr>
            <a:xfrm>
              <a:off x="4803063" y="2268400"/>
              <a:ext cx="53275" cy="105725"/>
            </a:xfrm>
            <a:custGeom>
              <a:rect b="b" l="l" r="r" t="t"/>
              <a:pathLst>
                <a:path extrusionOk="0" h="4229" w="2131">
                  <a:moveTo>
                    <a:pt x="2130" y="0"/>
                  </a:moveTo>
                  <a:lnTo>
                    <a:pt x="988" y="1142"/>
                  </a:lnTo>
                  <a:lnTo>
                    <a:pt x="1" y="4228"/>
                  </a:lnTo>
                  <a:lnTo>
                    <a:pt x="556" y="4228"/>
                  </a:lnTo>
                  <a:lnTo>
                    <a:pt x="1544" y="1142"/>
                  </a:lnTo>
                  <a:lnTo>
                    <a:pt x="2130" y="556"/>
                  </a:lnTo>
                  <a:lnTo>
                    <a:pt x="2130" y="0"/>
                  </a:ln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2"/>
            <p:cNvSpPr/>
            <p:nvPr/>
          </p:nvSpPr>
          <p:spPr>
            <a:xfrm>
              <a:off x="5099338" y="2379500"/>
              <a:ext cx="39375" cy="13125"/>
            </a:xfrm>
            <a:custGeom>
              <a:rect b="b" l="l" r="r" t="t"/>
              <a:pathLst>
                <a:path extrusionOk="0" h="525" w="1575">
                  <a:moveTo>
                    <a:pt x="278" y="0"/>
                  </a:moveTo>
                  <a:lnTo>
                    <a:pt x="1" y="93"/>
                  </a:lnTo>
                  <a:lnTo>
                    <a:pt x="1575" y="525"/>
                  </a:lnTo>
                  <a:lnTo>
                    <a:pt x="1575" y="371"/>
                  </a:lnTo>
                  <a:lnTo>
                    <a:pt x="278"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2"/>
            <p:cNvSpPr/>
            <p:nvPr/>
          </p:nvSpPr>
          <p:spPr>
            <a:xfrm>
              <a:off x="5046888" y="2275325"/>
              <a:ext cx="13125" cy="117300"/>
            </a:xfrm>
            <a:custGeom>
              <a:rect b="b" l="l" r="r" t="t"/>
              <a:pathLst>
                <a:path extrusionOk="0" h="4692" w="525">
                  <a:moveTo>
                    <a:pt x="0" y="1"/>
                  </a:moveTo>
                  <a:lnTo>
                    <a:pt x="0" y="4692"/>
                  </a:lnTo>
                  <a:lnTo>
                    <a:pt x="525" y="4538"/>
                  </a:lnTo>
                  <a:lnTo>
                    <a:pt x="525"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2"/>
            <p:cNvSpPr/>
            <p:nvPr/>
          </p:nvSpPr>
          <p:spPr>
            <a:xfrm>
              <a:off x="5099338" y="2310050"/>
              <a:ext cx="12375" cy="8525"/>
            </a:xfrm>
            <a:custGeom>
              <a:rect b="b" l="l" r="r" t="t"/>
              <a:pathLst>
                <a:path extrusionOk="0" h="341" w="495">
                  <a:moveTo>
                    <a:pt x="278" y="1"/>
                  </a:moveTo>
                  <a:cubicBezTo>
                    <a:pt x="186" y="1"/>
                    <a:pt x="93" y="1"/>
                    <a:pt x="1" y="62"/>
                  </a:cubicBezTo>
                  <a:cubicBezTo>
                    <a:pt x="124" y="124"/>
                    <a:pt x="217" y="217"/>
                    <a:pt x="278" y="340"/>
                  </a:cubicBezTo>
                  <a:cubicBezTo>
                    <a:pt x="309" y="248"/>
                    <a:pt x="402" y="155"/>
                    <a:pt x="494" y="93"/>
                  </a:cubicBezTo>
                  <a:cubicBezTo>
                    <a:pt x="433" y="32"/>
                    <a:pt x="371" y="1"/>
                    <a:pt x="278"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2"/>
            <p:cNvSpPr/>
            <p:nvPr/>
          </p:nvSpPr>
          <p:spPr>
            <a:xfrm>
              <a:off x="5056913" y="2310050"/>
              <a:ext cx="42450" cy="40925"/>
            </a:xfrm>
            <a:custGeom>
              <a:rect b="b" l="l" r="r" t="t"/>
              <a:pathLst>
                <a:path extrusionOk="0" h="1637" w="1698">
                  <a:moveTo>
                    <a:pt x="1204" y="62"/>
                  </a:moveTo>
                  <a:lnTo>
                    <a:pt x="1204" y="62"/>
                  </a:lnTo>
                  <a:cubicBezTo>
                    <a:pt x="1197" y="68"/>
                    <a:pt x="1190" y="74"/>
                    <a:pt x="1183" y="80"/>
                  </a:cubicBezTo>
                  <a:lnTo>
                    <a:pt x="1183" y="80"/>
                  </a:lnTo>
                  <a:cubicBezTo>
                    <a:pt x="1190" y="84"/>
                    <a:pt x="1197" y="89"/>
                    <a:pt x="1204" y="93"/>
                  </a:cubicBezTo>
                  <a:lnTo>
                    <a:pt x="1204" y="62"/>
                  </a:lnTo>
                  <a:close/>
                  <a:moveTo>
                    <a:pt x="864" y="1"/>
                  </a:moveTo>
                  <a:cubicBezTo>
                    <a:pt x="463" y="32"/>
                    <a:pt x="0" y="865"/>
                    <a:pt x="1389" y="1636"/>
                  </a:cubicBezTo>
                  <a:lnTo>
                    <a:pt x="1420" y="1636"/>
                  </a:lnTo>
                  <a:cubicBezTo>
                    <a:pt x="1482" y="1605"/>
                    <a:pt x="1574" y="1544"/>
                    <a:pt x="1698" y="1451"/>
                  </a:cubicBezTo>
                  <a:cubicBezTo>
                    <a:pt x="826" y="910"/>
                    <a:pt x="920" y="310"/>
                    <a:pt x="1183" y="80"/>
                  </a:cubicBezTo>
                  <a:lnTo>
                    <a:pt x="1183" y="80"/>
                  </a:lnTo>
                  <a:cubicBezTo>
                    <a:pt x="1093" y="27"/>
                    <a:pt x="979" y="1"/>
                    <a:pt x="86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2"/>
            <p:cNvSpPr/>
            <p:nvPr/>
          </p:nvSpPr>
          <p:spPr>
            <a:xfrm>
              <a:off x="4874063" y="2273800"/>
              <a:ext cx="44750" cy="10050"/>
            </a:xfrm>
            <a:custGeom>
              <a:rect b="b" l="l" r="r" t="t"/>
              <a:pathLst>
                <a:path extrusionOk="0" h="402" w="1790">
                  <a:moveTo>
                    <a:pt x="0" y="0"/>
                  </a:moveTo>
                  <a:lnTo>
                    <a:pt x="0" y="401"/>
                  </a:lnTo>
                  <a:lnTo>
                    <a:pt x="1790" y="401"/>
                  </a:lnTo>
                  <a:lnTo>
                    <a:pt x="179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2"/>
            <p:cNvSpPr/>
            <p:nvPr/>
          </p:nvSpPr>
          <p:spPr>
            <a:xfrm>
              <a:off x="4874063" y="2291550"/>
              <a:ext cx="44750" cy="10050"/>
            </a:xfrm>
            <a:custGeom>
              <a:rect b="b" l="l" r="r" t="t"/>
              <a:pathLst>
                <a:path extrusionOk="0" h="402" w="1790">
                  <a:moveTo>
                    <a:pt x="0" y="0"/>
                  </a:moveTo>
                  <a:lnTo>
                    <a:pt x="0" y="401"/>
                  </a:lnTo>
                  <a:lnTo>
                    <a:pt x="1790" y="401"/>
                  </a:lnTo>
                  <a:lnTo>
                    <a:pt x="179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2"/>
            <p:cNvSpPr/>
            <p:nvPr/>
          </p:nvSpPr>
          <p:spPr>
            <a:xfrm>
              <a:off x="5041488" y="2310825"/>
              <a:ext cx="101850" cy="88750"/>
            </a:xfrm>
            <a:custGeom>
              <a:rect b="b" l="l" r="r" t="t"/>
              <a:pathLst>
                <a:path extrusionOk="0" h="3550" w="4074">
                  <a:moveTo>
                    <a:pt x="3673" y="1"/>
                  </a:moveTo>
                  <a:lnTo>
                    <a:pt x="3673" y="2994"/>
                  </a:lnTo>
                  <a:lnTo>
                    <a:pt x="2037" y="2562"/>
                  </a:lnTo>
                  <a:lnTo>
                    <a:pt x="401" y="2994"/>
                  </a:lnTo>
                  <a:lnTo>
                    <a:pt x="401" y="2562"/>
                  </a:lnTo>
                  <a:lnTo>
                    <a:pt x="0" y="2562"/>
                  </a:lnTo>
                  <a:lnTo>
                    <a:pt x="0" y="3550"/>
                  </a:lnTo>
                  <a:lnTo>
                    <a:pt x="2037" y="2963"/>
                  </a:lnTo>
                  <a:lnTo>
                    <a:pt x="4074" y="3550"/>
                  </a:lnTo>
                  <a:lnTo>
                    <a:pt x="407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2"/>
            <p:cNvSpPr/>
            <p:nvPr/>
          </p:nvSpPr>
          <p:spPr>
            <a:xfrm>
              <a:off x="4796888" y="2253725"/>
              <a:ext cx="347225" cy="125800"/>
            </a:xfrm>
            <a:custGeom>
              <a:rect b="b" l="l" r="r" t="t"/>
              <a:pathLst>
                <a:path extrusionOk="0" h="5032" w="13889">
                  <a:moveTo>
                    <a:pt x="8179" y="587"/>
                  </a:moveTo>
                  <a:lnTo>
                    <a:pt x="8179" y="1204"/>
                  </a:lnTo>
                  <a:lnTo>
                    <a:pt x="5865" y="1204"/>
                  </a:lnTo>
                  <a:lnTo>
                    <a:pt x="5865" y="587"/>
                  </a:lnTo>
                  <a:close/>
                  <a:moveTo>
                    <a:pt x="7500" y="1575"/>
                  </a:moveTo>
                  <a:lnTo>
                    <a:pt x="7500" y="2099"/>
                  </a:lnTo>
                  <a:lnTo>
                    <a:pt x="5895" y="2099"/>
                  </a:lnTo>
                  <a:lnTo>
                    <a:pt x="5895" y="1575"/>
                  </a:lnTo>
                  <a:close/>
                  <a:moveTo>
                    <a:pt x="5371" y="402"/>
                  </a:moveTo>
                  <a:lnTo>
                    <a:pt x="5463" y="495"/>
                  </a:lnTo>
                  <a:lnTo>
                    <a:pt x="5463" y="2285"/>
                  </a:lnTo>
                  <a:lnTo>
                    <a:pt x="5371" y="2377"/>
                  </a:lnTo>
                  <a:lnTo>
                    <a:pt x="3025" y="2377"/>
                  </a:lnTo>
                  <a:lnTo>
                    <a:pt x="2562" y="1914"/>
                  </a:lnTo>
                  <a:lnTo>
                    <a:pt x="2562" y="834"/>
                  </a:lnTo>
                  <a:lnTo>
                    <a:pt x="3025" y="402"/>
                  </a:lnTo>
                  <a:close/>
                  <a:moveTo>
                    <a:pt x="5062" y="2778"/>
                  </a:moveTo>
                  <a:lnTo>
                    <a:pt x="5031" y="3210"/>
                  </a:lnTo>
                  <a:lnTo>
                    <a:pt x="4692" y="3550"/>
                  </a:lnTo>
                  <a:lnTo>
                    <a:pt x="3149" y="3550"/>
                  </a:lnTo>
                  <a:lnTo>
                    <a:pt x="3396" y="2778"/>
                  </a:lnTo>
                  <a:lnTo>
                    <a:pt x="3581" y="2778"/>
                  </a:lnTo>
                  <a:lnTo>
                    <a:pt x="3581" y="3149"/>
                  </a:lnTo>
                  <a:lnTo>
                    <a:pt x="4075" y="3457"/>
                  </a:lnTo>
                  <a:lnTo>
                    <a:pt x="4291" y="3118"/>
                  </a:lnTo>
                  <a:lnTo>
                    <a:pt x="3982" y="2933"/>
                  </a:lnTo>
                  <a:lnTo>
                    <a:pt x="3982" y="2778"/>
                  </a:lnTo>
                  <a:close/>
                  <a:moveTo>
                    <a:pt x="1204" y="1"/>
                  </a:moveTo>
                  <a:lnTo>
                    <a:pt x="1204" y="371"/>
                  </a:lnTo>
                  <a:lnTo>
                    <a:pt x="2007" y="371"/>
                  </a:lnTo>
                  <a:lnTo>
                    <a:pt x="2099" y="525"/>
                  </a:lnTo>
                  <a:lnTo>
                    <a:pt x="1050" y="1606"/>
                  </a:lnTo>
                  <a:lnTo>
                    <a:pt x="680" y="2933"/>
                  </a:lnTo>
                  <a:lnTo>
                    <a:pt x="1050" y="3056"/>
                  </a:lnTo>
                  <a:lnTo>
                    <a:pt x="1451" y="1822"/>
                  </a:lnTo>
                  <a:cubicBezTo>
                    <a:pt x="1544" y="1729"/>
                    <a:pt x="1883" y="1359"/>
                    <a:pt x="2161" y="1081"/>
                  </a:cubicBezTo>
                  <a:lnTo>
                    <a:pt x="2161" y="2099"/>
                  </a:lnTo>
                  <a:lnTo>
                    <a:pt x="2871" y="2778"/>
                  </a:lnTo>
                  <a:lnTo>
                    <a:pt x="2994" y="2778"/>
                  </a:lnTo>
                  <a:lnTo>
                    <a:pt x="2377" y="4630"/>
                  </a:lnTo>
                  <a:lnTo>
                    <a:pt x="556" y="4630"/>
                  </a:lnTo>
                  <a:lnTo>
                    <a:pt x="865" y="3642"/>
                  </a:lnTo>
                  <a:lnTo>
                    <a:pt x="464" y="3550"/>
                  </a:lnTo>
                  <a:lnTo>
                    <a:pt x="1" y="5031"/>
                  </a:lnTo>
                  <a:lnTo>
                    <a:pt x="2686" y="5031"/>
                  </a:lnTo>
                  <a:lnTo>
                    <a:pt x="3056" y="3951"/>
                  </a:lnTo>
                  <a:lnTo>
                    <a:pt x="4877" y="3951"/>
                  </a:lnTo>
                  <a:lnTo>
                    <a:pt x="5463" y="3365"/>
                  </a:lnTo>
                  <a:lnTo>
                    <a:pt x="5463" y="2778"/>
                  </a:lnTo>
                  <a:lnTo>
                    <a:pt x="5556" y="2778"/>
                  </a:lnTo>
                  <a:lnTo>
                    <a:pt x="5865" y="2501"/>
                  </a:lnTo>
                  <a:lnTo>
                    <a:pt x="7932" y="2501"/>
                  </a:lnTo>
                  <a:lnTo>
                    <a:pt x="7932" y="1575"/>
                  </a:lnTo>
                  <a:lnTo>
                    <a:pt x="8611" y="1575"/>
                  </a:lnTo>
                  <a:lnTo>
                    <a:pt x="8611" y="1081"/>
                  </a:lnTo>
                  <a:lnTo>
                    <a:pt x="9815" y="1081"/>
                  </a:lnTo>
                  <a:lnTo>
                    <a:pt x="9815" y="4260"/>
                  </a:lnTo>
                  <a:lnTo>
                    <a:pt x="10216" y="4260"/>
                  </a:lnTo>
                  <a:lnTo>
                    <a:pt x="10216" y="1081"/>
                  </a:lnTo>
                  <a:lnTo>
                    <a:pt x="13487" y="1081"/>
                  </a:lnTo>
                  <a:lnTo>
                    <a:pt x="13487" y="1729"/>
                  </a:lnTo>
                  <a:lnTo>
                    <a:pt x="13889" y="1729"/>
                  </a:lnTo>
                  <a:lnTo>
                    <a:pt x="13889" y="649"/>
                  </a:lnTo>
                  <a:lnTo>
                    <a:pt x="8580" y="649"/>
                  </a:lnTo>
                  <a:lnTo>
                    <a:pt x="8580" y="155"/>
                  </a:lnTo>
                  <a:lnTo>
                    <a:pt x="5710" y="155"/>
                  </a:lnTo>
                  <a:lnTo>
                    <a:pt x="5556" y="1"/>
                  </a:lnTo>
                  <a:lnTo>
                    <a:pt x="2840" y="1"/>
                  </a:lnTo>
                  <a:lnTo>
                    <a:pt x="2470" y="371"/>
                  </a:lnTo>
                  <a:lnTo>
                    <a:pt x="22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2"/>
            <p:cNvSpPr/>
            <p:nvPr/>
          </p:nvSpPr>
          <p:spPr>
            <a:xfrm>
              <a:off x="5049963" y="2304650"/>
              <a:ext cx="73325" cy="52500"/>
            </a:xfrm>
            <a:custGeom>
              <a:rect b="b" l="l" r="r" t="t"/>
              <a:pathLst>
                <a:path extrusionOk="0" h="2100" w="2933">
                  <a:moveTo>
                    <a:pt x="1212" y="406"/>
                  </a:moveTo>
                  <a:cubicBezTo>
                    <a:pt x="1326" y="406"/>
                    <a:pt x="1453" y="483"/>
                    <a:pt x="1544" y="649"/>
                  </a:cubicBezTo>
                  <a:lnTo>
                    <a:pt x="1729" y="988"/>
                  </a:lnTo>
                  <a:lnTo>
                    <a:pt x="1914" y="649"/>
                  </a:lnTo>
                  <a:cubicBezTo>
                    <a:pt x="1945" y="525"/>
                    <a:pt x="2099" y="433"/>
                    <a:pt x="2253" y="433"/>
                  </a:cubicBezTo>
                  <a:cubicBezTo>
                    <a:pt x="2500" y="433"/>
                    <a:pt x="2809" y="1019"/>
                    <a:pt x="1729" y="1636"/>
                  </a:cubicBezTo>
                  <a:cubicBezTo>
                    <a:pt x="926" y="1173"/>
                    <a:pt x="957" y="772"/>
                    <a:pt x="957" y="649"/>
                  </a:cubicBezTo>
                  <a:cubicBezTo>
                    <a:pt x="989" y="491"/>
                    <a:pt x="1093" y="406"/>
                    <a:pt x="1212" y="406"/>
                  </a:cubicBezTo>
                  <a:close/>
                  <a:moveTo>
                    <a:pt x="1142" y="1"/>
                  </a:moveTo>
                  <a:cubicBezTo>
                    <a:pt x="525" y="62"/>
                    <a:pt x="1" y="1173"/>
                    <a:pt x="1574" y="2038"/>
                  </a:cubicBezTo>
                  <a:lnTo>
                    <a:pt x="1574" y="2007"/>
                  </a:lnTo>
                  <a:lnTo>
                    <a:pt x="1698" y="2099"/>
                  </a:lnTo>
                  <a:lnTo>
                    <a:pt x="1852" y="2007"/>
                  </a:lnTo>
                  <a:cubicBezTo>
                    <a:pt x="2932" y="1420"/>
                    <a:pt x="2902" y="803"/>
                    <a:pt x="2871" y="556"/>
                  </a:cubicBezTo>
                  <a:cubicBezTo>
                    <a:pt x="2809" y="278"/>
                    <a:pt x="2562" y="62"/>
                    <a:pt x="2253" y="1"/>
                  </a:cubicBezTo>
                  <a:cubicBezTo>
                    <a:pt x="2068" y="1"/>
                    <a:pt x="1852" y="62"/>
                    <a:pt x="1698" y="217"/>
                  </a:cubicBezTo>
                  <a:cubicBezTo>
                    <a:pt x="1544" y="62"/>
                    <a:pt x="1358" y="1"/>
                    <a:pt x="1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2"/>
            <p:cNvSpPr/>
            <p:nvPr/>
          </p:nvSpPr>
          <p:spPr>
            <a:xfrm>
              <a:off x="4830063" y="2333200"/>
              <a:ext cx="27050" cy="10050"/>
            </a:xfrm>
            <a:custGeom>
              <a:rect b="b" l="l" r="r" t="t"/>
              <a:pathLst>
                <a:path extrusionOk="0" h="402" w="1082">
                  <a:moveTo>
                    <a:pt x="1" y="1"/>
                  </a:moveTo>
                  <a:lnTo>
                    <a:pt x="1" y="402"/>
                  </a:lnTo>
                  <a:lnTo>
                    <a:pt x="402" y="402"/>
                  </a:lnTo>
                  <a:lnTo>
                    <a:pt x="402" y="1"/>
                  </a:lnTo>
                  <a:close/>
                  <a:moveTo>
                    <a:pt x="680" y="1"/>
                  </a:moveTo>
                  <a:lnTo>
                    <a:pt x="680" y="402"/>
                  </a:lnTo>
                  <a:lnTo>
                    <a:pt x="1081" y="402"/>
                  </a:lnTo>
                  <a:lnTo>
                    <a:pt x="10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52"/>
          <p:cNvGrpSpPr/>
          <p:nvPr/>
        </p:nvGrpSpPr>
        <p:grpSpPr>
          <a:xfrm>
            <a:off x="4019188" y="2175750"/>
            <a:ext cx="391950" cy="351200"/>
            <a:chOff x="4019188" y="2175750"/>
            <a:chExt cx="391950" cy="351200"/>
          </a:xfrm>
        </p:grpSpPr>
        <p:sp>
          <p:nvSpPr>
            <p:cNvPr id="2281" name="Google Shape;2281;p52"/>
            <p:cNvSpPr/>
            <p:nvPr/>
          </p:nvSpPr>
          <p:spPr>
            <a:xfrm>
              <a:off x="4132588" y="2180425"/>
              <a:ext cx="253100" cy="336475"/>
            </a:xfrm>
            <a:custGeom>
              <a:rect b="b" l="l" r="r" t="t"/>
              <a:pathLst>
                <a:path extrusionOk="0" h="13459" w="10124">
                  <a:moveTo>
                    <a:pt x="3550" y="1"/>
                  </a:moveTo>
                  <a:cubicBezTo>
                    <a:pt x="5402" y="63"/>
                    <a:pt x="6852" y="1606"/>
                    <a:pt x="6821" y="3457"/>
                  </a:cubicBezTo>
                  <a:cubicBezTo>
                    <a:pt x="6761" y="5272"/>
                    <a:pt x="5278" y="6731"/>
                    <a:pt x="3447" y="6731"/>
                  </a:cubicBezTo>
                  <a:cubicBezTo>
                    <a:pt x="3410" y="6731"/>
                    <a:pt x="3372" y="6730"/>
                    <a:pt x="3334" y="6729"/>
                  </a:cubicBezTo>
                  <a:cubicBezTo>
                    <a:pt x="1513" y="6729"/>
                    <a:pt x="62" y="8210"/>
                    <a:pt x="32" y="10031"/>
                  </a:cubicBezTo>
                  <a:cubicBezTo>
                    <a:pt x="1" y="11852"/>
                    <a:pt x="1420" y="13364"/>
                    <a:pt x="3241" y="13457"/>
                  </a:cubicBezTo>
                  <a:cubicBezTo>
                    <a:pt x="3297" y="13458"/>
                    <a:pt x="3353" y="13459"/>
                    <a:pt x="3408" y="13459"/>
                  </a:cubicBezTo>
                  <a:cubicBezTo>
                    <a:pt x="7098" y="13459"/>
                    <a:pt x="10123" y="10438"/>
                    <a:pt x="10123" y="6729"/>
                  </a:cubicBezTo>
                  <a:cubicBezTo>
                    <a:pt x="10123" y="3087"/>
                    <a:pt x="7192" y="94"/>
                    <a:pt x="35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2"/>
            <p:cNvSpPr/>
            <p:nvPr/>
          </p:nvSpPr>
          <p:spPr>
            <a:xfrm>
              <a:off x="4132588" y="2180425"/>
              <a:ext cx="216825" cy="336425"/>
            </a:xfrm>
            <a:custGeom>
              <a:rect b="b" l="l" r="r" t="t"/>
              <a:pathLst>
                <a:path extrusionOk="0" h="13457" w="8673">
                  <a:moveTo>
                    <a:pt x="3581" y="1"/>
                  </a:moveTo>
                  <a:cubicBezTo>
                    <a:pt x="5432" y="63"/>
                    <a:pt x="6883" y="1606"/>
                    <a:pt x="6821" y="3457"/>
                  </a:cubicBezTo>
                  <a:cubicBezTo>
                    <a:pt x="6761" y="5272"/>
                    <a:pt x="5278" y="6731"/>
                    <a:pt x="3476" y="6731"/>
                  </a:cubicBezTo>
                  <a:cubicBezTo>
                    <a:pt x="3439" y="6731"/>
                    <a:pt x="3402" y="6730"/>
                    <a:pt x="3365" y="6729"/>
                  </a:cubicBezTo>
                  <a:cubicBezTo>
                    <a:pt x="1544" y="6729"/>
                    <a:pt x="62" y="8210"/>
                    <a:pt x="32" y="10031"/>
                  </a:cubicBezTo>
                  <a:cubicBezTo>
                    <a:pt x="1" y="11852"/>
                    <a:pt x="1420" y="13364"/>
                    <a:pt x="3241" y="13457"/>
                  </a:cubicBezTo>
                  <a:lnTo>
                    <a:pt x="3704" y="13457"/>
                  </a:lnTo>
                  <a:cubicBezTo>
                    <a:pt x="1914" y="13333"/>
                    <a:pt x="525" y="11852"/>
                    <a:pt x="525" y="10093"/>
                  </a:cubicBezTo>
                  <a:cubicBezTo>
                    <a:pt x="525" y="8217"/>
                    <a:pt x="2038" y="6727"/>
                    <a:pt x="3871" y="6727"/>
                  </a:cubicBezTo>
                  <a:cubicBezTo>
                    <a:pt x="3908" y="6727"/>
                    <a:pt x="3945" y="6728"/>
                    <a:pt x="3982" y="6729"/>
                  </a:cubicBezTo>
                  <a:cubicBezTo>
                    <a:pt x="7624" y="6729"/>
                    <a:pt x="8673" y="1760"/>
                    <a:pt x="5371" y="279"/>
                  </a:cubicBezTo>
                  <a:cubicBezTo>
                    <a:pt x="4784" y="124"/>
                    <a:pt x="4167" y="1"/>
                    <a:pt x="3581"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2"/>
            <p:cNvSpPr/>
            <p:nvPr/>
          </p:nvSpPr>
          <p:spPr>
            <a:xfrm>
              <a:off x="4045413" y="2180425"/>
              <a:ext cx="256950" cy="336425"/>
            </a:xfrm>
            <a:custGeom>
              <a:rect b="b" l="l" r="r" t="t"/>
              <a:pathLst>
                <a:path extrusionOk="0" h="13457" w="10278">
                  <a:moveTo>
                    <a:pt x="6739" y="0"/>
                  </a:moveTo>
                  <a:cubicBezTo>
                    <a:pt x="3087" y="0"/>
                    <a:pt x="93" y="2970"/>
                    <a:pt x="62" y="6636"/>
                  </a:cubicBezTo>
                  <a:cubicBezTo>
                    <a:pt x="0" y="10340"/>
                    <a:pt x="2963" y="13395"/>
                    <a:pt x="6697" y="13457"/>
                  </a:cubicBezTo>
                  <a:cubicBezTo>
                    <a:pt x="4877" y="13364"/>
                    <a:pt x="3457" y="11852"/>
                    <a:pt x="3488" y="10031"/>
                  </a:cubicBezTo>
                  <a:cubicBezTo>
                    <a:pt x="3519" y="8210"/>
                    <a:pt x="5000" y="6729"/>
                    <a:pt x="6821" y="6729"/>
                  </a:cubicBezTo>
                  <a:cubicBezTo>
                    <a:pt x="6857" y="6730"/>
                    <a:pt x="6894" y="6731"/>
                    <a:pt x="6930" y="6731"/>
                  </a:cubicBezTo>
                  <a:cubicBezTo>
                    <a:pt x="8764" y="6731"/>
                    <a:pt x="10277" y="5211"/>
                    <a:pt x="10277" y="3365"/>
                  </a:cubicBezTo>
                  <a:cubicBezTo>
                    <a:pt x="10277" y="1501"/>
                    <a:pt x="8765" y="0"/>
                    <a:pt x="6908" y="0"/>
                  </a:cubicBezTo>
                  <a:cubicBezTo>
                    <a:pt x="6889" y="0"/>
                    <a:pt x="6871" y="1"/>
                    <a:pt x="6852" y="1"/>
                  </a:cubicBezTo>
                  <a:cubicBezTo>
                    <a:pt x="6814" y="0"/>
                    <a:pt x="6777" y="0"/>
                    <a:pt x="6739"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2"/>
            <p:cNvSpPr/>
            <p:nvPr/>
          </p:nvSpPr>
          <p:spPr>
            <a:xfrm>
              <a:off x="4178113" y="2229425"/>
              <a:ext cx="82575" cy="77950"/>
            </a:xfrm>
            <a:custGeom>
              <a:rect b="b" l="l" r="r" t="t"/>
              <a:pathLst>
                <a:path extrusionOk="0" h="3118" w="3303">
                  <a:moveTo>
                    <a:pt x="1652" y="1"/>
                  </a:moveTo>
                  <a:cubicBezTo>
                    <a:pt x="1451" y="1"/>
                    <a:pt x="1251" y="109"/>
                    <a:pt x="1143" y="325"/>
                  </a:cubicBezTo>
                  <a:cubicBezTo>
                    <a:pt x="1081" y="303"/>
                    <a:pt x="1020" y="293"/>
                    <a:pt x="961" y="293"/>
                  </a:cubicBezTo>
                  <a:cubicBezTo>
                    <a:pt x="600" y="293"/>
                    <a:pt x="300" y="664"/>
                    <a:pt x="433" y="1035"/>
                  </a:cubicBezTo>
                  <a:cubicBezTo>
                    <a:pt x="1" y="1251"/>
                    <a:pt x="1" y="1868"/>
                    <a:pt x="433" y="2053"/>
                  </a:cubicBezTo>
                  <a:cubicBezTo>
                    <a:pt x="300" y="2451"/>
                    <a:pt x="600" y="2825"/>
                    <a:pt x="961" y="2825"/>
                  </a:cubicBezTo>
                  <a:cubicBezTo>
                    <a:pt x="1021" y="2825"/>
                    <a:pt x="1082" y="2815"/>
                    <a:pt x="1143" y="2794"/>
                  </a:cubicBezTo>
                  <a:cubicBezTo>
                    <a:pt x="1251" y="3010"/>
                    <a:pt x="1451" y="3118"/>
                    <a:pt x="1652" y="3118"/>
                  </a:cubicBezTo>
                  <a:cubicBezTo>
                    <a:pt x="1852" y="3118"/>
                    <a:pt x="2053" y="3010"/>
                    <a:pt x="2161" y="2794"/>
                  </a:cubicBezTo>
                  <a:cubicBezTo>
                    <a:pt x="2226" y="2815"/>
                    <a:pt x="2291" y="2825"/>
                    <a:pt x="2353" y="2825"/>
                  </a:cubicBezTo>
                  <a:cubicBezTo>
                    <a:pt x="2726" y="2825"/>
                    <a:pt x="3021" y="2467"/>
                    <a:pt x="2910" y="2079"/>
                  </a:cubicBezTo>
                  <a:lnTo>
                    <a:pt x="2910" y="2079"/>
                  </a:lnTo>
                  <a:cubicBezTo>
                    <a:pt x="3303" y="1859"/>
                    <a:pt x="3300" y="1249"/>
                    <a:pt x="2902" y="1065"/>
                  </a:cubicBezTo>
                  <a:cubicBezTo>
                    <a:pt x="3034" y="668"/>
                    <a:pt x="2734" y="293"/>
                    <a:pt x="2353" y="293"/>
                  </a:cubicBezTo>
                  <a:cubicBezTo>
                    <a:pt x="2291" y="293"/>
                    <a:pt x="2226" y="303"/>
                    <a:pt x="2161" y="325"/>
                  </a:cubicBezTo>
                  <a:cubicBezTo>
                    <a:pt x="2053" y="109"/>
                    <a:pt x="1852" y="1"/>
                    <a:pt x="1652"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2"/>
            <p:cNvSpPr/>
            <p:nvPr/>
          </p:nvSpPr>
          <p:spPr>
            <a:xfrm>
              <a:off x="4206663" y="2255525"/>
              <a:ext cx="27025" cy="26100"/>
            </a:xfrm>
            <a:custGeom>
              <a:rect b="b" l="l" r="r" t="t"/>
              <a:pathLst>
                <a:path extrusionOk="0" h="1044" w="1081">
                  <a:moveTo>
                    <a:pt x="517" y="1"/>
                  </a:moveTo>
                  <a:cubicBezTo>
                    <a:pt x="256" y="1"/>
                    <a:pt x="1" y="201"/>
                    <a:pt x="1" y="515"/>
                  </a:cubicBezTo>
                  <a:cubicBezTo>
                    <a:pt x="1" y="829"/>
                    <a:pt x="256" y="1043"/>
                    <a:pt x="516" y="1043"/>
                  </a:cubicBezTo>
                  <a:cubicBezTo>
                    <a:pt x="640" y="1043"/>
                    <a:pt x="765" y="995"/>
                    <a:pt x="865" y="886"/>
                  </a:cubicBezTo>
                  <a:cubicBezTo>
                    <a:pt x="1081" y="669"/>
                    <a:pt x="1081" y="361"/>
                    <a:pt x="865" y="145"/>
                  </a:cubicBezTo>
                  <a:cubicBezTo>
                    <a:pt x="765" y="46"/>
                    <a:pt x="641" y="1"/>
                    <a:pt x="517"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2"/>
            <p:cNvSpPr/>
            <p:nvPr/>
          </p:nvSpPr>
          <p:spPr>
            <a:xfrm>
              <a:off x="4179663" y="2402075"/>
              <a:ext cx="83350" cy="67050"/>
            </a:xfrm>
            <a:custGeom>
              <a:rect b="b" l="l" r="r" t="t"/>
              <a:pathLst>
                <a:path extrusionOk="0" h="2682" w="3334">
                  <a:moveTo>
                    <a:pt x="1698" y="1"/>
                  </a:moveTo>
                  <a:cubicBezTo>
                    <a:pt x="1523" y="1"/>
                    <a:pt x="1345" y="37"/>
                    <a:pt x="1173" y="116"/>
                  </a:cubicBezTo>
                  <a:cubicBezTo>
                    <a:pt x="1108" y="94"/>
                    <a:pt x="1043" y="84"/>
                    <a:pt x="980" y="84"/>
                  </a:cubicBezTo>
                  <a:cubicBezTo>
                    <a:pt x="600" y="84"/>
                    <a:pt x="300" y="455"/>
                    <a:pt x="432" y="825"/>
                  </a:cubicBezTo>
                  <a:cubicBezTo>
                    <a:pt x="0" y="1042"/>
                    <a:pt x="0" y="1628"/>
                    <a:pt x="432" y="1844"/>
                  </a:cubicBezTo>
                  <a:cubicBezTo>
                    <a:pt x="644" y="2361"/>
                    <a:pt x="1161" y="2682"/>
                    <a:pt x="1695" y="2682"/>
                  </a:cubicBezTo>
                  <a:cubicBezTo>
                    <a:pt x="1862" y="2682"/>
                    <a:pt x="2030" y="2651"/>
                    <a:pt x="2192" y="2585"/>
                  </a:cubicBezTo>
                  <a:cubicBezTo>
                    <a:pt x="2252" y="2606"/>
                    <a:pt x="2313" y="2616"/>
                    <a:pt x="2373" y="2616"/>
                  </a:cubicBezTo>
                  <a:cubicBezTo>
                    <a:pt x="2734" y="2616"/>
                    <a:pt x="3034" y="2242"/>
                    <a:pt x="2901" y="1844"/>
                  </a:cubicBezTo>
                  <a:cubicBezTo>
                    <a:pt x="3333" y="1628"/>
                    <a:pt x="3333" y="1042"/>
                    <a:pt x="2901" y="825"/>
                  </a:cubicBezTo>
                  <a:cubicBezTo>
                    <a:pt x="2694" y="319"/>
                    <a:pt x="2211" y="1"/>
                    <a:pt x="1698"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2"/>
            <p:cNvSpPr/>
            <p:nvPr/>
          </p:nvSpPr>
          <p:spPr>
            <a:xfrm>
              <a:off x="4208988" y="2422600"/>
              <a:ext cx="26250" cy="25700"/>
            </a:xfrm>
            <a:custGeom>
              <a:rect b="b" l="l" r="r" t="t"/>
              <a:pathLst>
                <a:path extrusionOk="0" h="1028" w="1050">
                  <a:moveTo>
                    <a:pt x="502" y="1"/>
                  </a:moveTo>
                  <a:cubicBezTo>
                    <a:pt x="241" y="1"/>
                    <a:pt x="0" y="215"/>
                    <a:pt x="0" y="529"/>
                  </a:cubicBezTo>
                  <a:cubicBezTo>
                    <a:pt x="0" y="820"/>
                    <a:pt x="239" y="1028"/>
                    <a:pt x="498" y="1028"/>
                  </a:cubicBezTo>
                  <a:cubicBezTo>
                    <a:pt x="623" y="1028"/>
                    <a:pt x="754" y="979"/>
                    <a:pt x="864" y="869"/>
                  </a:cubicBezTo>
                  <a:cubicBezTo>
                    <a:pt x="1049" y="683"/>
                    <a:pt x="1049" y="344"/>
                    <a:pt x="864" y="159"/>
                  </a:cubicBezTo>
                  <a:cubicBezTo>
                    <a:pt x="755" y="49"/>
                    <a:pt x="626" y="1"/>
                    <a:pt x="50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2"/>
            <p:cNvSpPr/>
            <p:nvPr/>
          </p:nvSpPr>
          <p:spPr>
            <a:xfrm>
              <a:off x="4046963" y="2180375"/>
              <a:ext cx="176700" cy="336475"/>
            </a:xfrm>
            <a:custGeom>
              <a:rect b="b" l="l" r="r" t="t"/>
              <a:pathLst>
                <a:path extrusionOk="0" h="13459" w="7068">
                  <a:moveTo>
                    <a:pt x="6804" y="1"/>
                  </a:moveTo>
                  <a:cubicBezTo>
                    <a:pt x="3177" y="1"/>
                    <a:pt x="184" y="2900"/>
                    <a:pt x="93" y="6576"/>
                  </a:cubicBezTo>
                  <a:cubicBezTo>
                    <a:pt x="0" y="10280"/>
                    <a:pt x="2932" y="13366"/>
                    <a:pt x="6666" y="13459"/>
                  </a:cubicBezTo>
                  <a:cubicBezTo>
                    <a:pt x="6234" y="13428"/>
                    <a:pt x="5802" y="13335"/>
                    <a:pt x="5401" y="13181"/>
                  </a:cubicBezTo>
                  <a:cubicBezTo>
                    <a:pt x="2562" y="12317"/>
                    <a:pt x="648" y="9693"/>
                    <a:pt x="648" y="6731"/>
                  </a:cubicBezTo>
                  <a:cubicBezTo>
                    <a:pt x="648" y="3120"/>
                    <a:pt x="3457" y="157"/>
                    <a:pt x="7067" y="3"/>
                  </a:cubicBezTo>
                  <a:lnTo>
                    <a:pt x="6975" y="3"/>
                  </a:lnTo>
                  <a:cubicBezTo>
                    <a:pt x="6918" y="2"/>
                    <a:pt x="6861" y="1"/>
                    <a:pt x="6804"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2"/>
            <p:cNvSpPr/>
            <p:nvPr/>
          </p:nvSpPr>
          <p:spPr>
            <a:xfrm>
              <a:off x="4178113" y="2229675"/>
              <a:ext cx="47875" cy="77450"/>
            </a:xfrm>
            <a:custGeom>
              <a:rect b="b" l="l" r="r" t="t"/>
              <a:pathLst>
                <a:path extrusionOk="0" h="3098" w="1915">
                  <a:moveTo>
                    <a:pt x="1656" y="1"/>
                  </a:moveTo>
                  <a:cubicBezTo>
                    <a:pt x="1451" y="1"/>
                    <a:pt x="1251" y="120"/>
                    <a:pt x="1143" y="315"/>
                  </a:cubicBezTo>
                  <a:cubicBezTo>
                    <a:pt x="1081" y="293"/>
                    <a:pt x="1020" y="283"/>
                    <a:pt x="961" y="283"/>
                  </a:cubicBezTo>
                  <a:cubicBezTo>
                    <a:pt x="600" y="283"/>
                    <a:pt x="300" y="654"/>
                    <a:pt x="433" y="1025"/>
                  </a:cubicBezTo>
                  <a:cubicBezTo>
                    <a:pt x="1" y="1241"/>
                    <a:pt x="1" y="1858"/>
                    <a:pt x="433" y="2043"/>
                  </a:cubicBezTo>
                  <a:cubicBezTo>
                    <a:pt x="300" y="2441"/>
                    <a:pt x="600" y="2815"/>
                    <a:pt x="961" y="2815"/>
                  </a:cubicBezTo>
                  <a:cubicBezTo>
                    <a:pt x="1021" y="2815"/>
                    <a:pt x="1082" y="2805"/>
                    <a:pt x="1143" y="2784"/>
                  </a:cubicBezTo>
                  <a:cubicBezTo>
                    <a:pt x="1251" y="2979"/>
                    <a:pt x="1451" y="3098"/>
                    <a:pt x="1656" y="3098"/>
                  </a:cubicBezTo>
                  <a:cubicBezTo>
                    <a:pt x="1743" y="3098"/>
                    <a:pt x="1831" y="3076"/>
                    <a:pt x="1914" y="3031"/>
                  </a:cubicBezTo>
                  <a:cubicBezTo>
                    <a:pt x="1821" y="2969"/>
                    <a:pt x="1729" y="2876"/>
                    <a:pt x="1698" y="2784"/>
                  </a:cubicBezTo>
                  <a:cubicBezTo>
                    <a:pt x="1632" y="2805"/>
                    <a:pt x="1568" y="2816"/>
                    <a:pt x="1505" y="2816"/>
                  </a:cubicBezTo>
                  <a:cubicBezTo>
                    <a:pt x="1124" y="2816"/>
                    <a:pt x="825" y="2445"/>
                    <a:pt x="957" y="2074"/>
                  </a:cubicBezTo>
                  <a:cubicBezTo>
                    <a:pt x="525" y="1858"/>
                    <a:pt x="525" y="1241"/>
                    <a:pt x="957" y="1055"/>
                  </a:cubicBezTo>
                  <a:cubicBezTo>
                    <a:pt x="825" y="658"/>
                    <a:pt x="1125" y="283"/>
                    <a:pt x="1506" y="283"/>
                  </a:cubicBezTo>
                  <a:cubicBezTo>
                    <a:pt x="1568" y="283"/>
                    <a:pt x="1633" y="293"/>
                    <a:pt x="1698" y="315"/>
                  </a:cubicBezTo>
                  <a:cubicBezTo>
                    <a:pt x="1729" y="191"/>
                    <a:pt x="1821" y="130"/>
                    <a:pt x="1914" y="68"/>
                  </a:cubicBezTo>
                  <a:cubicBezTo>
                    <a:pt x="1831" y="22"/>
                    <a:pt x="1743" y="1"/>
                    <a:pt x="1656" y="1"/>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2"/>
            <p:cNvSpPr/>
            <p:nvPr/>
          </p:nvSpPr>
          <p:spPr>
            <a:xfrm>
              <a:off x="4201613" y="2255650"/>
              <a:ext cx="24375" cy="26050"/>
            </a:xfrm>
            <a:custGeom>
              <a:rect b="b" l="l" r="r" t="t"/>
              <a:pathLst>
                <a:path extrusionOk="0" h="1042" w="975">
                  <a:moveTo>
                    <a:pt x="714" y="0"/>
                  </a:moveTo>
                  <a:cubicBezTo>
                    <a:pt x="316" y="0"/>
                    <a:pt x="1" y="524"/>
                    <a:pt x="357" y="881"/>
                  </a:cubicBezTo>
                  <a:cubicBezTo>
                    <a:pt x="444" y="986"/>
                    <a:pt x="572" y="1041"/>
                    <a:pt x="699" y="1041"/>
                  </a:cubicBezTo>
                  <a:cubicBezTo>
                    <a:pt x="797" y="1041"/>
                    <a:pt x="894" y="1009"/>
                    <a:pt x="974" y="942"/>
                  </a:cubicBezTo>
                  <a:cubicBezTo>
                    <a:pt x="665" y="757"/>
                    <a:pt x="665" y="263"/>
                    <a:pt x="974" y="78"/>
                  </a:cubicBezTo>
                  <a:cubicBezTo>
                    <a:pt x="887" y="24"/>
                    <a:pt x="799" y="0"/>
                    <a:pt x="714"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2"/>
            <p:cNvSpPr/>
            <p:nvPr/>
          </p:nvSpPr>
          <p:spPr>
            <a:xfrm>
              <a:off x="4179663" y="2398000"/>
              <a:ext cx="48625" cy="74875"/>
            </a:xfrm>
            <a:custGeom>
              <a:rect b="b" l="l" r="r" t="t"/>
              <a:pathLst>
                <a:path extrusionOk="0" h="2995" w="1945">
                  <a:moveTo>
                    <a:pt x="1945" y="1"/>
                  </a:moveTo>
                  <a:cubicBezTo>
                    <a:pt x="1327" y="94"/>
                    <a:pt x="741" y="433"/>
                    <a:pt x="432" y="988"/>
                  </a:cubicBezTo>
                  <a:cubicBezTo>
                    <a:pt x="0" y="1205"/>
                    <a:pt x="0" y="1791"/>
                    <a:pt x="432" y="2007"/>
                  </a:cubicBezTo>
                  <a:cubicBezTo>
                    <a:pt x="741" y="2562"/>
                    <a:pt x="1327" y="2933"/>
                    <a:pt x="1945" y="2994"/>
                  </a:cubicBezTo>
                  <a:cubicBezTo>
                    <a:pt x="1852" y="2933"/>
                    <a:pt x="1759" y="2840"/>
                    <a:pt x="1698" y="2748"/>
                  </a:cubicBezTo>
                  <a:cubicBezTo>
                    <a:pt x="1637" y="2769"/>
                    <a:pt x="1576" y="2779"/>
                    <a:pt x="1517" y="2779"/>
                  </a:cubicBezTo>
                  <a:cubicBezTo>
                    <a:pt x="1156" y="2779"/>
                    <a:pt x="855" y="2405"/>
                    <a:pt x="988" y="2007"/>
                  </a:cubicBezTo>
                  <a:cubicBezTo>
                    <a:pt x="556" y="1791"/>
                    <a:pt x="556" y="1205"/>
                    <a:pt x="988" y="988"/>
                  </a:cubicBezTo>
                  <a:cubicBezTo>
                    <a:pt x="855" y="618"/>
                    <a:pt x="1155" y="247"/>
                    <a:pt x="1516" y="247"/>
                  </a:cubicBezTo>
                  <a:cubicBezTo>
                    <a:pt x="1575" y="247"/>
                    <a:pt x="1637" y="257"/>
                    <a:pt x="1698" y="279"/>
                  </a:cubicBezTo>
                  <a:cubicBezTo>
                    <a:pt x="1759" y="155"/>
                    <a:pt x="1852" y="63"/>
                    <a:pt x="1945"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2"/>
            <p:cNvSpPr/>
            <p:nvPr/>
          </p:nvSpPr>
          <p:spPr>
            <a:xfrm>
              <a:off x="4208988" y="2422675"/>
              <a:ext cx="19300" cy="25975"/>
            </a:xfrm>
            <a:custGeom>
              <a:rect b="b" l="l" r="r" t="t"/>
              <a:pathLst>
                <a:path extrusionOk="0" h="1039" w="772">
                  <a:moveTo>
                    <a:pt x="527" y="1"/>
                  </a:moveTo>
                  <a:cubicBezTo>
                    <a:pt x="255" y="1"/>
                    <a:pt x="0" y="218"/>
                    <a:pt x="0" y="526"/>
                  </a:cubicBezTo>
                  <a:cubicBezTo>
                    <a:pt x="0" y="825"/>
                    <a:pt x="240" y="1038"/>
                    <a:pt x="503" y="1038"/>
                  </a:cubicBezTo>
                  <a:cubicBezTo>
                    <a:pt x="592" y="1038"/>
                    <a:pt x="685" y="1013"/>
                    <a:pt x="772" y="958"/>
                  </a:cubicBezTo>
                  <a:cubicBezTo>
                    <a:pt x="432" y="742"/>
                    <a:pt x="432" y="279"/>
                    <a:pt x="772" y="63"/>
                  </a:cubicBezTo>
                  <a:cubicBezTo>
                    <a:pt x="693" y="20"/>
                    <a:pt x="609" y="1"/>
                    <a:pt x="527"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2"/>
            <p:cNvSpPr/>
            <p:nvPr/>
          </p:nvSpPr>
          <p:spPr>
            <a:xfrm>
              <a:off x="4019188" y="2175750"/>
              <a:ext cx="391950" cy="351200"/>
            </a:xfrm>
            <a:custGeom>
              <a:rect b="b" l="l" r="r" t="t"/>
              <a:pathLst>
                <a:path extrusionOk="0" h="14048" w="15678">
                  <a:moveTo>
                    <a:pt x="7927" y="0"/>
                  </a:moveTo>
                  <a:cubicBezTo>
                    <a:pt x="6256" y="0"/>
                    <a:pt x="4580" y="603"/>
                    <a:pt x="3241" y="1824"/>
                  </a:cubicBezTo>
                  <a:lnTo>
                    <a:pt x="3518" y="2101"/>
                  </a:lnTo>
                  <a:cubicBezTo>
                    <a:pt x="4722" y="1021"/>
                    <a:pt x="6296" y="404"/>
                    <a:pt x="7932" y="404"/>
                  </a:cubicBezTo>
                  <a:cubicBezTo>
                    <a:pt x="8004" y="399"/>
                    <a:pt x="8077" y="396"/>
                    <a:pt x="8148" y="396"/>
                  </a:cubicBezTo>
                  <a:cubicBezTo>
                    <a:pt x="9844" y="396"/>
                    <a:pt x="11266" y="1774"/>
                    <a:pt x="11296" y="3521"/>
                  </a:cubicBezTo>
                  <a:cubicBezTo>
                    <a:pt x="11325" y="5287"/>
                    <a:pt x="9876" y="6704"/>
                    <a:pt x="8156" y="6704"/>
                  </a:cubicBezTo>
                  <a:cubicBezTo>
                    <a:pt x="8102" y="6704"/>
                    <a:pt x="8048" y="6703"/>
                    <a:pt x="7993" y="6700"/>
                  </a:cubicBezTo>
                  <a:cubicBezTo>
                    <a:pt x="7957" y="6699"/>
                    <a:pt x="7920" y="6698"/>
                    <a:pt x="7884" y="6698"/>
                  </a:cubicBezTo>
                  <a:cubicBezTo>
                    <a:pt x="4564" y="6698"/>
                    <a:pt x="3022" y="10859"/>
                    <a:pt x="5586" y="12996"/>
                  </a:cubicBezTo>
                  <a:cubicBezTo>
                    <a:pt x="1265" y="11360"/>
                    <a:pt x="0" y="5866"/>
                    <a:pt x="3148" y="2472"/>
                  </a:cubicBezTo>
                  <a:lnTo>
                    <a:pt x="2839" y="2194"/>
                  </a:lnTo>
                  <a:lnTo>
                    <a:pt x="2839" y="2194"/>
                  </a:lnTo>
                  <a:cubicBezTo>
                    <a:pt x="0" y="5033"/>
                    <a:pt x="154" y="9724"/>
                    <a:pt x="3210" y="12347"/>
                  </a:cubicBezTo>
                  <a:cubicBezTo>
                    <a:pt x="4516" y="13494"/>
                    <a:pt x="6128" y="14047"/>
                    <a:pt x="7731" y="14047"/>
                  </a:cubicBezTo>
                  <a:cubicBezTo>
                    <a:pt x="9840" y="14047"/>
                    <a:pt x="11934" y="13090"/>
                    <a:pt x="13302" y="11267"/>
                  </a:cubicBezTo>
                  <a:lnTo>
                    <a:pt x="12993" y="11020"/>
                  </a:lnTo>
                  <a:cubicBezTo>
                    <a:pt x="11749" y="12538"/>
                    <a:pt x="9848" y="13428"/>
                    <a:pt x="7878" y="13428"/>
                  </a:cubicBezTo>
                  <a:cubicBezTo>
                    <a:pt x="7844" y="13428"/>
                    <a:pt x="7811" y="13428"/>
                    <a:pt x="7777" y="13428"/>
                  </a:cubicBezTo>
                  <a:cubicBezTo>
                    <a:pt x="6018" y="13397"/>
                    <a:pt x="4629" y="11946"/>
                    <a:pt x="4660" y="10218"/>
                  </a:cubicBezTo>
                  <a:cubicBezTo>
                    <a:pt x="4691" y="8478"/>
                    <a:pt x="6110" y="7100"/>
                    <a:pt x="7813" y="7100"/>
                  </a:cubicBezTo>
                  <a:cubicBezTo>
                    <a:pt x="7832" y="7100"/>
                    <a:pt x="7851" y="7101"/>
                    <a:pt x="7870" y="7101"/>
                  </a:cubicBezTo>
                  <a:cubicBezTo>
                    <a:pt x="7907" y="7102"/>
                    <a:pt x="7943" y="7102"/>
                    <a:pt x="7979" y="7102"/>
                  </a:cubicBezTo>
                  <a:cubicBezTo>
                    <a:pt x="11299" y="7102"/>
                    <a:pt x="12841" y="2942"/>
                    <a:pt x="10277" y="805"/>
                  </a:cubicBezTo>
                  <a:lnTo>
                    <a:pt x="10277" y="805"/>
                  </a:lnTo>
                  <a:cubicBezTo>
                    <a:pt x="14197" y="2317"/>
                    <a:pt x="15678" y="7101"/>
                    <a:pt x="13332" y="10557"/>
                  </a:cubicBezTo>
                  <a:lnTo>
                    <a:pt x="13672" y="10804"/>
                  </a:lnTo>
                  <a:cubicBezTo>
                    <a:pt x="15493" y="8058"/>
                    <a:pt x="15153" y="4447"/>
                    <a:pt x="12869" y="2070"/>
                  </a:cubicBezTo>
                  <a:cubicBezTo>
                    <a:pt x="11511" y="696"/>
                    <a:pt x="9722" y="0"/>
                    <a:pt x="79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2"/>
            <p:cNvSpPr/>
            <p:nvPr/>
          </p:nvSpPr>
          <p:spPr>
            <a:xfrm>
              <a:off x="4201263" y="2250625"/>
              <a:ext cx="40150" cy="35925"/>
            </a:xfrm>
            <a:custGeom>
              <a:rect b="b" l="l" r="r" t="t"/>
              <a:pathLst>
                <a:path extrusionOk="0" h="1437" w="1606">
                  <a:moveTo>
                    <a:pt x="744" y="407"/>
                  </a:moveTo>
                  <a:cubicBezTo>
                    <a:pt x="820" y="407"/>
                    <a:pt x="897" y="435"/>
                    <a:pt x="957" y="495"/>
                  </a:cubicBezTo>
                  <a:cubicBezTo>
                    <a:pt x="1081" y="619"/>
                    <a:pt x="1081" y="804"/>
                    <a:pt x="957" y="927"/>
                  </a:cubicBezTo>
                  <a:cubicBezTo>
                    <a:pt x="897" y="998"/>
                    <a:pt x="819" y="1029"/>
                    <a:pt x="743" y="1029"/>
                  </a:cubicBezTo>
                  <a:cubicBezTo>
                    <a:pt x="586" y="1029"/>
                    <a:pt x="433" y="898"/>
                    <a:pt x="433" y="711"/>
                  </a:cubicBezTo>
                  <a:cubicBezTo>
                    <a:pt x="433" y="524"/>
                    <a:pt x="586" y="407"/>
                    <a:pt x="744" y="407"/>
                  </a:cubicBezTo>
                  <a:close/>
                  <a:moveTo>
                    <a:pt x="723" y="0"/>
                  </a:moveTo>
                  <a:cubicBezTo>
                    <a:pt x="336" y="0"/>
                    <a:pt x="0" y="316"/>
                    <a:pt x="0" y="711"/>
                  </a:cubicBezTo>
                  <a:cubicBezTo>
                    <a:pt x="0" y="1152"/>
                    <a:pt x="358" y="1436"/>
                    <a:pt x="732" y="1436"/>
                  </a:cubicBezTo>
                  <a:cubicBezTo>
                    <a:pt x="908" y="1436"/>
                    <a:pt x="1087" y="1374"/>
                    <a:pt x="1235" y="1236"/>
                  </a:cubicBezTo>
                  <a:cubicBezTo>
                    <a:pt x="1605" y="865"/>
                    <a:pt x="1482" y="248"/>
                    <a:pt x="1019" y="63"/>
                  </a:cubicBezTo>
                  <a:cubicBezTo>
                    <a:pt x="920" y="20"/>
                    <a:pt x="820" y="0"/>
                    <a:pt x="7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2"/>
            <p:cNvSpPr/>
            <p:nvPr/>
          </p:nvSpPr>
          <p:spPr>
            <a:xfrm>
              <a:off x="4173488" y="2224600"/>
              <a:ext cx="92600" cy="87600"/>
            </a:xfrm>
            <a:custGeom>
              <a:rect b="b" l="l" r="r" t="t"/>
              <a:pathLst>
                <a:path extrusionOk="0" h="3504" w="3704">
                  <a:moveTo>
                    <a:pt x="1837" y="402"/>
                  </a:moveTo>
                  <a:cubicBezTo>
                    <a:pt x="1968" y="402"/>
                    <a:pt x="2099" y="471"/>
                    <a:pt x="2161" y="610"/>
                  </a:cubicBezTo>
                  <a:lnTo>
                    <a:pt x="2253" y="765"/>
                  </a:lnTo>
                  <a:lnTo>
                    <a:pt x="2408" y="703"/>
                  </a:lnTo>
                  <a:cubicBezTo>
                    <a:pt x="2449" y="691"/>
                    <a:pt x="2489" y="685"/>
                    <a:pt x="2528" y="685"/>
                  </a:cubicBezTo>
                  <a:cubicBezTo>
                    <a:pt x="2783" y="685"/>
                    <a:pt x="2978" y="929"/>
                    <a:pt x="2871" y="1197"/>
                  </a:cubicBezTo>
                  <a:lnTo>
                    <a:pt x="2809" y="1351"/>
                  </a:lnTo>
                  <a:lnTo>
                    <a:pt x="2994" y="1444"/>
                  </a:lnTo>
                  <a:cubicBezTo>
                    <a:pt x="3272" y="1567"/>
                    <a:pt x="3272" y="1968"/>
                    <a:pt x="2994" y="2092"/>
                  </a:cubicBezTo>
                  <a:lnTo>
                    <a:pt x="2809" y="2153"/>
                  </a:lnTo>
                  <a:lnTo>
                    <a:pt x="2871" y="2339"/>
                  </a:lnTo>
                  <a:cubicBezTo>
                    <a:pt x="2978" y="2579"/>
                    <a:pt x="2784" y="2820"/>
                    <a:pt x="2529" y="2820"/>
                  </a:cubicBezTo>
                  <a:cubicBezTo>
                    <a:pt x="2490" y="2820"/>
                    <a:pt x="2449" y="2814"/>
                    <a:pt x="2408" y="2801"/>
                  </a:cubicBezTo>
                  <a:lnTo>
                    <a:pt x="2253" y="2740"/>
                  </a:lnTo>
                  <a:lnTo>
                    <a:pt x="2161" y="2894"/>
                  </a:lnTo>
                  <a:cubicBezTo>
                    <a:pt x="2099" y="3033"/>
                    <a:pt x="1968" y="3102"/>
                    <a:pt x="1837" y="3102"/>
                  </a:cubicBezTo>
                  <a:cubicBezTo>
                    <a:pt x="1706" y="3102"/>
                    <a:pt x="1574" y="3033"/>
                    <a:pt x="1513" y="2894"/>
                  </a:cubicBezTo>
                  <a:lnTo>
                    <a:pt x="1420" y="2740"/>
                  </a:lnTo>
                  <a:lnTo>
                    <a:pt x="1266" y="2801"/>
                  </a:lnTo>
                  <a:cubicBezTo>
                    <a:pt x="1229" y="2814"/>
                    <a:pt x="1191" y="2820"/>
                    <a:pt x="1155" y="2820"/>
                  </a:cubicBezTo>
                  <a:cubicBezTo>
                    <a:pt x="920" y="2820"/>
                    <a:pt x="723" y="2579"/>
                    <a:pt x="803" y="2339"/>
                  </a:cubicBezTo>
                  <a:lnTo>
                    <a:pt x="865" y="2153"/>
                  </a:lnTo>
                  <a:lnTo>
                    <a:pt x="710" y="2092"/>
                  </a:lnTo>
                  <a:cubicBezTo>
                    <a:pt x="433" y="1968"/>
                    <a:pt x="433" y="1567"/>
                    <a:pt x="710" y="1444"/>
                  </a:cubicBezTo>
                  <a:lnTo>
                    <a:pt x="865" y="1351"/>
                  </a:lnTo>
                  <a:lnTo>
                    <a:pt x="803" y="1197"/>
                  </a:lnTo>
                  <a:cubicBezTo>
                    <a:pt x="723" y="929"/>
                    <a:pt x="921" y="685"/>
                    <a:pt x="1156" y="685"/>
                  </a:cubicBezTo>
                  <a:cubicBezTo>
                    <a:pt x="1192" y="685"/>
                    <a:pt x="1229" y="691"/>
                    <a:pt x="1266" y="703"/>
                  </a:cubicBezTo>
                  <a:lnTo>
                    <a:pt x="1420" y="765"/>
                  </a:lnTo>
                  <a:lnTo>
                    <a:pt x="1513" y="610"/>
                  </a:lnTo>
                  <a:cubicBezTo>
                    <a:pt x="1574" y="471"/>
                    <a:pt x="1706" y="402"/>
                    <a:pt x="1837" y="402"/>
                  </a:cubicBezTo>
                  <a:close/>
                  <a:moveTo>
                    <a:pt x="1841" y="1"/>
                  </a:moveTo>
                  <a:cubicBezTo>
                    <a:pt x="1613" y="1"/>
                    <a:pt x="1389" y="101"/>
                    <a:pt x="1235" y="302"/>
                  </a:cubicBezTo>
                  <a:cubicBezTo>
                    <a:pt x="1203" y="298"/>
                    <a:pt x="1172" y="296"/>
                    <a:pt x="1141" y="296"/>
                  </a:cubicBezTo>
                  <a:cubicBezTo>
                    <a:pt x="691" y="296"/>
                    <a:pt x="344" y="704"/>
                    <a:pt x="402" y="1166"/>
                  </a:cubicBezTo>
                  <a:cubicBezTo>
                    <a:pt x="0" y="1474"/>
                    <a:pt x="0" y="2061"/>
                    <a:pt x="402" y="2369"/>
                  </a:cubicBezTo>
                  <a:lnTo>
                    <a:pt x="371" y="2369"/>
                  </a:lnTo>
                  <a:cubicBezTo>
                    <a:pt x="342" y="2829"/>
                    <a:pt x="688" y="3209"/>
                    <a:pt x="1135" y="3209"/>
                  </a:cubicBezTo>
                  <a:cubicBezTo>
                    <a:pt x="1168" y="3209"/>
                    <a:pt x="1201" y="3207"/>
                    <a:pt x="1235" y="3203"/>
                  </a:cubicBezTo>
                  <a:cubicBezTo>
                    <a:pt x="1389" y="3403"/>
                    <a:pt x="1613" y="3504"/>
                    <a:pt x="1841" y="3504"/>
                  </a:cubicBezTo>
                  <a:cubicBezTo>
                    <a:pt x="2068" y="3504"/>
                    <a:pt x="2300" y="3403"/>
                    <a:pt x="2469" y="3203"/>
                  </a:cubicBezTo>
                  <a:cubicBezTo>
                    <a:pt x="2501" y="3207"/>
                    <a:pt x="2533" y="3209"/>
                    <a:pt x="2564" y="3209"/>
                  </a:cubicBezTo>
                  <a:cubicBezTo>
                    <a:pt x="2989" y="3209"/>
                    <a:pt x="3360" y="2829"/>
                    <a:pt x="3303" y="2369"/>
                  </a:cubicBezTo>
                  <a:cubicBezTo>
                    <a:pt x="3704" y="2061"/>
                    <a:pt x="3704" y="1474"/>
                    <a:pt x="3303" y="1166"/>
                  </a:cubicBezTo>
                  <a:cubicBezTo>
                    <a:pt x="3360" y="704"/>
                    <a:pt x="2986" y="296"/>
                    <a:pt x="2558" y="296"/>
                  </a:cubicBezTo>
                  <a:cubicBezTo>
                    <a:pt x="2529" y="296"/>
                    <a:pt x="2499" y="298"/>
                    <a:pt x="2469" y="302"/>
                  </a:cubicBezTo>
                  <a:cubicBezTo>
                    <a:pt x="2300" y="101"/>
                    <a:pt x="2068" y="1"/>
                    <a:pt x="18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2"/>
            <p:cNvSpPr/>
            <p:nvPr/>
          </p:nvSpPr>
          <p:spPr>
            <a:xfrm>
              <a:off x="4197413" y="2417500"/>
              <a:ext cx="47850" cy="36075"/>
            </a:xfrm>
            <a:custGeom>
              <a:rect b="b" l="l" r="r" t="t"/>
              <a:pathLst>
                <a:path extrusionOk="0" h="1443" w="1914">
                  <a:moveTo>
                    <a:pt x="936" y="424"/>
                  </a:moveTo>
                  <a:cubicBezTo>
                    <a:pt x="943" y="424"/>
                    <a:pt x="950" y="424"/>
                    <a:pt x="957" y="425"/>
                  </a:cubicBezTo>
                  <a:cubicBezTo>
                    <a:pt x="1235" y="425"/>
                    <a:pt x="1389" y="733"/>
                    <a:pt x="1173" y="949"/>
                  </a:cubicBezTo>
                  <a:cubicBezTo>
                    <a:pt x="1133" y="989"/>
                    <a:pt x="1092" y="1006"/>
                    <a:pt x="1052" y="1006"/>
                  </a:cubicBezTo>
                  <a:cubicBezTo>
                    <a:pt x="818" y="1006"/>
                    <a:pt x="622" y="424"/>
                    <a:pt x="936" y="424"/>
                  </a:cubicBezTo>
                  <a:close/>
                  <a:moveTo>
                    <a:pt x="972" y="0"/>
                  </a:moveTo>
                  <a:cubicBezTo>
                    <a:pt x="787" y="0"/>
                    <a:pt x="602" y="70"/>
                    <a:pt x="463" y="208"/>
                  </a:cubicBezTo>
                  <a:cubicBezTo>
                    <a:pt x="0" y="671"/>
                    <a:pt x="309" y="1443"/>
                    <a:pt x="957" y="1443"/>
                  </a:cubicBezTo>
                  <a:cubicBezTo>
                    <a:pt x="1605" y="1443"/>
                    <a:pt x="1914" y="671"/>
                    <a:pt x="1482" y="208"/>
                  </a:cubicBezTo>
                  <a:cubicBezTo>
                    <a:pt x="1343" y="70"/>
                    <a:pt x="1157" y="0"/>
                    <a:pt x="9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2"/>
            <p:cNvSpPr/>
            <p:nvPr/>
          </p:nvSpPr>
          <p:spPr>
            <a:xfrm>
              <a:off x="4175038" y="2395750"/>
              <a:ext cx="92600" cy="79475"/>
            </a:xfrm>
            <a:custGeom>
              <a:rect b="b" l="l" r="r" t="t"/>
              <a:pathLst>
                <a:path extrusionOk="0" h="3179" w="3704">
                  <a:moveTo>
                    <a:pt x="1840" y="253"/>
                  </a:moveTo>
                  <a:cubicBezTo>
                    <a:pt x="1975" y="253"/>
                    <a:pt x="2114" y="322"/>
                    <a:pt x="2191" y="461"/>
                  </a:cubicBezTo>
                  <a:lnTo>
                    <a:pt x="2253" y="616"/>
                  </a:lnTo>
                  <a:lnTo>
                    <a:pt x="2438" y="585"/>
                  </a:lnTo>
                  <a:cubicBezTo>
                    <a:pt x="2479" y="571"/>
                    <a:pt x="2518" y="565"/>
                    <a:pt x="2556" y="565"/>
                  </a:cubicBezTo>
                  <a:cubicBezTo>
                    <a:pt x="2781" y="565"/>
                    <a:pt x="2954" y="784"/>
                    <a:pt x="2901" y="1048"/>
                  </a:cubicBezTo>
                  <a:lnTo>
                    <a:pt x="2839" y="1202"/>
                  </a:lnTo>
                  <a:lnTo>
                    <a:pt x="2994" y="1295"/>
                  </a:lnTo>
                  <a:cubicBezTo>
                    <a:pt x="3272" y="1418"/>
                    <a:pt x="3272" y="1788"/>
                    <a:pt x="2994" y="1943"/>
                  </a:cubicBezTo>
                  <a:lnTo>
                    <a:pt x="2994" y="1912"/>
                  </a:lnTo>
                  <a:lnTo>
                    <a:pt x="2839" y="2004"/>
                  </a:lnTo>
                  <a:lnTo>
                    <a:pt x="2901" y="2190"/>
                  </a:lnTo>
                  <a:cubicBezTo>
                    <a:pt x="2932" y="2313"/>
                    <a:pt x="2901" y="2467"/>
                    <a:pt x="2809" y="2560"/>
                  </a:cubicBezTo>
                  <a:cubicBezTo>
                    <a:pt x="2739" y="2629"/>
                    <a:pt x="2635" y="2664"/>
                    <a:pt x="2535" y="2664"/>
                  </a:cubicBezTo>
                  <a:cubicBezTo>
                    <a:pt x="2502" y="2664"/>
                    <a:pt x="2469" y="2660"/>
                    <a:pt x="2438" y="2652"/>
                  </a:cubicBezTo>
                  <a:lnTo>
                    <a:pt x="2253" y="2591"/>
                  </a:lnTo>
                  <a:lnTo>
                    <a:pt x="2191" y="2745"/>
                  </a:lnTo>
                  <a:cubicBezTo>
                    <a:pt x="2114" y="2884"/>
                    <a:pt x="1975" y="2953"/>
                    <a:pt x="1840" y="2953"/>
                  </a:cubicBezTo>
                  <a:cubicBezTo>
                    <a:pt x="1705" y="2953"/>
                    <a:pt x="1574" y="2884"/>
                    <a:pt x="1512" y="2745"/>
                  </a:cubicBezTo>
                  <a:lnTo>
                    <a:pt x="1451" y="2591"/>
                  </a:lnTo>
                  <a:lnTo>
                    <a:pt x="1266" y="2652"/>
                  </a:lnTo>
                  <a:cubicBezTo>
                    <a:pt x="1228" y="2665"/>
                    <a:pt x="1191" y="2671"/>
                    <a:pt x="1155" y="2671"/>
                  </a:cubicBezTo>
                  <a:cubicBezTo>
                    <a:pt x="920" y="2671"/>
                    <a:pt x="722" y="2430"/>
                    <a:pt x="803" y="2190"/>
                  </a:cubicBezTo>
                  <a:lnTo>
                    <a:pt x="864" y="2004"/>
                  </a:lnTo>
                  <a:lnTo>
                    <a:pt x="710" y="1943"/>
                  </a:lnTo>
                  <a:cubicBezTo>
                    <a:pt x="432" y="1819"/>
                    <a:pt x="432" y="1418"/>
                    <a:pt x="710" y="1295"/>
                  </a:cubicBezTo>
                  <a:lnTo>
                    <a:pt x="864" y="1202"/>
                  </a:lnTo>
                  <a:lnTo>
                    <a:pt x="803" y="1048"/>
                  </a:lnTo>
                  <a:cubicBezTo>
                    <a:pt x="725" y="790"/>
                    <a:pt x="905" y="555"/>
                    <a:pt x="1128" y="555"/>
                  </a:cubicBezTo>
                  <a:cubicBezTo>
                    <a:pt x="1173" y="555"/>
                    <a:pt x="1219" y="564"/>
                    <a:pt x="1266" y="585"/>
                  </a:cubicBezTo>
                  <a:lnTo>
                    <a:pt x="1451" y="616"/>
                  </a:lnTo>
                  <a:lnTo>
                    <a:pt x="1512" y="461"/>
                  </a:lnTo>
                  <a:cubicBezTo>
                    <a:pt x="1574" y="322"/>
                    <a:pt x="1705" y="253"/>
                    <a:pt x="1840" y="253"/>
                  </a:cubicBezTo>
                  <a:close/>
                  <a:moveTo>
                    <a:pt x="1835" y="1"/>
                  </a:moveTo>
                  <a:cubicBezTo>
                    <a:pt x="1633" y="1"/>
                    <a:pt x="1429" y="39"/>
                    <a:pt x="1235" y="122"/>
                  </a:cubicBezTo>
                  <a:cubicBezTo>
                    <a:pt x="1217" y="121"/>
                    <a:pt x="1199" y="120"/>
                    <a:pt x="1181" y="120"/>
                  </a:cubicBezTo>
                  <a:cubicBezTo>
                    <a:pt x="712" y="120"/>
                    <a:pt x="342" y="510"/>
                    <a:pt x="401" y="986"/>
                  </a:cubicBezTo>
                  <a:cubicBezTo>
                    <a:pt x="0" y="1295"/>
                    <a:pt x="0" y="1881"/>
                    <a:pt x="401" y="2190"/>
                  </a:cubicBezTo>
                  <a:cubicBezTo>
                    <a:pt x="656" y="2814"/>
                    <a:pt x="1240" y="3179"/>
                    <a:pt x="1855" y="3179"/>
                  </a:cubicBezTo>
                  <a:cubicBezTo>
                    <a:pt x="2060" y="3179"/>
                    <a:pt x="2269" y="3138"/>
                    <a:pt x="2469" y="3054"/>
                  </a:cubicBezTo>
                  <a:cubicBezTo>
                    <a:pt x="2503" y="3058"/>
                    <a:pt x="2536" y="3060"/>
                    <a:pt x="2569" y="3060"/>
                  </a:cubicBezTo>
                  <a:cubicBezTo>
                    <a:pt x="3016" y="3060"/>
                    <a:pt x="3362" y="2678"/>
                    <a:pt x="3333" y="2190"/>
                  </a:cubicBezTo>
                  <a:cubicBezTo>
                    <a:pt x="3704" y="1881"/>
                    <a:pt x="3704" y="1295"/>
                    <a:pt x="3333" y="986"/>
                  </a:cubicBezTo>
                  <a:cubicBezTo>
                    <a:pt x="3076" y="378"/>
                    <a:pt x="2465" y="1"/>
                    <a:pt x="18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2"/>
            <p:cNvSpPr/>
            <p:nvPr/>
          </p:nvSpPr>
          <p:spPr>
            <a:xfrm>
              <a:off x="4094013" y="2320850"/>
              <a:ext cx="27025" cy="9300"/>
            </a:xfrm>
            <a:custGeom>
              <a:rect b="b" l="l" r="r" t="t"/>
              <a:pathLst>
                <a:path extrusionOk="0" h="372" w="1081">
                  <a:moveTo>
                    <a:pt x="1" y="1"/>
                  </a:moveTo>
                  <a:lnTo>
                    <a:pt x="1" y="371"/>
                  </a:lnTo>
                  <a:lnTo>
                    <a:pt x="433" y="371"/>
                  </a:lnTo>
                  <a:lnTo>
                    <a:pt x="433" y="1"/>
                  </a:lnTo>
                  <a:close/>
                  <a:moveTo>
                    <a:pt x="680" y="1"/>
                  </a:moveTo>
                  <a:lnTo>
                    <a:pt x="680" y="371"/>
                  </a:lnTo>
                  <a:lnTo>
                    <a:pt x="1081" y="371"/>
                  </a:lnTo>
                  <a:lnTo>
                    <a:pt x="10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 name="Google Shape;2299;p52"/>
          <p:cNvGrpSpPr/>
          <p:nvPr/>
        </p:nvGrpSpPr>
        <p:grpSpPr>
          <a:xfrm>
            <a:off x="4043088" y="1678175"/>
            <a:ext cx="347225" cy="248450"/>
            <a:chOff x="4043088" y="1678175"/>
            <a:chExt cx="347225" cy="248450"/>
          </a:xfrm>
        </p:grpSpPr>
        <p:sp>
          <p:nvSpPr>
            <p:cNvPr id="2300" name="Google Shape;2300;p52"/>
            <p:cNvSpPr/>
            <p:nvPr/>
          </p:nvSpPr>
          <p:spPr>
            <a:xfrm>
              <a:off x="4048488" y="1683575"/>
              <a:ext cx="336425" cy="237650"/>
            </a:xfrm>
            <a:custGeom>
              <a:rect b="b" l="l" r="r" t="t"/>
              <a:pathLst>
                <a:path extrusionOk="0" h="9506" w="13457">
                  <a:moveTo>
                    <a:pt x="1" y="0"/>
                  </a:moveTo>
                  <a:lnTo>
                    <a:pt x="1" y="9505"/>
                  </a:lnTo>
                  <a:lnTo>
                    <a:pt x="13457" y="9505"/>
                  </a:lnTo>
                  <a:lnTo>
                    <a:pt x="13457"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2"/>
            <p:cNvSpPr/>
            <p:nvPr/>
          </p:nvSpPr>
          <p:spPr>
            <a:xfrm>
              <a:off x="4048488" y="1683575"/>
              <a:ext cx="13150" cy="237650"/>
            </a:xfrm>
            <a:custGeom>
              <a:rect b="b" l="l" r="r" t="t"/>
              <a:pathLst>
                <a:path extrusionOk="0" h="9506" w="526">
                  <a:moveTo>
                    <a:pt x="1" y="0"/>
                  </a:moveTo>
                  <a:lnTo>
                    <a:pt x="1" y="9505"/>
                  </a:lnTo>
                  <a:lnTo>
                    <a:pt x="525" y="9505"/>
                  </a:lnTo>
                  <a:lnTo>
                    <a:pt x="52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2"/>
            <p:cNvSpPr/>
            <p:nvPr/>
          </p:nvSpPr>
          <p:spPr>
            <a:xfrm>
              <a:off x="4088613" y="1872600"/>
              <a:ext cx="256175" cy="49400"/>
            </a:xfrm>
            <a:custGeom>
              <a:rect b="b" l="l" r="r" t="t"/>
              <a:pathLst>
                <a:path extrusionOk="0" h="1976" w="10247">
                  <a:moveTo>
                    <a:pt x="680" y="0"/>
                  </a:moveTo>
                  <a:lnTo>
                    <a:pt x="1" y="710"/>
                  </a:lnTo>
                  <a:lnTo>
                    <a:pt x="1" y="1975"/>
                  </a:lnTo>
                  <a:lnTo>
                    <a:pt x="10247" y="1975"/>
                  </a:lnTo>
                  <a:lnTo>
                    <a:pt x="10247" y="710"/>
                  </a:lnTo>
                  <a:lnTo>
                    <a:pt x="9568"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2"/>
            <p:cNvSpPr/>
            <p:nvPr/>
          </p:nvSpPr>
          <p:spPr>
            <a:xfrm>
              <a:off x="4088613" y="1872600"/>
              <a:ext cx="30900" cy="49400"/>
            </a:xfrm>
            <a:custGeom>
              <a:rect b="b" l="l" r="r" t="t"/>
              <a:pathLst>
                <a:path extrusionOk="0" h="1976" w="1236">
                  <a:moveTo>
                    <a:pt x="710" y="0"/>
                  </a:moveTo>
                  <a:lnTo>
                    <a:pt x="1" y="710"/>
                  </a:lnTo>
                  <a:lnTo>
                    <a:pt x="1" y="1975"/>
                  </a:lnTo>
                  <a:lnTo>
                    <a:pt x="525" y="1975"/>
                  </a:lnTo>
                  <a:lnTo>
                    <a:pt x="525" y="710"/>
                  </a:lnTo>
                  <a:lnTo>
                    <a:pt x="1235"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2"/>
            <p:cNvSpPr/>
            <p:nvPr/>
          </p:nvSpPr>
          <p:spPr>
            <a:xfrm>
              <a:off x="4086313" y="1723675"/>
              <a:ext cx="260800" cy="107275"/>
            </a:xfrm>
            <a:custGeom>
              <a:rect b="b" l="l" r="r" t="t"/>
              <a:pathLst>
                <a:path extrusionOk="0" h="4291" w="10432">
                  <a:moveTo>
                    <a:pt x="0" y="1"/>
                  </a:moveTo>
                  <a:lnTo>
                    <a:pt x="0" y="4291"/>
                  </a:lnTo>
                  <a:lnTo>
                    <a:pt x="10431" y="4291"/>
                  </a:lnTo>
                  <a:lnTo>
                    <a:pt x="1043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2"/>
            <p:cNvSpPr/>
            <p:nvPr/>
          </p:nvSpPr>
          <p:spPr>
            <a:xfrm>
              <a:off x="4086313" y="1723675"/>
              <a:ext cx="13900" cy="107275"/>
            </a:xfrm>
            <a:custGeom>
              <a:rect b="b" l="l" r="r" t="t"/>
              <a:pathLst>
                <a:path extrusionOk="0" h="4291" w="556">
                  <a:moveTo>
                    <a:pt x="0" y="1"/>
                  </a:moveTo>
                  <a:lnTo>
                    <a:pt x="0" y="4291"/>
                  </a:lnTo>
                  <a:lnTo>
                    <a:pt x="556" y="4291"/>
                  </a:lnTo>
                  <a:lnTo>
                    <a:pt x="55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2"/>
            <p:cNvSpPr/>
            <p:nvPr/>
          </p:nvSpPr>
          <p:spPr>
            <a:xfrm>
              <a:off x="4074963" y="1738325"/>
              <a:ext cx="92375" cy="78675"/>
            </a:xfrm>
            <a:custGeom>
              <a:rect b="b" l="l" r="r" t="t"/>
              <a:pathLst>
                <a:path extrusionOk="0" h="3147" w="3695">
                  <a:moveTo>
                    <a:pt x="2120" y="785"/>
                  </a:moveTo>
                  <a:cubicBezTo>
                    <a:pt x="2516" y="785"/>
                    <a:pt x="2892" y="1088"/>
                    <a:pt x="2892" y="1544"/>
                  </a:cubicBezTo>
                  <a:cubicBezTo>
                    <a:pt x="2892" y="1976"/>
                    <a:pt x="2553" y="2316"/>
                    <a:pt x="2121" y="2316"/>
                  </a:cubicBezTo>
                  <a:cubicBezTo>
                    <a:pt x="1442" y="2316"/>
                    <a:pt x="1102" y="1483"/>
                    <a:pt x="1565" y="1020"/>
                  </a:cubicBezTo>
                  <a:cubicBezTo>
                    <a:pt x="1727" y="858"/>
                    <a:pt x="1926" y="785"/>
                    <a:pt x="2120" y="785"/>
                  </a:cubicBezTo>
                  <a:close/>
                  <a:moveTo>
                    <a:pt x="2175" y="0"/>
                  </a:moveTo>
                  <a:cubicBezTo>
                    <a:pt x="2157" y="0"/>
                    <a:pt x="2139" y="1"/>
                    <a:pt x="2121" y="1"/>
                  </a:cubicBezTo>
                  <a:cubicBezTo>
                    <a:pt x="2108" y="1"/>
                    <a:pt x="2095" y="1"/>
                    <a:pt x="2083" y="1"/>
                  </a:cubicBezTo>
                  <a:cubicBezTo>
                    <a:pt x="688" y="1"/>
                    <a:pt x="0" y="1677"/>
                    <a:pt x="1010" y="2686"/>
                  </a:cubicBezTo>
                  <a:cubicBezTo>
                    <a:pt x="1328" y="3004"/>
                    <a:pt x="1719" y="3146"/>
                    <a:pt x="2104" y="3146"/>
                  </a:cubicBezTo>
                  <a:cubicBezTo>
                    <a:pt x="2914" y="3146"/>
                    <a:pt x="3695" y="2517"/>
                    <a:pt x="3695" y="1575"/>
                  </a:cubicBezTo>
                  <a:cubicBezTo>
                    <a:pt x="3695" y="699"/>
                    <a:pt x="3014" y="0"/>
                    <a:pt x="2175"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2"/>
            <p:cNvSpPr/>
            <p:nvPr/>
          </p:nvSpPr>
          <p:spPr>
            <a:xfrm>
              <a:off x="4254488" y="1738325"/>
              <a:ext cx="92625" cy="78675"/>
            </a:xfrm>
            <a:custGeom>
              <a:rect b="b" l="l" r="r" t="t"/>
              <a:pathLst>
                <a:path extrusionOk="0" h="3147" w="3705">
                  <a:moveTo>
                    <a:pt x="2129" y="785"/>
                  </a:moveTo>
                  <a:cubicBezTo>
                    <a:pt x="2526" y="785"/>
                    <a:pt x="2902" y="1088"/>
                    <a:pt x="2902" y="1544"/>
                  </a:cubicBezTo>
                  <a:cubicBezTo>
                    <a:pt x="2902" y="1976"/>
                    <a:pt x="2562" y="2316"/>
                    <a:pt x="2130" y="2316"/>
                  </a:cubicBezTo>
                  <a:cubicBezTo>
                    <a:pt x="1421" y="2316"/>
                    <a:pt x="1081" y="1483"/>
                    <a:pt x="1575" y="1020"/>
                  </a:cubicBezTo>
                  <a:cubicBezTo>
                    <a:pt x="1737" y="858"/>
                    <a:pt x="1936" y="785"/>
                    <a:pt x="2129" y="785"/>
                  </a:cubicBezTo>
                  <a:close/>
                  <a:moveTo>
                    <a:pt x="2185" y="0"/>
                  </a:moveTo>
                  <a:cubicBezTo>
                    <a:pt x="2167" y="0"/>
                    <a:pt x="2149" y="1"/>
                    <a:pt x="2130" y="1"/>
                  </a:cubicBezTo>
                  <a:cubicBezTo>
                    <a:pt x="711" y="1"/>
                    <a:pt x="1" y="1699"/>
                    <a:pt x="1019" y="2686"/>
                  </a:cubicBezTo>
                  <a:cubicBezTo>
                    <a:pt x="1337" y="3004"/>
                    <a:pt x="1729" y="3146"/>
                    <a:pt x="2114" y="3146"/>
                  </a:cubicBezTo>
                  <a:cubicBezTo>
                    <a:pt x="2924" y="3146"/>
                    <a:pt x="3704" y="2517"/>
                    <a:pt x="3704" y="1575"/>
                  </a:cubicBezTo>
                  <a:cubicBezTo>
                    <a:pt x="3704" y="699"/>
                    <a:pt x="3024" y="0"/>
                    <a:pt x="2185" y="0"/>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2"/>
            <p:cNvSpPr/>
            <p:nvPr/>
          </p:nvSpPr>
          <p:spPr>
            <a:xfrm>
              <a:off x="4134913" y="1757975"/>
              <a:ext cx="26250" cy="38700"/>
            </a:xfrm>
            <a:custGeom>
              <a:rect b="b" l="l" r="r" t="t"/>
              <a:pathLst>
                <a:path extrusionOk="0" h="1548" w="1050">
                  <a:moveTo>
                    <a:pt x="265" y="0"/>
                  </a:moveTo>
                  <a:cubicBezTo>
                    <a:pt x="177" y="0"/>
                    <a:pt x="88" y="16"/>
                    <a:pt x="0" y="48"/>
                  </a:cubicBezTo>
                  <a:cubicBezTo>
                    <a:pt x="648" y="326"/>
                    <a:pt x="648" y="1221"/>
                    <a:pt x="0" y="1499"/>
                  </a:cubicBezTo>
                  <a:cubicBezTo>
                    <a:pt x="88" y="1532"/>
                    <a:pt x="178" y="1547"/>
                    <a:pt x="267" y="1547"/>
                  </a:cubicBezTo>
                  <a:cubicBezTo>
                    <a:pt x="674" y="1547"/>
                    <a:pt x="1050" y="1220"/>
                    <a:pt x="1050" y="789"/>
                  </a:cubicBezTo>
                  <a:cubicBezTo>
                    <a:pt x="1050" y="332"/>
                    <a:pt x="674" y="0"/>
                    <a:pt x="265"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2"/>
            <p:cNvSpPr/>
            <p:nvPr/>
          </p:nvSpPr>
          <p:spPr>
            <a:xfrm>
              <a:off x="4088613" y="1738400"/>
              <a:ext cx="46325" cy="78600"/>
            </a:xfrm>
            <a:custGeom>
              <a:rect b="b" l="l" r="r" t="t"/>
              <a:pathLst>
                <a:path extrusionOk="0" h="3144" w="1853">
                  <a:moveTo>
                    <a:pt x="1557" y="1"/>
                  </a:moveTo>
                  <a:cubicBezTo>
                    <a:pt x="719" y="1"/>
                    <a:pt x="1" y="687"/>
                    <a:pt x="1" y="1572"/>
                  </a:cubicBezTo>
                  <a:cubicBezTo>
                    <a:pt x="1" y="2457"/>
                    <a:pt x="719" y="3144"/>
                    <a:pt x="1557" y="3144"/>
                  </a:cubicBezTo>
                  <a:cubicBezTo>
                    <a:pt x="1654" y="3144"/>
                    <a:pt x="1753" y="3135"/>
                    <a:pt x="1852" y="3115"/>
                  </a:cubicBezTo>
                  <a:cubicBezTo>
                    <a:pt x="1112" y="2992"/>
                    <a:pt x="556" y="2344"/>
                    <a:pt x="556" y="1572"/>
                  </a:cubicBezTo>
                  <a:cubicBezTo>
                    <a:pt x="556" y="801"/>
                    <a:pt x="1112" y="153"/>
                    <a:pt x="1852" y="29"/>
                  </a:cubicBezTo>
                  <a:cubicBezTo>
                    <a:pt x="1753" y="10"/>
                    <a:pt x="1654" y="1"/>
                    <a:pt x="1557"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2"/>
            <p:cNvSpPr/>
            <p:nvPr/>
          </p:nvSpPr>
          <p:spPr>
            <a:xfrm>
              <a:off x="4314688" y="1757975"/>
              <a:ext cx="26250" cy="38700"/>
            </a:xfrm>
            <a:custGeom>
              <a:rect b="b" l="l" r="r" t="t"/>
              <a:pathLst>
                <a:path extrusionOk="0" h="1548" w="1050">
                  <a:moveTo>
                    <a:pt x="265" y="0"/>
                  </a:moveTo>
                  <a:cubicBezTo>
                    <a:pt x="177" y="0"/>
                    <a:pt x="88" y="16"/>
                    <a:pt x="0" y="48"/>
                  </a:cubicBezTo>
                  <a:cubicBezTo>
                    <a:pt x="617" y="326"/>
                    <a:pt x="617" y="1221"/>
                    <a:pt x="0" y="1499"/>
                  </a:cubicBezTo>
                  <a:cubicBezTo>
                    <a:pt x="88" y="1532"/>
                    <a:pt x="178" y="1547"/>
                    <a:pt x="266" y="1547"/>
                  </a:cubicBezTo>
                  <a:cubicBezTo>
                    <a:pt x="674" y="1547"/>
                    <a:pt x="1049" y="1220"/>
                    <a:pt x="1049" y="789"/>
                  </a:cubicBezTo>
                  <a:cubicBezTo>
                    <a:pt x="1049" y="332"/>
                    <a:pt x="673" y="0"/>
                    <a:pt x="265"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2"/>
            <p:cNvSpPr/>
            <p:nvPr/>
          </p:nvSpPr>
          <p:spPr>
            <a:xfrm>
              <a:off x="4267613" y="1738400"/>
              <a:ext cx="47100" cy="78600"/>
            </a:xfrm>
            <a:custGeom>
              <a:rect b="b" l="l" r="r" t="t"/>
              <a:pathLst>
                <a:path extrusionOk="0" h="3144" w="1884">
                  <a:moveTo>
                    <a:pt x="1579" y="1"/>
                  </a:moveTo>
                  <a:cubicBezTo>
                    <a:pt x="719" y="1"/>
                    <a:pt x="1" y="687"/>
                    <a:pt x="1" y="1572"/>
                  </a:cubicBezTo>
                  <a:cubicBezTo>
                    <a:pt x="1" y="2457"/>
                    <a:pt x="719" y="3144"/>
                    <a:pt x="1579" y="3144"/>
                  </a:cubicBezTo>
                  <a:cubicBezTo>
                    <a:pt x="1679" y="3144"/>
                    <a:pt x="1781" y="3135"/>
                    <a:pt x="1883" y="3115"/>
                  </a:cubicBezTo>
                  <a:cubicBezTo>
                    <a:pt x="1112" y="2992"/>
                    <a:pt x="556" y="2344"/>
                    <a:pt x="556" y="1572"/>
                  </a:cubicBezTo>
                  <a:cubicBezTo>
                    <a:pt x="556" y="801"/>
                    <a:pt x="1112" y="153"/>
                    <a:pt x="1883" y="29"/>
                  </a:cubicBezTo>
                  <a:cubicBezTo>
                    <a:pt x="1781" y="10"/>
                    <a:pt x="1679" y="1"/>
                    <a:pt x="1579"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2"/>
            <p:cNvSpPr/>
            <p:nvPr/>
          </p:nvSpPr>
          <p:spPr>
            <a:xfrm>
              <a:off x="4201263" y="1774600"/>
              <a:ext cx="27025" cy="9300"/>
            </a:xfrm>
            <a:custGeom>
              <a:rect b="b" l="l" r="r" t="t"/>
              <a:pathLst>
                <a:path extrusionOk="0" h="372" w="1081">
                  <a:moveTo>
                    <a:pt x="0" y="1"/>
                  </a:moveTo>
                  <a:lnTo>
                    <a:pt x="0" y="371"/>
                  </a:lnTo>
                  <a:lnTo>
                    <a:pt x="402" y="371"/>
                  </a:lnTo>
                  <a:lnTo>
                    <a:pt x="402" y="1"/>
                  </a:lnTo>
                  <a:close/>
                  <a:moveTo>
                    <a:pt x="679" y="1"/>
                  </a:moveTo>
                  <a:lnTo>
                    <a:pt x="679" y="371"/>
                  </a:lnTo>
                  <a:lnTo>
                    <a:pt x="1081" y="371"/>
                  </a:lnTo>
                  <a:lnTo>
                    <a:pt x="10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2"/>
            <p:cNvSpPr/>
            <p:nvPr/>
          </p:nvSpPr>
          <p:spPr>
            <a:xfrm>
              <a:off x="4043088" y="1678175"/>
              <a:ext cx="347225" cy="248450"/>
            </a:xfrm>
            <a:custGeom>
              <a:rect b="b" l="l" r="r" t="t"/>
              <a:pathLst>
                <a:path extrusionOk="0" h="9938" w="13889">
                  <a:moveTo>
                    <a:pt x="1" y="0"/>
                  </a:moveTo>
                  <a:lnTo>
                    <a:pt x="1" y="9937"/>
                  </a:lnTo>
                  <a:lnTo>
                    <a:pt x="9877" y="9937"/>
                  </a:lnTo>
                  <a:lnTo>
                    <a:pt x="9877" y="9536"/>
                  </a:lnTo>
                  <a:lnTo>
                    <a:pt x="2007" y="9536"/>
                  </a:lnTo>
                  <a:lnTo>
                    <a:pt x="2007" y="8580"/>
                  </a:lnTo>
                  <a:lnTo>
                    <a:pt x="2593" y="7993"/>
                  </a:lnTo>
                  <a:lnTo>
                    <a:pt x="11296" y="7993"/>
                  </a:lnTo>
                  <a:lnTo>
                    <a:pt x="11883" y="8580"/>
                  </a:lnTo>
                  <a:lnTo>
                    <a:pt x="11883" y="9536"/>
                  </a:lnTo>
                  <a:lnTo>
                    <a:pt x="10463" y="9536"/>
                  </a:lnTo>
                  <a:lnTo>
                    <a:pt x="10463" y="9937"/>
                  </a:lnTo>
                  <a:lnTo>
                    <a:pt x="13889" y="9937"/>
                  </a:lnTo>
                  <a:lnTo>
                    <a:pt x="13889" y="0"/>
                  </a:lnTo>
                  <a:lnTo>
                    <a:pt x="3149" y="0"/>
                  </a:lnTo>
                  <a:lnTo>
                    <a:pt x="3149" y="401"/>
                  </a:lnTo>
                  <a:lnTo>
                    <a:pt x="13487" y="401"/>
                  </a:lnTo>
                  <a:lnTo>
                    <a:pt x="13487" y="9536"/>
                  </a:lnTo>
                  <a:lnTo>
                    <a:pt x="12315" y="9536"/>
                  </a:lnTo>
                  <a:lnTo>
                    <a:pt x="12315" y="8394"/>
                  </a:lnTo>
                  <a:lnTo>
                    <a:pt x="11481" y="7561"/>
                  </a:lnTo>
                  <a:lnTo>
                    <a:pt x="2439" y="7561"/>
                  </a:lnTo>
                  <a:lnTo>
                    <a:pt x="1606" y="8394"/>
                  </a:lnTo>
                  <a:lnTo>
                    <a:pt x="1606" y="9536"/>
                  </a:lnTo>
                  <a:lnTo>
                    <a:pt x="402" y="9536"/>
                  </a:lnTo>
                  <a:lnTo>
                    <a:pt x="402" y="401"/>
                  </a:lnTo>
                  <a:lnTo>
                    <a:pt x="2593" y="401"/>
                  </a:lnTo>
                  <a:lnTo>
                    <a:pt x="259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2"/>
            <p:cNvSpPr/>
            <p:nvPr/>
          </p:nvSpPr>
          <p:spPr>
            <a:xfrm>
              <a:off x="4081663" y="1718275"/>
              <a:ext cx="271625" cy="118075"/>
            </a:xfrm>
            <a:custGeom>
              <a:rect b="b" l="l" r="r" t="t"/>
              <a:pathLst>
                <a:path extrusionOk="0" h="4723" w="10865">
                  <a:moveTo>
                    <a:pt x="10432" y="402"/>
                  </a:moveTo>
                  <a:lnTo>
                    <a:pt x="10432" y="1235"/>
                  </a:lnTo>
                  <a:cubicBezTo>
                    <a:pt x="10093" y="834"/>
                    <a:pt x="9568" y="587"/>
                    <a:pt x="9043" y="587"/>
                  </a:cubicBezTo>
                  <a:lnTo>
                    <a:pt x="1853" y="587"/>
                  </a:lnTo>
                  <a:cubicBezTo>
                    <a:pt x="1266" y="587"/>
                    <a:pt x="742" y="865"/>
                    <a:pt x="402" y="1359"/>
                  </a:cubicBezTo>
                  <a:lnTo>
                    <a:pt x="402" y="402"/>
                  </a:lnTo>
                  <a:close/>
                  <a:moveTo>
                    <a:pt x="7902" y="988"/>
                  </a:moveTo>
                  <a:cubicBezTo>
                    <a:pt x="7037" y="1698"/>
                    <a:pt x="7037" y="3025"/>
                    <a:pt x="7902" y="3735"/>
                  </a:cubicBezTo>
                  <a:lnTo>
                    <a:pt x="2994" y="3735"/>
                  </a:lnTo>
                  <a:cubicBezTo>
                    <a:pt x="3859" y="3025"/>
                    <a:pt x="3859" y="1698"/>
                    <a:pt x="2994" y="988"/>
                  </a:cubicBezTo>
                  <a:close/>
                  <a:moveTo>
                    <a:pt x="9051" y="987"/>
                  </a:moveTo>
                  <a:cubicBezTo>
                    <a:pt x="9383" y="987"/>
                    <a:pt x="9722" y="1111"/>
                    <a:pt x="10000" y="1390"/>
                  </a:cubicBezTo>
                  <a:cubicBezTo>
                    <a:pt x="10864" y="2254"/>
                    <a:pt x="10278" y="3735"/>
                    <a:pt x="9043" y="3735"/>
                  </a:cubicBezTo>
                  <a:cubicBezTo>
                    <a:pt x="8272" y="3735"/>
                    <a:pt x="7685" y="3118"/>
                    <a:pt x="7685" y="2377"/>
                  </a:cubicBezTo>
                  <a:cubicBezTo>
                    <a:pt x="7685" y="1540"/>
                    <a:pt x="8352" y="987"/>
                    <a:pt x="9051" y="987"/>
                  </a:cubicBezTo>
                  <a:close/>
                  <a:moveTo>
                    <a:pt x="1853" y="988"/>
                  </a:moveTo>
                  <a:cubicBezTo>
                    <a:pt x="2624" y="988"/>
                    <a:pt x="3241" y="1606"/>
                    <a:pt x="3241" y="2377"/>
                  </a:cubicBezTo>
                  <a:cubicBezTo>
                    <a:pt x="3241" y="3192"/>
                    <a:pt x="2563" y="3738"/>
                    <a:pt x="1856" y="3738"/>
                  </a:cubicBezTo>
                  <a:cubicBezTo>
                    <a:pt x="1519" y="3738"/>
                    <a:pt x="1175" y="3613"/>
                    <a:pt x="896" y="3334"/>
                  </a:cubicBezTo>
                  <a:cubicBezTo>
                    <a:pt x="32" y="2470"/>
                    <a:pt x="649" y="988"/>
                    <a:pt x="1853" y="988"/>
                  </a:cubicBezTo>
                  <a:close/>
                  <a:moveTo>
                    <a:pt x="371" y="3396"/>
                  </a:moveTo>
                  <a:cubicBezTo>
                    <a:pt x="711" y="3859"/>
                    <a:pt x="1266" y="4167"/>
                    <a:pt x="1853" y="4167"/>
                  </a:cubicBezTo>
                  <a:lnTo>
                    <a:pt x="9013" y="4167"/>
                  </a:lnTo>
                  <a:cubicBezTo>
                    <a:pt x="9537" y="4167"/>
                    <a:pt x="10062" y="3920"/>
                    <a:pt x="10401" y="3519"/>
                  </a:cubicBezTo>
                  <a:lnTo>
                    <a:pt x="10401" y="4321"/>
                  </a:lnTo>
                  <a:lnTo>
                    <a:pt x="371" y="4321"/>
                  </a:lnTo>
                  <a:lnTo>
                    <a:pt x="371" y="3396"/>
                  </a:lnTo>
                  <a:close/>
                  <a:moveTo>
                    <a:pt x="1" y="1"/>
                  </a:moveTo>
                  <a:lnTo>
                    <a:pt x="1" y="4723"/>
                  </a:lnTo>
                  <a:lnTo>
                    <a:pt x="10803" y="4723"/>
                  </a:lnTo>
                  <a:lnTo>
                    <a:pt x="1080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2"/>
            <p:cNvSpPr/>
            <p:nvPr/>
          </p:nvSpPr>
          <p:spPr>
            <a:xfrm>
              <a:off x="4104038" y="1753225"/>
              <a:ext cx="56350" cy="48400"/>
            </a:xfrm>
            <a:custGeom>
              <a:rect b="b" l="l" r="r" t="t"/>
              <a:pathLst>
                <a:path extrusionOk="0" h="1936" w="2254">
                  <a:moveTo>
                    <a:pt x="958" y="393"/>
                  </a:moveTo>
                  <a:cubicBezTo>
                    <a:pt x="1451" y="393"/>
                    <a:pt x="1698" y="979"/>
                    <a:pt x="1359" y="1350"/>
                  </a:cubicBezTo>
                  <a:cubicBezTo>
                    <a:pt x="1251" y="1458"/>
                    <a:pt x="1114" y="1506"/>
                    <a:pt x="978" y="1506"/>
                  </a:cubicBezTo>
                  <a:cubicBezTo>
                    <a:pt x="688" y="1506"/>
                    <a:pt x="402" y="1285"/>
                    <a:pt x="402" y="948"/>
                  </a:cubicBezTo>
                  <a:cubicBezTo>
                    <a:pt x="402" y="640"/>
                    <a:pt x="649" y="393"/>
                    <a:pt x="958" y="393"/>
                  </a:cubicBezTo>
                  <a:close/>
                  <a:moveTo>
                    <a:pt x="988" y="0"/>
                  </a:moveTo>
                  <a:cubicBezTo>
                    <a:pt x="491" y="0"/>
                    <a:pt x="1" y="389"/>
                    <a:pt x="1" y="979"/>
                  </a:cubicBezTo>
                  <a:cubicBezTo>
                    <a:pt x="1" y="1504"/>
                    <a:pt x="433" y="1936"/>
                    <a:pt x="958" y="1936"/>
                  </a:cubicBezTo>
                  <a:cubicBezTo>
                    <a:pt x="1822" y="1936"/>
                    <a:pt x="2254" y="887"/>
                    <a:pt x="1637" y="269"/>
                  </a:cubicBezTo>
                  <a:cubicBezTo>
                    <a:pt x="1451" y="84"/>
                    <a:pt x="1219" y="0"/>
                    <a:pt x="9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2"/>
            <p:cNvSpPr/>
            <p:nvPr/>
          </p:nvSpPr>
          <p:spPr>
            <a:xfrm>
              <a:off x="4275338" y="1753000"/>
              <a:ext cx="56350" cy="48950"/>
            </a:xfrm>
            <a:custGeom>
              <a:rect b="b" l="l" r="r" t="t"/>
              <a:pathLst>
                <a:path extrusionOk="0" h="1958" w="2254">
                  <a:moveTo>
                    <a:pt x="1304" y="410"/>
                  </a:moveTo>
                  <a:cubicBezTo>
                    <a:pt x="1589" y="410"/>
                    <a:pt x="1852" y="637"/>
                    <a:pt x="1852" y="988"/>
                  </a:cubicBezTo>
                  <a:cubicBezTo>
                    <a:pt x="1852" y="1297"/>
                    <a:pt x="1605" y="1544"/>
                    <a:pt x="1296" y="1544"/>
                  </a:cubicBezTo>
                  <a:cubicBezTo>
                    <a:pt x="803" y="1544"/>
                    <a:pt x="556" y="926"/>
                    <a:pt x="895" y="587"/>
                  </a:cubicBezTo>
                  <a:cubicBezTo>
                    <a:pt x="1017" y="465"/>
                    <a:pt x="1163" y="410"/>
                    <a:pt x="1304" y="410"/>
                  </a:cubicBezTo>
                  <a:close/>
                  <a:moveTo>
                    <a:pt x="1296" y="1"/>
                  </a:moveTo>
                  <a:cubicBezTo>
                    <a:pt x="432" y="1"/>
                    <a:pt x="0" y="1050"/>
                    <a:pt x="587" y="1667"/>
                  </a:cubicBezTo>
                  <a:cubicBezTo>
                    <a:pt x="787" y="1868"/>
                    <a:pt x="1034" y="1958"/>
                    <a:pt x="1275" y="1958"/>
                  </a:cubicBezTo>
                  <a:cubicBezTo>
                    <a:pt x="1775" y="1958"/>
                    <a:pt x="2253" y="1571"/>
                    <a:pt x="2253" y="988"/>
                  </a:cubicBezTo>
                  <a:cubicBezTo>
                    <a:pt x="2253" y="433"/>
                    <a:pt x="1821" y="1"/>
                    <a:pt x="12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2"/>
            <p:cNvSpPr/>
            <p:nvPr/>
          </p:nvSpPr>
          <p:spPr>
            <a:xfrm>
              <a:off x="4201263" y="1773825"/>
              <a:ext cx="10050" cy="10075"/>
            </a:xfrm>
            <a:custGeom>
              <a:rect b="b" l="l" r="r" t="t"/>
              <a:pathLst>
                <a:path extrusionOk="0" h="403" w="402">
                  <a:moveTo>
                    <a:pt x="0" y="1"/>
                  </a:moveTo>
                  <a:lnTo>
                    <a:pt x="0" y="402"/>
                  </a:lnTo>
                  <a:lnTo>
                    <a:pt x="402" y="402"/>
                  </a:lnTo>
                  <a:lnTo>
                    <a:pt x="4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2"/>
            <p:cNvSpPr/>
            <p:nvPr/>
          </p:nvSpPr>
          <p:spPr>
            <a:xfrm>
              <a:off x="4218238" y="1773825"/>
              <a:ext cx="10050" cy="10075"/>
            </a:xfrm>
            <a:custGeom>
              <a:rect b="b" l="l" r="r" t="t"/>
              <a:pathLst>
                <a:path extrusionOk="0" h="403" w="402">
                  <a:moveTo>
                    <a:pt x="0" y="1"/>
                  </a:moveTo>
                  <a:lnTo>
                    <a:pt x="0" y="402"/>
                  </a:lnTo>
                  <a:lnTo>
                    <a:pt x="402" y="402"/>
                  </a:lnTo>
                  <a:lnTo>
                    <a:pt x="4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 name="Google Shape;2319;p52"/>
          <p:cNvGrpSpPr/>
          <p:nvPr/>
        </p:nvGrpSpPr>
        <p:grpSpPr>
          <a:xfrm>
            <a:off x="990863" y="3272250"/>
            <a:ext cx="416650" cy="346575"/>
            <a:chOff x="990863" y="3272250"/>
            <a:chExt cx="416650" cy="346575"/>
          </a:xfrm>
        </p:grpSpPr>
        <p:sp>
          <p:nvSpPr>
            <p:cNvPr id="2320" name="Google Shape;2320;p52"/>
            <p:cNvSpPr/>
            <p:nvPr/>
          </p:nvSpPr>
          <p:spPr>
            <a:xfrm>
              <a:off x="990863" y="3276800"/>
              <a:ext cx="393500" cy="337625"/>
            </a:xfrm>
            <a:custGeom>
              <a:rect b="b" l="l" r="r" t="t"/>
              <a:pathLst>
                <a:path extrusionOk="0" h="13505" w="15740">
                  <a:moveTo>
                    <a:pt x="9012" y="0"/>
                  </a:moveTo>
                  <a:cubicBezTo>
                    <a:pt x="2994" y="0"/>
                    <a:pt x="0" y="7253"/>
                    <a:pt x="4259" y="11512"/>
                  </a:cubicBezTo>
                  <a:cubicBezTo>
                    <a:pt x="5627" y="12889"/>
                    <a:pt x="7310" y="13505"/>
                    <a:pt x="8963" y="13505"/>
                  </a:cubicBezTo>
                  <a:cubicBezTo>
                    <a:pt x="12420" y="13505"/>
                    <a:pt x="15740" y="10810"/>
                    <a:pt x="15740" y="6759"/>
                  </a:cubicBezTo>
                  <a:cubicBezTo>
                    <a:pt x="15740" y="3025"/>
                    <a:pt x="12746" y="0"/>
                    <a:pt x="9012"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2"/>
            <p:cNvSpPr/>
            <p:nvPr/>
          </p:nvSpPr>
          <p:spPr>
            <a:xfrm>
              <a:off x="1117388" y="3376325"/>
              <a:ext cx="70250" cy="60725"/>
            </a:xfrm>
            <a:custGeom>
              <a:rect b="b" l="l" r="r" t="t"/>
              <a:pathLst>
                <a:path extrusionOk="0" h="2429" w="2810">
                  <a:moveTo>
                    <a:pt x="1605" y="0"/>
                  </a:moveTo>
                  <a:cubicBezTo>
                    <a:pt x="525" y="0"/>
                    <a:pt x="1" y="1327"/>
                    <a:pt x="772" y="2068"/>
                  </a:cubicBezTo>
                  <a:cubicBezTo>
                    <a:pt x="1012" y="2318"/>
                    <a:pt x="1310" y="2429"/>
                    <a:pt x="1603" y="2429"/>
                  </a:cubicBezTo>
                  <a:cubicBezTo>
                    <a:pt x="2216" y="2429"/>
                    <a:pt x="2809" y="1945"/>
                    <a:pt x="2809" y="1235"/>
                  </a:cubicBezTo>
                  <a:cubicBezTo>
                    <a:pt x="2809" y="556"/>
                    <a:pt x="2284" y="0"/>
                    <a:pt x="1605"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2"/>
            <p:cNvSpPr/>
            <p:nvPr/>
          </p:nvSpPr>
          <p:spPr>
            <a:xfrm>
              <a:off x="1233888" y="3376325"/>
              <a:ext cx="71025" cy="60725"/>
            </a:xfrm>
            <a:custGeom>
              <a:rect b="b" l="l" r="r" t="t"/>
              <a:pathLst>
                <a:path extrusionOk="0" h="2429" w="2841">
                  <a:moveTo>
                    <a:pt x="1636" y="0"/>
                  </a:moveTo>
                  <a:cubicBezTo>
                    <a:pt x="556" y="0"/>
                    <a:pt x="1" y="1327"/>
                    <a:pt x="772" y="2068"/>
                  </a:cubicBezTo>
                  <a:cubicBezTo>
                    <a:pt x="1022" y="2318"/>
                    <a:pt x="1327" y="2429"/>
                    <a:pt x="1624" y="2429"/>
                  </a:cubicBezTo>
                  <a:cubicBezTo>
                    <a:pt x="2247" y="2429"/>
                    <a:pt x="2840" y="1945"/>
                    <a:pt x="2840" y="1235"/>
                  </a:cubicBezTo>
                  <a:cubicBezTo>
                    <a:pt x="2840" y="556"/>
                    <a:pt x="2285" y="0"/>
                    <a:pt x="1636"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2"/>
            <p:cNvSpPr/>
            <p:nvPr/>
          </p:nvSpPr>
          <p:spPr>
            <a:xfrm>
              <a:off x="1048713" y="3276700"/>
              <a:ext cx="174400" cy="337375"/>
            </a:xfrm>
            <a:custGeom>
              <a:rect b="b" l="l" r="r" t="t"/>
              <a:pathLst>
                <a:path extrusionOk="0" h="13495" w="6976">
                  <a:moveTo>
                    <a:pt x="6752" y="1"/>
                  </a:moveTo>
                  <a:cubicBezTo>
                    <a:pt x="3027" y="1"/>
                    <a:pt x="1" y="3011"/>
                    <a:pt x="1" y="6763"/>
                  </a:cubicBezTo>
                  <a:cubicBezTo>
                    <a:pt x="1" y="10485"/>
                    <a:pt x="3027" y="13494"/>
                    <a:pt x="6752" y="13494"/>
                  </a:cubicBezTo>
                  <a:cubicBezTo>
                    <a:pt x="6826" y="13494"/>
                    <a:pt x="6901" y="13493"/>
                    <a:pt x="6976" y="13491"/>
                  </a:cubicBezTo>
                  <a:cubicBezTo>
                    <a:pt x="3365" y="13337"/>
                    <a:pt x="495" y="10374"/>
                    <a:pt x="495" y="6763"/>
                  </a:cubicBezTo>
                  <a:cubicBezTo>
                    <a:pt x="495" y="3121"/>
                    <a:pt x="3365" y="159"/>
                    <a:pt x="6976" y="4"/>
                  </a:cubicBezTo>
                  <a:cubicBezTo>
                    <a:pt x="6901" y="2"/>
                    <a:pt x="6826" y="1"/>
                    <a:pt x="675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2"/>
            <p:cNvSpPr/>
            <p:nvPr/>
          </p:nvSpPr>
          <p:spPr>
            <a:xfrm>
              <a:off x="1127413" y="3376475"/>
              <a:ext cx="37075" cy="60700"/>
            </a:xfrm>
            <a:custGeom>
              <a:rect b="b" l="l" r="r" t="t"/>
              <a:pathLst>
                <a:path extrusionOk="0" h="2428" w="1483">
                  <a:moveTo>
                    <a:pt x="1242" y="1"/>
                  </a:moveTo>
                  <a:cubicBezTo>
                    <a:pt x="589" y="1"/>
                    <a:pt x="1" y="541"/>
                    <a:pt x="1" y="1229"/>
                  </a:cubicBezTo>
                  <a:cubicBezTo>
                    <a:pt x="1" y="1913"/>
                    <a:pt x="583" y="2427"/>
                    <a:pt x="1232" y="2427"/>
                  </a:cubicBezTo>
                  <a:cubicBezTo>
                    <a:pt x="1315" y="2427"/>
                    <a:pt x="1398" y="2419"/>
                    <a:pt x="1482" y="2402"/>
                  </a:cubicBezTo>
                  <a:cubicBezTo>
                    <a:pt x="927" y="2278"/>
                    <a:pt x="556" y="1784"/>
                    <a:pt x="556" y="1229"/>
                  </a:cubicBezTo>
                  <a:cubicBezTo>
                    <a:pt x="556" y="643"/>
                    <a:pt x="927" y="149"/>
                    <a:pt x="1482" y="25"/>
                  </a:cubicBezTo>
                  <a:cubicBezTo>
                    <a:pt x="1402" y="9"/>
                    <a:pt x="1321" y="1"/>
                    <a:pt x="1242"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2"/>
            <p:cNvSpPr/>
            <p:nvPr/>
          </p:nvSpPr>
          <p:spPr>
            <a:xfrm>
              <a:off x="1244688" y="3376475"/>
              <a:ext cx="37075" cy="60700"/>
            </a:xfrm>
            <a:custGeom>
              <a:rect b="b" l="l" r="r" t="t"/>
              <a:pathLst>
                <a:path extrusionOk="0" h="2428" w="1483">
                  <a:moveTo>
                    <a:pt x="1234" y="1"/>
                  </a:moveTo>
                  <a:cubicBezTo>
                    <a:pt x="565" y="1"/>
                    <a:pt x="1" y="541"/>
                    <a:pt x="1" y="1229"/>
                  </a:cubicBezTo>
                  <a:cubicBezTo>
                    <a:pt x="1" y="1913"/>
                    <a:pt x="559" y="2427"/>
                    <a:pt x="1224" y="2427"/>
                  </a:cubicBezTo>
                  <a:cubicBezTo>
                    <a:pt x="1308" y="2427"/>
                    <a:pt x="1395" y="2419"/>
                    <a:pt x="1482" y="2402"/>
                  </a:cubicBezTo>
                  <a:cubicBezTo>
                    <a:pt x="927" y="2278"/>
                    <a:pt x="525" y="1784"/>
                    <a:pt x="525" y="1229"/>
                  </a:cubicBezTo>
                  <a:cubicBezTo>
                    <a:pt x="525" y="643"/>
                    <a:pt x="927" y="149"/>
                    <a:pt x="1482" y="25"/>
                  </a:cubicBezTo>
                  <a:cubicBezTo>
                    <a:pt x="1398" y="9"/>
                    <a:pt x="1315" y="1"/>
                    <a:pt x="1234"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2"/>
            <p:cNvSpPr/>
            <p:nvPr/>
          </p:nvSpPr>
          <p:spPr>
            <a:xfrm>
              <a:off x="1000113" y="3329250"/>
              <a:ext cx="333325" cy="289575"/>
            </a:xfrm>
            <a:custGeom>
              <a:rect b="b" l="l" r="r" t="t"/>
              <a:pathLst>
                <a:path extrusionOk="0" h="11583" w="13333">
                  <a:moveTo>
                    <a:pt x="3488" y="1"/>
                  </a:moveTo>
                  <a:lnTo>
                    <a:pt x="3488" y="1"/>
                  </a:lnTo>
                  <a:cubicBezTo>
                    <a:pt x="1019" y="2778"/>
                    <a:pt x="1142" y="6976"/>
                    <a:pt x="3766" y="9568"/>
                  </a:cubicBezTo>
                  <a:cubicBezTo>
                    <a:pt x="5109" y="10911"/>
                    <a:pt x="6873" y="11583"/>
                    <a:pt x="8639" y="11583"/>
                  </a:cubicBezTo>
                  <a:cubicBezTo>
                    <a:pt x="10322" y="11583"/>
                    <a:pt x="12008" y="10973"/>
                    <a:pt x="13333" y="9753"/>
                  </a:cubicBezTo>
                  <a:lnTo>
                    <a:pt x="13055" y="9475"/>
                  </a:lnTo>
                  <a:cubicBezTo>
                    <a:pt x="11852" y="10586"/>
                    <a:pt x="10278" y="11173"/>
                    <a:pt x="8642" y="11173"/>
                  </a:cubicBezTo>
                  <a:cubicBezTo>
                    <a:pt x="2994" y="11173"/>
                    <a:pt x="1" y="4476"/>
                    <a:pt x="3797" y="279"/>
                  </a:cubicBezTo>
                  <a:lnTo>
                    <a:pt x="348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2"/>
            <p:cNvSpPr/>
            <p:nvPr/>
          </p:nvSpPr>
          <p:spPr>
            <a:xfrm>
              <a:off x="1098113" y="3272250"/>
              <a:ext cx="309400" cy="290800"/>
            </a:xfrm>
            <a:custGeom>
              <a:rect b="b" l="l" r="r" t="t"/>
              <a:pathLst>
                <a:path extrusionOk="0" h="11632" w="12376">
                  <a:moveTo>
                    <a:pt x="4730" y="0"/>
                  </a:moveTo>
                  <a:cubicBezTo>
                    <a:pt x="3030" y="0"/>
                    <a:pt x="1330" y="625"/>
                    <a:pt x="0" y="1880"/>
                  </a:cubicBezTo>
                  <a:lnTo>
                    <a:pt x="278" y="2157"/>
                  </a:lnTo>
                  <a:cubicBezTo>
                    <a:pt x="1538" y="958"/>
                    <a:pt x="3150" y="363"/>
                    <a:pt x="4761" y="363"/>
                  </a:cubicBezTo>
                  <a:cubicBezTo>
                    <a:pt x="6422" y="363"/>
                    <a:pt x="8082" y="996"/>
                    <a:pt x="9351" y="2250"/>
                  </a:cubicBezTo>
                  <a:cubicBezTo>
                    <a:pt x="11882" y="4750"/>
                    <a:pt x="11974" y="8762"/>
                    <a:pt x="9567" y="11354"/>
                  </a:cubicBezTo>
                  <a:lnTo>
                    <a:pt x="9845" y="11632"/>
                  </a:lnTo>
                  <a:cubicBezTo>
                    <a:pt x="12376" y="8885"/>
                    <a:pt x="12283" y="4657"/>
                    <a:pt x="9660" y="2034"/>
                  </a:cubicBezTo>
                  <a:lnTo>
                    <a:pt x="9629" y="2034"/>
                  </a:lnTo>
                  <a:cubicBezTo>
                    <a:pt x="8274" y="679"/>
                    <a:pt x="6502" y="0"/>
                    <a:pt x="4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2"/>
            <p:cNvSpPr/>
            <p:nvPr/>
          </p:nvSpPr>
          <p:spPr>
            <a:xfrm>
              <a:off x="1110438" y="3371325"/>
              <a:ext cx="82600" cy="70600"/>
            </a:xfrm>
            <a:custGeom>
              <a:rect b="b" l="l" r="r" t="t"/>
              <a:pathLst>
                <a:path extrusionOk="0" h="2824" w="3304">
                  <a:moveTo>
                    <a:pt x="1906" y="406"/>
                  </a:moveTo>
                  <a:cubicBezTo>
                    <a:pt x="2149" y="406"/>
                    <a:pt x="2395" y="496"/>
                    <a:pt x="2593" y="694"/>
                  </a:cubicBezTo>
                  <a:cubicBezTo>
                    <a:pt x="3241" y="1342"/>
                    <a:pt x="2778" y="2422"/>
                    <a:pt x="1883" y="2422"/>
                  </a:cubicBezTo>
                  <a:cubicBezTo>
                    <a:pt x="1328" y="2422"/>
                    <a:pt x="896" y="1990"/>
                    <a:pt x="896" y="1435"/>
                  </a:cubicBezTo>
                  <a:cubicBezTo>
                    <a:pt x="896" y="807"/>
                    <a:pt x="1393" y="406"/>
                    <a:pt x="1906" y="406"/>
                  </a:cubicBezTo>
                  <a:close/>
                  <a:moveTo>
                    <a:pt x="1878" y="1"/>
                  </a:moveTo>
                  <a:cubicBezTo>
                    <a:pt x="1534" y="1"/>
                    <a:pt x="1183" y="129"/>
                    <a:pt x="896" y="416"/>
                  </a:cubicBezTo>
                  <a:cubicBezTo>
                    <a:pt x="1" y="1311"/>
                    <a:pt x="618" y="2824"/>
                    <a:pt x="1883" y="2824"/>
                  </a:cubicBezTo>
                  <a:cubicBezTo>
                    <a:pt x="2686" y="2824"/>
                    <a:pt x="3303" y="2206"/>
                    <a:pt x="3303" y="1435"/>
                  </a:cubicBezTo>
                  <a:cubicBezTo>
                    <a:pt x="3303" y="576"/>
                    <a:pt x="2606" y="1"/>
                    <a:pt x="18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2"/>
            <p:cNvSpPr/>
            <p:nvPr/>
          </p:nvSpPr>
          <p:spPr>
            <a:xfrm>
              <a:off x="1227713" y="3371325"/>
              <a:ext cx="82600" cy="70600"/>
            </a:xfrm>
            <a:custGeom>
              <a:rect b="b" l="l" r="r" t="t"/>
              <a:pathLst>
                <a:path extrusionOk="0" h="2824" w="3304">
                  <a:moveTo>
                    <a:pt x="1884" y="406"/>
                  </a:moveTo>
                  <a:cubicBezTo>
                    <a:pt x="2132" y="406"/>
                    <a:pt x="2385" y="496"/>
                    <a:pt x="2593" y="694"/>
                  </a:cubicBezTo>
                  <a:cubicBezTo>
                    <a:pt x="3210" y="1342"/>
                    <a:pt x="2778" y="2422"/>
                    <a:pt x="1883" y="2422"/>
                  </a:cubicBezTo>
                  <a:cubicBezTo>
                    <a:pt x="1328" y="2422"/>
                    <a:pt x="865" y="1990"/>
                    <a:pt x="865" y="1435"/>
                  </a:cubicBezTo>
                  <a:cubicBezTo>
                    <a:pt x="865" y="807"/>
                    <a:pt x="1362" y="406"/>
                    <a:pt x="1884" y="406"/>
                  </a:cubicBezTo>
                  <a:close/>
                  <a:moveTo>
                    <a:pt x="1854" y="1"/>
                  </a:moveTo>
                  <a:cubicBezTo>
                    <a:pt x="1506" y="1"/>
                    <a:pt x="1152" y="129"/>
                    <a:pt x="865" y="416"/>
                  </a:cubicBezTo>
                  <a:cubicBezTo>
                    <a:pt x="1" y="1311"/>
                    <a:pt x="618" y="2824"/>
                    <a:pt x="1883" y="2824"/>
                  </a:cubicBezTo>
                  <a:cubicBezTo>
                    <a:pt x="2655" y="2824"/>
                    <a:pt x="3303" y="2206"/>
                    <a:pt x="3303" y="1435"/>
                  </a:cubicBezTo>
                  <a:cubicBezTo>
                    <a:pt x="3303" y="576"/>
                    <a:pt x="2591" y="1"/>
                    <a:pt x="1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2"/>
            <p:cNvSpPr/>
            <p:nvPr/>
          </p:nvSpPr>
          <p:spPr>
            <a:xfrm>
              <a:off x="1094238" y="3445750"/>
              <a:ext cx="244600" cy="121950"/>
            </a:xfrm>
            <a:custGeom>
              <a:rect b="b" l="l" r="r" t="t"/>
              <a:pathLst>
                <a:path extrusionOk="0" h="4878" w="9784">
                  <a:moveTo>
                    <a:pt x="1" y="1"/>
                  </a:moveTo>
                  <a:cubicBezTo>
                    <a:pt x="1" y="2686"/>
                    <a:pt x="2161" y="4877"/>
                    <a:pt x="4877" y="4877"/>
                  </a:cubicBezTo>
                  <a:cubicBezTo>
                    <a:pt x="7593" y="4877"/>
                    <a:pt x="9784" y="2686"/>
                    <a:pt x="9784" y="1"/>
                  </a:cubicBezTo>
                  <a:lnTo>
                    <a:pt x="9352" y="1"/>
                  </a:lnTo>
                  <a:cubicBezTo>
                    <a:pt x="9352" y="2470"/>
                    <a:pt x="7346" y="4476"/>
                    <a:pt x="4877" y="4476"/>
                  </a:cubicBezTo>
                  <a:cubicBezTo>
                    <a:pt x="2408" y="4476"/>
                    <a:pt x="402" y="2470"/>
                    <a:pt x="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2"/>
            <p:cNvSpPr/>
            <p:nvPr/>
          </p:nvSpPr>
          <p:spPr>
            <a:xfrm>
              <a:off x="1203038" y="3316925"/>
              <a:ext cx="27025" cy="10050"/>
            </a:xfrm>
            <a:custGeom>
              <a:rect b="b" l="l" r="r" t="t"/>
              <a:pathLst>
                <a:path extrusionOk="0" h="402" w="1081">
                  <a:moveTo>
                    <a:pt x="0" y="0"/>
                  </a:moveTo>
                  <a:lnTo>
                    <a:pt x="0" y="401"/>
                  </a:lnTo>
                  <a:lnTo>
                    <a:pt x="401" y="401"/>
                  </a:lnTo>
                  <a:lnTo>
                    <a:pt x="401" y="0"/>
                  </a:lnTo>
                  <a:close/>
                  <a:moveTo>
                    <a:pt x="679" y="0"/>
                  </a:moveTo>
                  <a:lnTo>
                    <a:pt x="679" y="401"/>
                  </a:lnTo>
                  <a:lnTo>
                    <a:pt x="1080" y="401"/>
                  </a:lnTo>
                  <a:lnTo>
                    <a:pt x="10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52"/>
          <p:cNvGrpSpPr/>
          <p:nvPr/>
        </p:nvGrpSpPr>
        <p:grpSpPr>
          <a:xfrm>
            <a:off x="3302413" y="2732075"/>
            <a:ext cx="346450" cy="347225"/>
            <a:chOff x="3302413" y="2732075"/>
            <a:chExt cx="346450" cy="347225"/>
          </a:xfrm>
        </p:grpSpPr>
        <p:sp>
          <p:nvSpPr>
            <p:cNvPr id="2333" name="Google Shape;2333;p52"/>
            <p:cNvSpPr/>
            <p:nvPr/>
          </p:nvSpPr>
          <p:spPr>
            <a:xfrm>
              <a:off x="3454413" y="2897200"/>
              <a:ext cx="41675" cy="176700"/>
            </a:xfrm>
            <a:custGeom>
              <a:rect b="b" l="l" r="r" t="t"/>
              <a:pathLst>
                <a:path extrusionOk="0" h="7068" w="1667">
                  <a:moveTo>
                    <a:pt x="0" y="0"/>
                  </a:moveTo>
                  <a:lnTo>
                    <a:pt x="0" y="6296"/>
                  </a:lnTo>
                  <a:lnTo>
                    <a:pt x="247" y="7068"/>
                  </a:lnTo>
                  <a:lnTo>
                    <a:pt x="1389" y="7068"/>
                  </a:lnTo>
                  <a:lnTo>
                    <a:pt x="1667" y="6296"/>
                  </a:lnTo>
                  <a:lnTo>
                    <a:pt x="1667"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2"/>
            <p:cNvSpPr/>
            <p:nvPr/>
          </p:nvSpPr>
          <p:spPr>
            <a:xfrm>
              <a:off x="3444363" y="2820050"/>
              <a:ext cx="62525" cy="77175"/>
            </a:xfrm>
            <a:custGeom>
              <a:rect b="b" l="l" r="r" t="t"/>
              <a:pathLst>
                <a:path extrusionOk="0" h="3087" w="2501">
                  <a:moveTo>
                    <a:pt x="1" y="0"/>
                  </a:moveTo>
                  <a:lnTo>
                    <a:pt x="1" y="2315"/>
                  </a:lnTo>
                  <a:lnTo>
                    <a:pt x="371" y="3086"/>
                  </a:lnTo>
                  <a:lnTo>
                    <a:pt x="2130" y="3086"/>
                  </a:lnTo>
                  <a:lnTo>
                    <a:pt x="2501" y="2315"/>
                  </a:lnTo>
                  <a:lnTo>
                    <a:pt x="2501" y="0"/>
                  </a:lnTo>
                  <a:lnTo>
                    <a:pt x="1976" y="648"/>
                  </a:lnTo>
                  <a:lnTo>
                    <a:pt x="526" y="648"/>
                  </a:lnTo>
                  <a:lnTo>
                    <a:pt x="1"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2"/>
            <p:cNvSpPr/>
            <p:nvPr/>
          </p:nvSpPr>
          <p:spPr>
            <a:xfrm>
              <a:off x="3506863" y="2821575"/>
              <a:ext cx="137375" cy="52500"/>
            </a:xfrm>
            <a:custGeom>
              <a:rect b="b" l="l" r="r" t="t"/>
              <a:pathLst>
                <a:path extrusionOk="0" h="2100" w="5495">
                  <a:moveTo>
                    <a:pt x="4661" y="1"/>
                  </a:moveTo>
                  <a:lnTo>
                    <a:pt x="834" y="186"/>
                  </a:lnTo>
                  <a:lnTo>
                    <a:pt x="1" y="649"/>
                  </a:lnTo>
                  <a:lnTo>
                    <a:pt x="1" y="1451"/>
                  </a:lnTo>
                  <a:lnTo>
                    <a:pt x="834" y="1914"/>
                  </a:lnTo>
                  <a:lnTo>
                    <a:pt x="4661" y="2100"/>
                  </a:lnTo>
                  <a:lnTo>
                    <a:pt x="5494" y="1637"/>
                  </a:lnTo>
                  <a:lnTo>
                    <a:pt x="5494" y="464"/>
                  </a:lnTo>
                  <a:lnTo>
                    <a:pt x="4661"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2"/>
            <p:cNvSpPr/>
            <p:nvPr/>
          </p:nvSpPr>
          <p:spPr>
            <a:xfrm>
              <a:off x="3506863" y="2857850"/>
              <a:ext cx="135050" cy="58650"/>
            </a:xfrm>
            <a:custGeom>
              <a:rect b="b" l="l" r="r" t="t"/>
              <a:pathLst>
                <a:path extrusionOk="0" h="2346" w="5402">
                  <a:moveTo>
                    <a:pt x="1" y="0"/>
                  </a:moveTo>
                  <a:lnTo>
                    <a:pt x="1" y="926"/>
                  </a:lnTo>
                  <a:lnTo>
                    <a:pt x="587" y="1420"/>
                  </a:lnTo>
                  <a:lnTo>
                    <a:pt x="4260" y="2346"/>
                  </a:lnTo>
                  <a:lnTo>
                    <a:pt x="5186" y="2068"/>
                  </a:lnTo>
                  <a:lnTo>
                    <a:pt x="5402" y="926"/>
                  </a:lnTo>
                  <a:lnTo>
                    <a:pt x="4908" y="494"/>
                  </a:lnTo>
                  <a:lnTo>
                    <a:pt x="4661" y="649"/>
                  </a:lnTo>
                  <a:lnTo>
                    <a:pt x="834" y="463"/>
                  </a:lnTo>
                  <a:lnTo>
                    <a:pt x="1" y="0"/>
                  </a:ln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2"/>
            <p:cNvSpPr/>
            <p:nvPr/>
          </p:nvSpPr>
          <p:spPr>
            <a:xfrm>
              <a:off x="3307038" y="2821575"/>
              <a:ext cx="137350" cy="52500"/>
            </a:xfrm>
            <a:custGeom>
              <a:rect b="b" l="l" r="r" t="t"/>
              <a:pathLst>
                <a:path extrusionOk="0" h="2100" w="5494">
                  <a:moveTo>
                    <a:pt x="865" y="1"/>
                  </a:moveTo>
                  <a:lnTo>
                    <a:pt x="1" y="464"/>
                  </a:lnTo>
                  <a:lnTo>
                    <a:pt x="1" y="1637"/>
                  </a:lnTo>
                  <a:lnTo>
                    <a:pt x="865" y="2100"/>
                  </a:lnTo>
                  <a:lnTo>
                    <a:pt x="4661" y="1914"/>
                  </a:lnTo>
                  <a:lnTo>
                    <a:pt x="5494" y="1451"/>
                  </a:lnTo>
                  <a:lnTo>
                    <a:pt x="5494" y="649"/>
                  </a:lnTo>
                  <a:lnTo>
                    <a:pt x="4661" y="186"/>
                  </a:lnTo>
                  <a:lnTo>
                    <a:pt x="865"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2"/>
            <p:cNvSpPr/>
            <p:nvPr/>
          </p:nvSpPr>
          <p:spPr>
            <a:xfrm>
              <a:off x="3308588" y="2857850"/>
              <a:ext cx="135800" cy="58650"/>
            </a:xfrm>
            <a:custGeom>
              <a:rect b="b" l="l" r="r" t="t"/>
              <a:pathLst>
                <a:path extrusionOk="0" h="2346" w="5432">
                  <a:moveTo>
                    <a:pt x="5432" y="0"/>
                  </a:moveTo>
                  <a:lnTo>
                    <a:pt x="4599" y="463"/>
                  </a:lnTo>
                  <a:lnTo>
                    <a:pt x="803" y="649"/>
                  </a:lnTo>
                  <a:lnTo>
                    <a:pt x="494" y="494"/>
                  </a:lnTo>
                  <a:lnTo>
                    <a:pt x="0" y="926"/>
                  </a:lnTo>
                  <a:lnTo>
                    <a:pt x="247" y="2068"/>
                  </a:lnTo>
                  <a:lnTo>
                    <a:pt x="1142" y="2346"/>
                  </a:lnTo>
                  <a:lnTo>
                    <a:pt x="4846" y="1420"/>
                  </a:lnTo>
                  <a:lnTo>
                    <a:pt x="5432" y="926"/>
                  </a:lnTo>
                  <a:lnTo>
                    <a:pt x="5432" y="0"/>
                  </a:ln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2"/>
            <p:cNvSpPr/>
            <p:nvPr/>
          </p:nvSpPr>
          <p:spPr>
            <a:xfrm>
              <a:off x="3441288" y="2768350"/>
              <a:ext cx="67925" cy="67925"/>
            </a:xfrm>
            <a:custGeom>
              <a:rect b="b" l="l" r="r" t="t"/>
              <a:pathLst>
                <a:path extrusionOk="0" h="2717" w="2717">
                  <a:moveTo>
                    <a:pt x="649" y="0"/>
                  </a:moveTo>
                  <a:lnTo>
                    <a:pt x="1" y="803"/>
                  </a:lnTo>
                  <a:lnTo>
                    <a:pt x="1" y="1914"/>
                  </a:lnTo>
                  <a:lnTo>
                    <a:pt x="649" y="2716"/>
                  </a:lnTo>
                  <a:lnTo>
                    <a:pt x="2099" y="2716"/>
                  </a:lnTo>
                  <a:lnTo>
                    <a:pt x="2716" y="1914"/>
                  </a:lnTo>
                  <a:lnTo>
                    <a:pt x="2716" y="803"/>
                  </a:lnTo>
                  <a:lnTo>
                    <a:pt x="2099"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2"/>
            <p:cNvSpPr/>
            <p:nvPr/>
          </p:nvSpPr>
          <p:spPr>
            <a:xfrm>
              <a:off x="3418138" y="2737500"/>
              <a:ext cx="57125" cy="50925"/>
            </a:xfrm>
            <a:custGeom>
              <a:rect b="b" l="l" r="r" t="t"/>
              <a:pathLst>
                <a:path extrusionOk="0" h="2037" w="2285">
                  <a:moveTo>
                    <a:pt x="525" y="0"/>
                  </a:moveTo>
                  <a:lnTo>
                    <a:pt x="1" y="648"/>
                  </a:lnTo>
                  <a:lnTo>
                    <a:pt x="1" y="1605"/>
                  </a:lnTo>
                  <a:lnTo>
                    <a:pt x="525" y="2037"/>
                  </a:lnTo>
                  <a:lnTo>
                    <a:pt x="927" y="2037"/>
                  </a:lnTo>
                  <a:lnTo>
                    <a:pt x="1575" y="1234"/>
                  </a:lnTo>
                  <a:lnTo>
                    <a:pt x="2284" y="1234"/>
                  </a:lnTo>
                  <a:lnTo>
                    <a:pt x="2284" y="648"/>
                  </a:lnTo>
                  <a:lnTo>
                    <a:pt x="176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2"/>
            <p:cNvSpPr/>
            <p:nvPr/>
          </p:nvSpPr>
          <p:spPr>
            <a:xfrm>
              <a:off x="3475238" y="2737500"/>
              <a:ext cx="57125" cy="50925"/>
            </a:xfrm>
            <a:custGeom>
              <a:rect b="b" l="l" r="r" t="t"/>
              <a:pathLst>
                <a:path extrusionOk="0" h="2037" w="2285">
                  <a:moveTo>
                    <a:pt x="556" y="0"/>
                  </a:moveTo>
                  <a:lnTo>
                    <a:pt x="0" y="648"/>
                  </a:lnTo>
                  <a:lnTo>
                    <a:pt x="0" y="1234"/>
                  </a:lnTo>
                  <a:lnTo>
                    <a:pt x="741" y="1234"/>
                  </a:lnTo>
                  <a:lnTo>
                    <a:pt x="1358" y="2037"/>
                  </a:lnTo>
                  <a:lnTo>
                    <a:pt x="1760" y="2037"/>
                  </a:lnTo>
                  <a:lnTo>
                    <a:pt x="2284" y="1358"/>
                  </a:lnTo>
                  <a:lnTo>
                    <a:pt x="2284" y="648"/>
                  </a:lnTo>
                  <a:lnTo>
                    <a:pt x="176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2"/>
            <p:cNvSpPr/>
            <p:nvPr/>
          </p:nvSpPr>
          <p:spPr>
            <a:xfrm>
              <a:off x="3454413" y="2897200"/>
              <a:ext cx="19300" cy="176700"/>
            </a:xfrm>
            <a:custGeom>
              <a:rect b="b" l="l" r="r" t="t"/>
              <a:pathLst>
                <a:path extrusionOk="0" h="7068" w="772">
                  <a:moveTo>
                    <a:pt x="0" y="0"/>
                  </a:moveTo>
                  <a:lnTo>
                    <a:pt x="0" y="6296"/>
                  </a:lnTo>
                  <a:lnTo>
                    <a:pt x="247" y="7068"/>
                  </a:lnTo>
                  <a:lnTo>
                    <a:pt x="772" y="7068"/>
                  </a:lnTo>
                  <a:lnTo>
                    <a:pt x="525" y="6296"/>
                  </a:lnTo>
                  <a:lnTo>
                    <a:pt x="52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2"/>
            <p:cNvSpPr/>
            <p:nvPr/>
          </p:nvSpPr>
          <p:spPr>
            <a:xfrm>
              <a:off x="3493763" y="2820050"/>
              <a:ext cx="13125" cy="16225"/>
            </a:xfrm>
            <a:custGeom>
              <a:rect b="b" l="l" r="r" t="t"/>
              <a:pathLst>
                <a:path extrusionOk="0" h="649" w="525">
                  <a:moveTo>
                    <a:pt x="525" y="0"/>
                  </a:moveTo>
                  <a:lnTo>
                    <a:pt x="0" y="648"/>
                  </a:lnTo>
                  <a:lnTo>
                    <a:pt x="525" y="648"/>
                  </a:lnTo>
                  <a:lnTo>
                    <a:pt x="52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2"/>
            <p:cNvSpPr/>
            <p:nvPr/>
          </p:nvSpPr>
          <p:spPr>
            <a:xfrm>
              <a:off x="3444363" y="2820050"/>
              <a:ext cx="23175" cy="77175"/>
            </a:xfrm>
            <a:custGeom>
              <a:rect b="b" l="l" r="r" t="t"/>
              <a:pathLst>
                <a:path extrusionOk="0" h="3087" w="927">
                  <a:moveTo>
                    <a:pt x="1" y="0"/>
                  </a:moveTo>
                  <a:lnTo>
                    <a:pt x="1" y="2315"/>
                  </a:lnTo>
                  <a:lnTo>
                    <a:pt x="371" y="3086"/>
                  </a:lnTo>
                  <a:lnTo>
                    <a:pt x="927" y="3086"/>
                  </a:lnTo>
                  <a:lnTo>
                    <a:pt x="526" y="2315"/>
                  </a:lnTo>
                  <a:lnTo>
                    <a:pt x="557" y="648"/>
                  </a:lnTo>
                  <a:lnTo>
                    <a:pt x="526" y="648"/>
                  </a:lnTo>
                  <a:lnTo>
                    <a:pt x="1"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2"/>
            <p:cNvSpPr/>
            <p:nvPr/>
          </p:nvSpPr>
          <p:spPr>
            <a:xfrm>
              <a:off x="3506863" y="2821575"/>
              <a:ext cx="117300" cy="52500"/>
            </a:xfrm>
            <a:custGeom>
              <a:rect b="b" l="l" r="r" t="t"/>
              <a:pathLst>
                <a:path extrusionOk="0" h="2100" w="4692">
                  <a:moveTo>
                    <a:pt x="4661" y="1"/>
                  </a:moveTo>
                  <a:lnTo>
                    <a:pt x="834" y="186"/>
                  </a:lnTo>
                  <a:lnTo>
                    <a:pt x="1" y="649"/>
                  </a:lnTo>
                  <a:lnTo>
                    <a:pt x="1" y="1451"/>
                  </a:lnTo>
                  <a:lnTo>
                    <a:pt x="834" y="1914"/>
                  </a:lnTo>
                  <a:lnTo>
                    <a:pt x="4661" y="2100"/>
                  </a:lnTo>
                  <a:lnTo>
                    <a:pt x="4692" y="2069"/>
                  </a:lnTo>
                  <a:lnTo>
                    <a:pt x="1390" y="1914"/>
                  </a:lnTo>
                  <a:lnTo>
                    <a:pt x="556" y="1451"/>
                  </a:lnTo>
                  <a:lnTo>
                    <a:pt x="556" y="649"/>
                  </a:lnTo>
                  <a:lnTo>
                    <a:pt x="1390" y="186"/>
                  </a:lnTo>
                  <a:lnTo>
                    <a:pt x="4692" y="32"/>
                  </a:lnTo>
                  <a:lnTo>
                    <a:pt x="4661"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2"/>
            <p:cNvSpPr/>
            <p:nvPr/>
          </p:nvSpPr>
          <p:spPr>
            <a:xfrm>
              <a:off x="3624138" y="2870200"/>
              <a:ext cx="10050" cy="3875"/>
            </a:xfrm>
            <a:custGeom>
              <a:rect b="b" l="l" r="r" t="t"/>
              <a:pathLst>
                <a:path extrusionOk="0" h="155" w="402">
                  <a:moveTo>
                    <a:pt x="217" y="0"/>
                  </a:moveTo>
                  <a:lnTo>
                    <a:pt x="1" y="124"/>
                  </a:lnTo>
                  <a:lnTo>
                    <a:pt x="402" y="155"/>
                  </a:lnTo>
                  <a:lnTo>
                    <a:pt x="217" y="0"/>
                  </a:ln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2"/>
            <p:cNvSpPr/>
            <p:nvPr/>
          </p:nvSpPr>
          <p:spPr>
            <a:xfrm>
              <a:off x="3506863" y="2857850"/>
              <a:ext cx="112675" cy="58650"/>
            </a:xfrm>
            <a:custGeom>
              <a:rect b="b" l="l" r="r" t="t"/>
              <a:pathLst>
                <a:path extrusionOk="0" h="2346" w="4507">
                  <a:moveTo>
                    <a:pt x="1" y="0"/>
                  </a:moveTo>
                  <a:lnTo>
                    <a:pt x="1" y="926"/>
                  </a:lnTo>
                  <a:lnTo>
                    <a:pt x="587" y="1420"/>
                  </a:lnTo>
                  <a:lnTo>
                    <a:pt x="4260" y="2346"/>
                  </a:lnTo>
                  <a:lnTo>
                    <a:pt x="4507" y="2284"/>
                  </a:lnTo>
                  <a:lnTo>
                    <a:pt x="1112" y="1420"/>
                  </a:lnTo>
                  <a:lnTo>
                    <a:pt x="525" y="926"/>
                  </a:lnTo>
                  <a:lnTo>
                    <a:pt x="525" y="309"/>
                  </a:lnTo>
                  <a:cubicBezTo>
                    <a:pt x="371" y="186"/>
                    <a:pt x="186" y="93"/>
                    <a:pt x="1" y="0"/>
                  </a:cubicBez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2"/>
            <p:cNvSpPr/>
            <p:nvPr/>
          </p:nvSpPr>
          <p:spPr>
            <a:xfrm>
              <a:off x="3307038" y="2821575"/>
              <a:ext cx="33975" cy="52500"/>
            </a:xfrm>
            <a:custGeom>
              <a:rect b="b" l="l" r="r" t="t"/>
              <a:pathLst>
                <a:path extrusionOk="0" h="2100" w="1359">
                  <a:moveTo>
                    <a:pt x="834" y="1"/>
                  </a:moveTo>
                  <a:lnTo>
                    <a:pt x="1" y="464"/>
                  </a:lnTo>
                  <a:lnTo>
                    <a:pt x="1" y="1637"/>
                  </a:lnTo>
                  <a:lnTo>
                    <a:pt x="865" y="2100"/>
                  </a:lnTo>
                  <a:lnTo>
                    <a:pt x="1358" y="2069"/>
                  </a:lnTo>
                  <a:lnTo>
                    <a:pt x="525" y="1637"/>
                  </a:lnTo>
                  <a:lnTo>
                    <a:pt x="525" y="464"/>
                  </a:lnTo>
                  <a:lnTo>
                    <a:pt x="1328" y="32"/>
                  </a:lnTo>
                  <a:lnTo>
                    <a:pt x="834"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2"/>
            <p:cNvSpPr/>
            <p:nvPr/>
          </p:nvSpPr>
          <p:spPr>
            <a:xfrm>
              <a:off x="3340213" y="2857850"/>
              <a:ext cx="103425" cy="16225"/>
            </a:xfrm>
            <a:custGeom>
              <a:rect b="b" l="l" r="r" t="t"/>
              <a:pathLst>
                <a:path extrusionOk="0" h="649" w="4137">
                  <a:moveTo>
                    <a:pt x="4136" y="0"/>
                  </a:moveTo>
                  <a:lnTo>
                    <a:pt x="3303" y="463"/>
                  </a:lnTo>
                  <a:lnTo>
                    <a:pt x="1" y="618"/>
                  </a:lnTo>
                  <a:lnTo>
                    <a:pt x="31" y="649"/>
                  </a:lnTo>
                  <a:lnTo>
                    <a:pt x="3858" y="463"/>
                  </a:lnTo>
                  <a:lnTo>
                    <a:pt x="4136" y="309"/>
                  </a:lnTo>
                  <a:cubicBezTo>
                    <a:pt x="4136" y="186"/>
                    <a:pt x="4136" y="93"/>
                    <a:pt x="4136" y="0"/>
                  </a:cubicBez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2"/>
            <p:cNvSpPr/>
            <p:nvPr/>
          </p:nvSpPr>
          <p:spPr>
            <a:xfrm>
              <a:off x="3309363" y="2870200"/>
              <a:ext cx="35500" cy="47075"/>
            </a:xfrm>
            <a:custGeom>
              <a:rect b="b" l="l" r="r" t="t"/>
              <a:pathLst>
                <a:path extrusionOk="0" h="1883" w="1420">
                  <a:moveTo>
                    <a:pt x="494" y="0"/>
                  </a:moveTo>
                  <a:lnTo>
                    <a:pt x="0" y="432"/>
                  </a:lnTo>
                  <a:lnTo>
                    <a:pt x="216" y="1574"/>
                  </a:lnTo>
                  <a:lnTo>
                    <a:pt x="1142" y="1883"/>
                  </a:lnTo>
                  <a:lnTo>
                    <a:pt x="1420" y="1790"/>
                  </a:lnTo>
                  <a:lnTo>
                    <a:pt x="772" y="1574"/>
                  </a:lnTo>
                  <a:lnTo>
                    <a:pt x="525" y="432"/>
                  </a:lnTo>
                  <a:lnTo>
                    <a:pt x="833" y="155"/>
                  </a:lnTo>
                  <a:lnTo>
                    <a:pt x="772" y="155"/>
                  </a:lnTo>
                  <a:lnTo>
                    <a:pt x="494" y="0"/>
                  </a:ln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2"/>
            <p:cNvSpPr/>
            <p:nvPr/>
          </p:nvSpPr>
          <p:spPr>
            <a:xfrm>
              <a:off x="3441288" y="2768350"/>
              <a:ext cx="29350" cy="67925"/>
            </a:xfrm>
            <a:custGeom>
              <a:rect b="b" l="l" r="r" t="t"/>
              <a:pathLst>
                <a:path extrusionOk="0" h="2717" w="1174">
                  <a:moveTo>
                    <a:pt x="649" y="0"/>
                  </a:moveTo>
                  <a:lnTo>
                    <a:pt x="1" y="803"/>
                  </a:lnTo>
                  <a:lnTo>
                    <a:pt x="1" y="1914"/>
                  </a:lnTo>
                  <a:lnTo>
                    <a:pt x="649" y="2716"/>
                  </a:lnTo>
                  <a:lnTo>
                    <a:pt x="1173" y="2716"/>
                  </a:lnTo>
                  <a:lnTo>
                    <a:pt x="556" y="1914"/>
                  </a:lnTo>
                  <a:lnTo>
                    <a:pt x="556" y="803"/>
                  </a:lnTo>
                  <a:lnTo>
                    <a:pt x="1173"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2"/>
            <p:cNvSpPr/>
            <p:nvPr/>
          </p:nvSpPr>
          <p:spPr>
            <a:xfrm>
              <a:off x="3418138" y="2736725"/>
              <a:ext cx="27025" cy="51700"/>
            </a:xfrm>
            <a:custGeom>
              <a:rect b="b" l="l" r="r" t="t"/>
              <a:pathLst>
                <a:path extrusionOk="0" h="2068" w="1081">
                  <a:moveTo>
                    <a:pt x="525" y="0"/>
                  </a:moveTo>
                  <a:lnTo>
                    <a:pt x="1" y="679"/>
                  </a:lnTo>
                  <a:lnTo>
                    <a:pt x="1" y="1636"/>
                  </a:lnTo>
                  <a:lnTo>
                    <a:pt x="525" y="2068"/>
                  </a:lnTo>
                  <a:lnTo>
                    <a:pt x="927" y="2068"/>
                  </a:lnTo>
                  <a:lnTo>
                    <a:pt x="988" y="1975"/>
                  </a:lnTo>
                  <a:lnTo>
                    <a:pt x="556" y="1636"/>
                  </a:lnTo>
                  <a:lnTo>
                    <a:pt x="556" y="679"/>
                  </a:lnTo>
                  <a:lnTo>
                    <a:pt x="108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2"/>
            <p:cNvSpPr/>
            <p:nvPr/>
          </p:nvSpPr>
          <p:spPr>
            <a:xfrm>
              <a:off x="3475238" y="2737500"/>
              <a:ext cx="27025" cy="30875"/>
            </a:xfrm>
            <a:custGeom>
              <a:rect b="b" l="l" r="r" t="t"/>
              <a:pathLst>
                <a:path extrusionOk="0" h="1235" w="1081">
                  <a:moveTo>
                    <a:pt x="556" y="0"/>
                  </a:moveTo>
                  <a:lnTo>
                    <a:pt x="0" y="648"/>
                  </a:lnTo>
                  <a:lnTo>
                    <a:pt x="0" y="1234"/>
                  </a:lnTo>
                  <a:lnTo>
                    <a:pt x="556" y="1234"/>
                  </a:lnTo>
                  <a:lnTo>
                    <a:pt x="556" y="648"/>
                  </a:lnTo>
                  <a:lnTo>
                    <a:pt x="108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2"/>
            <p:cNvSpPr/>
            <p:nvPr/>
          </p:nvSpPr>
          <p:spPr>
            <a:xfrm>
              <a:off x="3493763" y="2768350"/>
              <a:ext cx="27025" cy="20075"/>
            </a:xfrm>
            <a:custGeom>
              <a:rect b="b" l="l" r="r" t="t"/>
              <a:pathLst>
                <a:path extrusionOk="0" h="803" w="1081">
                  <a:moveTo>
                    <a:pt x="0" y="0"/>
                  </a:moveTo>
                  <a:lnTo>
                    <a:pt x="617" y="803"/>
                  </a:lnTo>
                  <a:lnTo>
                    <a:pt x="1019" y="803"/>
                  </a:lnTo>
                  <a:lnTo>
                    <a:pt x="1080" y="710"/>
                  </a:lnTo>
                  <a:lnTo>
                    <a:pt x="556"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2"/>
            <p:cNvSpPr/>
            <p:nvPr/>
          </p:nvSpPr>
          <p:spPr>
            <a:xfrm>
              <a:off x="3520763" y="2816175"/>
              <a:ext cx="128100" cy="105725"/>
            </a:xfrm>
            <a:custGeom>
              <a:rect b="b" l="l" r="r" t="t"/>
              <a:pathLst>
                <a:path extrusionOk="0" h="4229" w="5124">
                  <a:moveTo>
                    <a:pt x="4136" y="1"/>
                  </a:moveTo>
                  <a:lnTo>
                    <a:pt x="278" y="186"/>
                  </a:lnTo>
                  <a:lnTo>
                    <a:pt x="309" y="587"/>
                  </a:lnTo>
                  <a:lnTo>
                    <a:pt x="4043" y="402"/>
                  </a:lnTo>
                  <a:lnTo>
                    <a:pt x="4722" y="803"/>
                  </a:lnTo>
                  <a:lnTo>
                    <a:pt x="4722" y="1729"/>
                  </a:lnTo>
                  <a:lnTo>
                    <a:pt x="4383" y="1914"/>
                  </a:lnTo>
                  <a:lnTo>
                    <a:pt x="4043" y="2100"/>
                  </a:lnTo>
                  <a:lnTo>
                    <a:pt x="309" y="1914"/>
                  </a:lnTo>
                  <a:lnTo>
                    <a:pt x="278" y="2346"/>
                  </a:lnTo>
                  <a:lnTo>
                    <a:pt x="4136" y="2532"/>
                  </a:lnTo>
                  <a:lnTo>
                    <a:pt x="4352" y="2408"/>
                  </a:lnTo>
                  <a:lnTo>
                    <a:pt x="4630" y="2655"/>
                  </a:lnTo>
                  <a:lnTo>
                    <a:pt x="4444" y="3581"/>
                  </a:lnTo>
                  <a:lnTo>
                    <a:pt x="3704" y="3828"/>
                  </a:lnTo>
                  <a:lnTo>
                    <a:pt x="93" y="2902"/>
                  </a:lnTo>
                  <a:lnTo>
                    <a:pt x="0" y="3272"/>
                  </a:lnTo>
                  <a:lnTo>
                    <a:pt x="3704" y="4229"/>
                  </a:lnTo>
                  <a:lnTo>
                    <a:pt x="4784" y="3889"/>
                  </a:lnTo>
                  <a:lnTo>
                    <a:pt x="5093" y="2501"/>
                  </a:lnTo>
                  <a:lnTo>
                    <a:pt x="4722" y="2192"/>
                  </a:lnTo>
                  <a:lnTo>
                    <a:pt x="5123" y="1976"/>
                  </a:lnTo>
                  <a:lnTo>
                    <a:pt x="5123" y="556"/>
                  </a:lnTo>
                  <a:lnTo>
                    <a:pt x="41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2"/>
            <p:cNvSpPr/>
            <p:nvPr/>
          </p:nvSpPr>
          <p:spPr>
            <a:xfrm>
              <a:off x="3302413" y="2816175"/>
              <a:ext cx="128875" cy="105725"/>
            </a:xfrm>
            <a:custGeom>
              <a:rect b="b" l="l" r="r" t="t"/>
              <a:pathLst>
                <a:path extrusionOk="0" h="4229" w="5155">
                  <a:moveTo>
                    <a:pt x="988" y="1"/>
                  </a:moveTo>
                  <a:lnTo>
                    <a:pt x="0" y="556"/>
                  </a:lnTo>
                  <a:lnTo>
                    <a:pt x="0" y="1976"/>
                  </a:lnTo>
                  <a:lnTo>
                    <a:pt x="402" y="2192"/>
                  </a:lnTo>
                  <a:lnTo>
                    <a:pt x="31" y="2501"/>
                  </a:lnTo>
                  <a:lnTo>
                    <a:pt x="309" y="3889"/>
                  </a:lnTo>
                  <a:lnTo>
                    <a:pt x="1420" y="4229"/>
                  </a:lnTo>
                  <a:lnTo>
                    <a:pt x="5154" y="3272"/>
                  </a:lnTo>
                  <a:lnTo>
                    <a:pt x="5031" y="2902"/>
                  </a:lnTo>
                  <a:lnTo>
                    <a:pt x="1420" y="3828"/>
                  </a:lnTo>
                  <a:lnTo>
                    <a:pt x="679" y="3581"/>
                  </a:lnTo>
                  <a:lnTo>
                    <a:pt x="494" y="2655"/>
                  </a:lnTo>
                  <a:lnTo>
                    <a:pt x="772" y="2408"/>
                  </a:lnTo>
                  <a:lnTo>
                    <a:pt x="988" y="2532"/>
                  </a:lnTo>
                  <a:lnTo>
                    <a:pt x="4846" y="2346"/>
                  </a:lnTo>
                  <a:lnTo>
                    <a:pt x="4815" y="1914"/>
                  </a:lnTo>
                  <a:lnTo>
                    <a:pt x="1081" y="2100"/>
                  </a:lnTo>
                  <a:lnTo>
                    <a:pt x="741" y="1914"/>
                  </a:lnTo>
                  <a:lnTo>
                    <a:pt x="402" y="1729"/>
                  </a:lnTo>
                  <a:lnTo>
                    <a:pt x="402" y="803"/>
                  </a:lnTo>
                  <a:lnTo>
                    <a:pt x="1081" y="402"/>
                  </a:lnTo>
                  <a:lnTo>
                    <a:pt x="4815" y="587"/>
                  </a:lnTo>
                  <a:lnTo>
                    <a:pt x="4846" y="186"/>
                  </a:lnTo>
                  <a:lnTo>
                    <a:pt x="98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2"/>
            <p:cNvSpPr/>
            <p:nvPr/>
          </p:nvSpPr>
          <p:spPr>
            <a:xfrm>
              <a:off x="3412738" y="2732075"/>
              <a:ext cx="125025" cy="347225"/>
            </a:xfrm>
            <a:custGeom>
              <a:rect b="b" l="l" r="r" t="t"/>
              <a:pathLst>
                <a:path extrusionOk="0" h="13889" w="5001">
                  <a:moveTo>
                    <a:pt x="4198" y="402"/>
                  </a:moveTo>
                  <a:lnTo>
                    <a:pt x="4630" y="958"/>
                  </a:lnTo>
                  <a:lnTo>
                    <a:pt x="4630" y="1513"/>
                  </a:lnTo>
                  <a:lnTo>
                    <a:pt x="4198" y="2038"/>
                  </a:lnTo>
                  <a:lnTo>
                    <a:pt x="3982" y="2038"/>
                  </a:lnTo>
                  <a:lnTo>
                    <a:pt x="3365" y="1266"/>
                  </a:lnTo>
                  <a:lnTo>
                    <a:pt x="2716" y="1266"/>
                  </a:lnTo>
                  <a:lnTo>
                    <a:pt x="2716" y="958"/>
                  </a:lnTo>
                  <a:lnTo>
                    <a:pt x="3149" y="402"/>
                  </a:lnTo>
                  <a:close/>
                  <a:moveTo>
                    <a:pt x="1883" y="402"/>
                  </a:moveTo>
                  <a:lnTo>
                    <a:pt x="2315" y="958"/>
                  </a:lnTo>
                  <a:lnTo>
                    <a:pt x="2315" y="1266"/>
                  </a:lnTo>
                  <a:lnTo>
                    <a:pt x="1698" y="1266"/>
                  </a:lnTo>
                  <a:lnTo>
                    <a:pt x="1081" y="2069"/>
                  </a:lnTo>
                  <a:lnTo>
                    <a:pt x="834" y="2069"/>
                  </a:lnTo>
                  <a:lnTo>
                    <a:pt x="433" y="1729"/>
                  </a:lnTo>
                  <a:lnTo>
                    <a:pt x="433" y="958"/>
                  </a:lnTo>
                  <a:lnTo>
                    <a:pt x="865" y="402"/>
                  </a:lnTo>
                  <a:close/>
                  <a:moveTo>
                    <a:pt x="3149" y="1668"/>
                  </a:moveTo>
                  <a:lnTo>
                    <a:pt x="3673" y="2316"/>
                  </a:lnTo>
                  <a:lnTo>
                    <a:pt x="3673" y="3303"/>
                  </a:lnTo>
                  <a:lnTo>
                    <a:pt x="3149" y="3951"/>
                  </a:lnTo>
                  <a:lnTo>
                    <a:pt x="1883" y="3951"/>
                  </a:lnTo>
                  <a:lnTo>
                    <a:pt x="1359" y="3303"/>
                  </a:lnTo>
                  <a:lnTo>
                    <a:pt x="1359" y="2316"/>
                  </a:lnTo>
                  <a:lnTo>
                    <a:pt x="1883" y="1668"/>
                  </a:lnTo>
                  <a:close/>
                  <a:moveTo>
                    <a:pt x="3581" y="4106"/>
                  </a:moveTo>
                  <a:lnTo>
                    <a:pt x="3581" y="5772"/>
                  </a:lnTo>
                  <a:lnTo>
                    <a:pt x="3272" y="6420"/>
                  </a:lnTo>
                  <a:lnTo>
                    <a:pt x="1791" y="6420"/>
                  </a:lnTo>
                  <a:lnTo>
                    <a:pt x="1482" y="5772"/>
                  </a:lnTo>
                  <a:lnTo>
                    <a:pt x="1482" y="4106"/>
                  </a:lnTo>
                  <a:lnTo>
                    <a:pt x="1698" y="4383"/>
                  </a:lnTo>
                  <a:lnTo>
                    <a:pt x="3334" y="4383"/>
                  </a:lnTo>
                  <a:lnTo>
                    <a:pt x="3581" y="4106"/>
                  </a:lnTo>
                  <a:close/>
                  <a:moveTo>
                    <a:pt x="3149" y="6821"/>
                  </a:moveTo>
                  <a:lnTo>
                    <a:pt x="3149" y="12870"/>
                  </a:lnTo>
                  <a:lnTo>
                    <a:pt x="2933" y="13488"/>
                  </a:lnTo>
                  <a:lnTo>
                    <a:pt x="2068" y="13488"/>
                  </a:lnTo>
                  <a:lnTo>
                    <a:pt x="1852" y="12870"/>
                  </a:lnTo>
                  <a:lnTo>
                    <a:pt x="1852" y="6821"/>
                  </a:lnTo>
                  <a:close/>
                  <a:moveTo>
                    <a:pt x="649" y="1"/>
                  </a:moveTo>
                  <a:lnTo>
                    <a:pt x="1" y="803"/>
                  </a:lnTo>
                  <a:lnTo>
                    <a:pt x="1" y="1914"/>
                  </a:lnTo>
                  <a:lnTo>
                    <a:pt x="680" y="2470"/>
                  </a:lnTo>
                  <a:lnTo>
                    <a:pt x="957" y="2470"/>
                  </a:lnTo>
                  <a:lnTo>
                    <a:pt x="957" y="3457"/>
                  </a:lnTo>
                  <a:lnTo>
                    <a:pt x="1050" y="3581"/>
                  </a:lnTo>
                  <a:lnTo>
                    <a:pt x="1050" y="5865"/>
                  </a:lnTo>
                  <a:lnTo>
                    <a:pt x="1451" y="6667"/>
                  </a:lnTo>
                  <a:lnTo>
                    <a:pt x="1451" y="12932"/>
                  </a:lnTo>
                  <a:lnTo>
                    <a:pt x="1760" y="13889"/>
                  </a:lnTo>
                  <a:lnTo>
                    <a:pt x="3241" y="13889"/>
                  </a:lnTo>
                  <a:lnTo>
                    <a:pt x="3550" y="12932"/>
                  </a:lnTo>
                  <a:lnTo>
                    <a:pt x="3550" y="6729"/>
                  </a:lnTo>
                  <a:lnTo>
                    <a:pt x="3951" y="5865"/>
                  </a:lnTo>
                  <a:lnTo>
                    <a:pt x="3951" y="3581"/>
                  </a:lnTo>
                  <a:lnTo>
                    <a:pt x="4074" y="3457"/>
                  </a:lnTo>
                  <a:lnTo>
                    <a:pt x="4074" y="2470"/>
                  </a:lnTo>
                  <a:lnTo>
                    <a:pt x="4383" y="2470"/>
                  </a:lnTo>
                  <a:lnTo>
                    <a:pt x="5000" y="1637"/>
                  </a:lnTo>
                  <a:lnTo>
                    <a:pt x="5000" y="803"/>
                  </a:lnTo>
                  <a:lnTo>
                    <a:pt x="4383" y="1"/>
                  </a:lnTo>
                  <a:lnTo>
                    <a:pt x="2963" y="1"/>
                  </a:lnTo>
                  <a:lnTo>
                    <a:pt x="2500" y="557"/>
                  </a:lnTo>
                  <a:lnTo>
                    <a:pt x="206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2"/>
            <p:cNvSpPr/>
            <p:nvPr/>
          </p:nvSpPr>
          <p:spPr>
            <a:xfrm>
              <a:off x="3462113" y="2797675"/>
              <a:ext cx="27025" cy="10050"/>
            </a:xfrm>
            <a:custGeom>
              <a:rect b="b" l="l" r="r" t="t"/>
              <a:pathLst>
                <a:path extrusionOk="0" h="402" w="1081">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52"/>
          <p:cNvGrpSpPr/>
          <p:nvPr/>
        </p:nvGrpSpPr>
        <p:grpSpPr>
          <a:xfrm>
            <a:off x="3377263" y="2166000"/>
            <a:ext cx="196750" cy="347000"/>
            <a:chOff x="3377263" y="2166000"/>
            <a:chExt cx="196750" cy="347000"/>
          </a:xfrm>
        </p:grpSpPr>
        <p:sp>
          <p:nvSpPr>
            <p:cNvPr id="2360" name="Google Shape;2360;p52"/>
            <p:cNvSpPr/>
            <p:nvPr/>
          </p:nvSpPr>
          <p:spPr>
            <a:xfrm>
              <a:off x="3381888" y="2171175"/>
              <a:ext cx="186725" cy="218375"/>
            </a:xfrm>
            <a:custGeom>
              <a:rect b="b" l="l" r="r" t="t"/>
              <a:pathLst>
                <a:path extrusionOk="0" h="8735" w="7469">
                  <a:moveTo>
                    <a:pt x="3734" y="1"/>
                  </a:moveTo>
                  <a:cubicBezTo>
                    <a:pt x="1821" y="1"/>
                    <a:pt x="0" y="1544"/>
                    <a:pt x="0" y="3457"/>
                  </a:cubicBezTo>
                  <a:cubicBezTo>
                    <a:pt x="0" y="4722"/>
                    <a:pt x="1451" y="7654"/>
                    <a:pt x="2037" y="8734"/>
                  </a:cubicBezTo>
                  <a:lnTo>
                    <a:pt x="5432" y="8734"/>
                  </a:lnTo>
                  <a:cubicBezTo>
                    <a:pt x="6049" y="7623"/>
                    <a:pt x="7469" y="4722"/>
                    <a:pt x="7469" y="3457"/>
                  </a:cubicBezTo>
                  <a:cubicBezTo>
                    <a:pt x="7469" y="1544"/>
                    <a:pt x="5648" y="1"/>
                    <a:pt x="3734"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2"/>
            <p:cNvSpPr/>
            <p:nvPr/>
          </p:nvSpPr>
          <p:spPr>
            <a:xfrm>
              <a:off x="3427413" y="2449700"/>
              <a:ext cx="95675" cy="58675"/>
            </a:xfrm>
            <a:custGeom>
              <a:rect b="b" l="l" r="r" t="t"/>
              <a:pathLst>
                <a:path extrusionOk="0" h="2347" w="3827">
                  <a:moveTo>
                    <a:pt x="0" y="1"/>
                  </a:moveTo>
                  <a:lnTo>
                    <a:pt x="0" y="1667"/>
                  </a:lnTo>
                  <a:lnTo>
                    <a:pt x="586" y="2346"/>
                  </a:lnTo>
                  <a:lnTo>
                    <a:pt x="3241" y="2346"/>
                  </a:lnTo>
                  <a:lnTo>
                    <a:pt x="3827" y="1667"/>
                  </a:lnTo>
                  <a:lnTo>
                    <a:pt x="3827"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2"/>
            <p:cNvSpPr/>
            <p:nvPr/>
          </p:nvSpPr>
          <p:spPr>
            <a:xfrm>
              <a:off x="3381888" y="2170925"/>
              <a:ext cx="100325" cy="218625"/>
            </a:xfrm>
            <a:custGeom>
              <a:rect b="b" l="l" r="r" t="t"/>
              <a:pathLst>
                <a:path extrusionOk="0" h="8745" w="4013">
                  <a:moveTo>
                    <a:pt x="3744" y="0"/>
                  </a:moveTo>
                  <a:cubicBezTo>
                    <a:pt x="1831" y="0"/>
                    <a:pt x="0" y="1551"/>
                    <a:pt x="0" y="3467"/>
                  </a:cubicBezTo>
                  <a:cubicBezTo>
                    <a:pt x="0" y="4732"/>
                    <a:pt x="1451" y="7633"/>
                    <a:pt x="2037" y="8744"/>
                  </a:cubicBezTo>
                  <a:lnTo>
                    <a:pt x="2562" y="8744"/>
                  </a:lnTo>
                  <a:cubicBezTo>
                    <a:pt x="1975" y="7633"/>
                    <a:pt x="556" y="4732"/>
                    <a:pt x="556" y="3467"/>
                  </a:cubicBezTo>
                  <a:cubicBezTo>
                    <a:pt x="556" y="1646"/>
                    <a:pt x="2191" y="165"/>
                    <a:pt x="4012" y="11"/>
                  </a:cubicBezTo>
                  <a:cubicBezTo>
                    <a:pt x="3923" y="4"/>
                    <a:pt x="3833" y="0"/>
                    <a:pt x="3744"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2"/>
            <p:cNvSpPr/>
            <p:nvPr/>
          </p:nvSpPr>
          <p:spPr>
            <a:xfrm>
              <a:off x="3427413" y="2449700"/>
              <a:ext cx="28550" cy="58675"/>
            </a:xfrm>
            <a:custGeom>
              <a:rect b="b" l="l" r="r" t="t"/>
              <a:pathLst>
                <a:path extrusionOk="0" h="2347" w="1142">
                  <a:moveTo>
                    <a:pt x="0" y="1"/>
                  </a:moveTo>
                  <a:lnTo>
                    <a:pt x="0" y="1667"/>
                  </a:lnTo>
                  <a:lnTo>
                    <a:pt x="586" y="2346"/>
                  </a:lnTo>
                  <a:lnTo>
                    <a:pt x="1142" y="2346"/>
                  </a:lnTo>
                  <a:lnTo>
                    <a:pt x="556" y="1667"/>
                  </a:lnTo>
                  <a:lnTo>
                    <a:pt x="556"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2"/>
            <p:cNvSpPr/>
            <p:nvPr/>
          </p:nvSpPr>
          <p:spPr>
            <a:xfrm>
              <a:off x="3425088" y="2166000"/>
              <a:ext cx="148925" cy="150250"/>
            </a:xfrm>
            <a:custGeom>
              <a:rect b="b" l="l" r="r" t="t"/>
              <a:pathLst>
                <a:path extrusionOk="0" h="6010" w="5957">
                  <a:moveTo>
                    <a:pt x="2013" y="0"/>
                  </a:moveTo>
                  <a:cubicBezTo>
                    <a:pt x="1349" y="0"/>
                    <a:pt x="661" y="168"/>
                    <a:pt x="0" y="547"/>
                  </a:cubicBezTo>
                  <a:lnTo>
                    <a:pt x="216" y="887"/>
                  </a:lnTo>
                  <a:cubicBezTo>
                    <a:pt x="800" y="551"/>
                    <a:pt x="1404" y="403"/>
                    <a:pt x="1987" y="403"/>
                  </a:cubicBezTo>
                  <a:cubicBezTo>
                    <a:pt x="3869" y="403"/>
                    <a:pt x="5525" y="1944"/>
                    <a:pt x="5525" y="3664"/>
                  </a:cubicBezTo>
                  <a:cubicBezTo>
                    <a:pt x="5463" y="4405"/>
                    <a:pt x="5247" y="5145"/>
                    <a:pt x="4938" y="5855"/>
                  </a:cubicBezTo>
                  <a:lnTo>
                    <a:pt x="5309" y="6010"/>
                  </a:lnTo>
                  <a:cubicBezTo>
                    <a:pt x="5648" y="5269"/>
                    <a:pt x="5864" y="4467"/>
                    <a:pt x="5957" y="3664"/>
                  </a:cubicBezTo>
                  <a:cubicBezTo>
                    <a:pt x="5957" y="1672"/>
                    <a:pt x="4106" y="0"/>
                    <a:pt x="20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2"/>
            <p:cNvSpPr/>
            <p:nvPr/>
          </p:nvSpPr>
          <p:spPr>
            <a:xfrm>
              <a:off x="3377263" y="2188150"/>
              <a:ext cx="174375" cy="324850"/>
            </a:xfrm>
            <a:custGeom>
              <a:rect b="b" l="l" r="r" t="t"/>
              <a:pathLst>
                <a:path extrusionOk="0" h="12994" w="6975">
                  <a:moveTo>
                    <a:pt x="5370" y="8241"/>
                  </a:moveTo>
                  <a:lnTo>
                    <a:pt x="5370" y="10247"/>
                  </a:lnTo>
                  <a:lnTo>
                    <a:pt x="2438" y="10247"/>
                  </a:lnTo>
                  <a:lnTo>
                    <a:pt x="2438" y="8241"/>
                  </a:lnTo>
                  <a:close/>
                  <a:moveTo>
                    <a:pt x="5617" y="10648"/>
                  </a:moveTo>
                  <a:lnTo>
                    <a:pt x="5617" y="12037"/>
                  </a:lnTo>
                  <a:lnTo>
                    <a:pt x="5154" y="12592"/>
                  </a:lnTo>
                  <a:lnTo>
                    <a:pt x="2685" y="12592"/>
                  </a:lnTo>
                  <a:lnTo>
                    <a:pt x="2222" y="12037"/>
                  </a:lnTo>
                  <a:lnTo>
                    <a:pt x="2222" y="10648"/>
                  </a:lnTo>
                  <a:close/>
                  <a:moveTo>
                    <a:pt x="1420" y="1"/>
                  </a:moveTo>
                  <a:cubicBezTo>
                    <a:pt x="556" y="649"/>
                    <a:pt x="31" y="1667"/>
                    <a:pt x="0" y="2778"/>
                  </a:cubicBezTo>
                  <a:cubicBezTo>
                    <a:pt x="0" y="4105"/>
                    <a:pt x="1481" y="7068"/>
                    <a:pt x="2068" y="8179"/>
                  </a:cubicBezTo>
                  <a:lnTo>
                    <a:pt x="2068" y="10247"/>
                  </a:lnTo>
                  <a:lnTo>
                    <a:pt x="1821" y="10247"/>
                  </a:lnTo>
                  <a:lnTo>
                    <a:pt x="1821" y="12191"/>
                  </a:lnTo>
                  <a:lnTo>
                    <a:pt x="2531" y="12993"/>
                  </a:lnTo>
                  <a:lnTo>
                    <a:pt x="5339" y="12993"/>
                  </a:lnTo>
                  <a:lnTo>
                    <a:pt x="6049" y="12191"/>
                  </a:lnTo>
                  <a:lnTo>
                    <a:pt x="6049" y="10247"/>
                  </a:lnTo>
                  <a:lnTo>
                    <a:pt x="5802" y="10247"/>
                  </a:lnTo>
                  <a:lnTo>
                    <a:pt x="5802" y="8148"/>
                  </a:lnTo>
                  <a:cubicBezTo>
                    <a:pt x="6142" y="7531"/>
                    <a:pt x="6604" y="6543"/>
                    <a:pt x="6975" y="5679"/>
                  </a:cubicBezTo>
                  <a:lnTo>
                    <a:pt x="6604" y="5525"/>
                  </a:lnTo>
                  <a:cubicBezTo>
                    <a:pt x="6265" y="6296"/>
                    <a:pt x="5864" y="7160"/>
                    <a:pt x="5493" y="7839"/>
                  </a:cubicBezTo>
                  <a:lnTo>
                    <a:pt x="2346" y="7839"/>
                  </a:lnTo>
                  <a:cubicBezTo>
                    <a:pt x="1759" y="6759"/>
                    <a:pt x="401" y="3982"/>
                    <a:pt x="401" y="2778"/>
                  </a:cubicBezTo>
                  <a:cubicBezTo>
                    <a:pt x="432" y="1791"/>
                    <a:pt x="895" y="896"/>
                    <a:pt x="1667" y="309"/>
                  </a:cubicBezTo>
                  <a:lnTo>
                    <a:pt x="14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2"/>
            <p:cNvSpPr/>
            <p:nvPr/>
          </p:nvSpPr>
          <p:spPr>
            <a:xfrm>
              <a:off x="3425088" y="2241225"/>
              <a:ext cx="117300" cy="100500"/>
            </a:xfrm>
            <a:custGeom>
              <a:rect b="b" l="l" r="r" t="t"/>
              <a:pathLst>
                <a:path extrusionOk="0" h="4020" w="4692">
                  <a:moveTo>
                    <a:pt x="1790" y="439"/>
                  </a:moveTo>
                  <a:lnTo>
                    <a:pt x="1790" y="1951"/>
                  </a:lnTo>
                  <a:lnTo>
                    <a:pt x="649" y="2877"/>
                  </a:lnTo>
                  <a:cubicBezTo>
                    <a:pt x="31" y="1890"/>
                    <a:pt x="649" y="593"/>
                    <a:pt x="1790" y="439"/>
                  </a:cubicBezTo>
                  <a:close/>
                  <a:moveTo>
                    <a:pt x="2192" y="439"/>
                  </a:moveTo>
                  <a:cubicBezTo>
                    <a:pt x="3334" y="593"/>
                    <a:pt x="3982" y="1890"/>
                    <a:pt x="3334" y="2877"/>
                  </a:cubicBezTo>
                  <a:lnTo>
                    <a:pt x="2192" y="1951"/>
                  </a:lnTo>
                  <a:lnTo>
                    <a:pt x="2192" y="439"/>
                  </a:lnTo>
                  <a:close/>
                  <a:moveTo>
                    <a:pt x="1790" y="2476"/>
                  </a:moveTo>
                  <a:lnTo>
                    <a:pt x="1790" y="3587"/>
                  </a:lnTo>
                  <a:cubicBezTo>
                    <a:pt x="1482" y="3556"/>
                    <a:pt x="1173" y="3402"/>
                    <a:pt x="926" y="3186"/>
                  </a:cubicBezTo>
                  <a:lnTo>
                    <a:pt x="1790" y="2476"/>
                  </a:lnTo>
                  <a:close/>
                  <a:moveTo>
                    <a:pt x="2222" y="2476"/>
                  </a:moveTo>
                  <a:lnTo>
                    <a:pt x="3087" y="3186"/>
                  </a:lnTo>
                  <a:cubicBezTo>
                    <a:pt x="2840" y="3402"/>
                    <a:pt x="2531" y="3556"/>
                    <a:pt x="2222" y="3587"/>
                  </a:cubicBezTo>
                  <a:lnTo>
                    <a:pt x="2222" y="2476"/>
                  </a:lnTo>
                  <a:close/>
                  <a:moveTo>
                    <a:pt x="2021" y="1"/>
                  </a:moveTo>
                  <a:cubicBezTo>
                    <a:pt x="989" y="1"/>
                    <a:pt x="0" y="802"/>
                    <a:pt x="0" y="2013"/>
                  </a:cubicBezTo>
                  <a:cubicBezTo>
                    <a:pt x="0" y="3124"/>
                    <a:pt x="895" y="4019"/>
                    <a:pt x="2006" y="4019"/>
                  </a:cubicBezTo>
                  <a:cubicBezTo>
                    <a:pt x="3796" y="4019"/>
                    <a:pt x="4691" y="1859"/>
                    <a:pt x="3426" y="593"/>
                  </a:cubicBezTo>
                  <a:cubicBezTo>
                    <a:pt x="3017" y="184"/>
                    <a:pt x="2514" y="1"/>
                    <a:pt x="20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2"/>
            <p:cNvSpPr/>
            <p:nvPr/>
          </p:nvSpPr>
          <p:spPr>
            <a:xfrm>
              <a:off x="3462113" y="2207450"/>
              <a:ext cx="27025" cy="10050"/>
            </a:xfrm>
            <a:custGeom>
              <a:rect b="b" l="l" r="r" t="t"/>
              <a:pathLst>
                <a:path extrusionOk="0" h="402" w="1081">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 name="Google Shape;2368;p52"/>
          <p:cNvGrpSpPr/>
          <p:nvPr/>
        </p:nvGrpSpPr>
        <p:grpSpPr>
          <a:xfrm>
            <a:off x="3301638" y="1610275"/>
            <a:ext cx="347225" cy="325600"/>
            <a:chOff x="3301638" y="1610275"/>
            <a:chExt cx="347225" cy="325600"/>
          </a:xfrm>
        </p:grpSpPr>
        <p:sp>
          <p:nvSpPr>
            <p:cNvPr id="2369" name="Google Shape;2369;p52"/>
            <p:cNvSpPr/>
            <p:nvPr/>
          </p:nvSpPr>
          <p:spPr>
            <a:xfrm>
              <a:off x="3309363" y="1726775"/>
              <a:ext cx="333325" cy="202925"/>
            </a:xfrm>
            <a:custGeom>
              <a:rect b="b" l="l" r="r" t="t"/>
              <a:pathLst>
                <a:path extrusionOk="0" h="8117" w="13333">
                  <a:moveTo>
                    <a:pt x="12314" y="0"/>
                  </a:moveTo>
                  <a:lnTo>
                    <a:pt x="9598" y="1327"/>
                  </a:lnTo>
                  <a:cubicBezTo>
                    <a:pt x="9463" y="2887"/>
                    <a:pt x="8152" y="3933"/>
                    <a:pt x="6745" y="3933"/>
                  </a:cubicBezTo>
                  <a:cubicBezTo>
                    <a:pt x="6230" y="3933"/>
                    <a:pt x="5703" y="3793"/>
                    <a:pt x="5216" y="3488"/>
                  </a:cubicBezTo>
                  <a:lnTo>
                    <a:pt x="0" y="6049"/>
                  </a:lnTo>
                  <a:lnTo>
                    <a:pt x="988" y="8117"/>
                  </a:lnTo>
                  <a:lnTo>
                    <a:pt x="13332" y="2068"/>
                  </a:lnTo>
                  <a:lnTo>
                    <a:pt x="12314"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2"/>
            <p:cNvSpPr/>
            <p:nvPr/>
          </p:nvSpPr>
          <p:spPr>
            <a:xfrm>
              <a:off x="3407338" y="1618750"/>
              <a:ext cx="142000" cy="206025"/>
            </a:xfrm>
            <a:custGeom>
              <a:rect b="b" l="l" r="r" t="t"/>
              <a:pathLst>
                <a:path extrusionOk="0" h="8241" w="5680">
                  <a:moveTo>
                    <a:pt x="2840" y="1"/>
                  </a:moveTo>
                  <a:cubicBezTo>
                    <a:pt x="2840" y="1"/>
                    <a:pt x="1" y="3828"/>
                    <a:pt x="1" y="5401"/>
                  </a:cubicBezTo>
                  <a:cubicBezTo>
                    <a:pt x="1" y="6975"/>
                    <a:pt x="1266" y="8241"/>
                    <a:pt x="2840" y="8241"/>
                  </a:cubicBezTo>
                  <a:cubicBezTo>
                    <a:pt x="4414" y="8241"/>
                    <a:pt x="5679" y="6975"/>
                    <a:pt x="5679" y="5401"/>
                  </a:cubicBezTo>
                  <a:cubicBezTo>
                    <a:pt x="5679" y="3828"/>
                    <a:pt x="2840" y="1"/>
                    <a:pt x="2840"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2"/>
            <p:cNvSpPr/>
            <p:nvPr/>
          </p:nvSpPr>
          <p:spPr>
            <a:xfrm>
              <a:off x="3445138" y="1705175"/>
              <a:ext cx="65625" cy="94925"/>
            </a:xfrm>
            <a:custGeom>
              <a:rect b="b" l="l" r="r" t="t"/>
              <a:pathLst>
                <a:path extrusionOk="0" h="3797" w="2625">
                  <a:moveTo>
                    <a:pt x="1328" y="0"/>
                  </a:moveTo>
                  <a:cubicBezTo>
                    <a:pt x="1328" y="0"/>
                    <a:pt x="1" y="1759"/>
                    <a:pt x="1" y="2500"/>
                  </a:cubicBezTo>
                  <a:cubicBezTo>
                    <a:pt x="1" y="3364"/>
                    <a:pt x="657" y="3796"/>
                    <a:pt x="1312" y="3796"/>
                  </a:cubicBezTo>
                  <a:cubicBezTo>
                    <a:pt x="1968" y="3796"/>
                    <a:pt x="2624" y="3364"/>
                    <a:pt x="2624" y="2500"/>
                  </a:cubicBezTo>
                  <a:cubicBezTo>
                    <a:pt x="2624" y="1759"/>
                    <a:pt x="1328" y="0"/>
                    <a:pt x="1328" y="0"/>
                  </a:cubicBez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2"/>
            <p:cNvSpPr/>
            <p:nvPr/>
          </p:nvSpPr>
          <p:spPr>
            <a:xfrm>
              <a:off x="3475238" y="1828625"/>
              <a:ext cx="166675" cy="101075"/>
            </a:xfrm>
            <a:custGeom>
              <a:rect b="b" l="l" r="r" t="t"/>
              <a:pathLst>
                <a:path extrusionOk="0" h="4043" w="6667">
                  <a:moveTo>
                    <a:pt x="2624" y="0"/>
                  </a:moveTo>
                  <a:lnTo>
                    <a:pt x="0" y="1265"/>
                  </a:lnTo>
                  <a:lnTo>
                    <a:pt x="5679" y="4043"/>
                  </a:lnTo>
                  <a:lnTo>
                    <a:pt x="6667" y="1975"/>
                  </a:lnTo>
                  <a:lnTo>
                    <a:pt x="2624"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2"/>
            <p:cNvSpPr/>
            <p:nvPr/>
          </p:nvSpPr>
          <p:spPr>
            <a:xfrm>
              <a:off x="3309363" y="1726775"/>
              <a:ext cx="130400" cy="101875"/>
            </a:xfrm>
            <a:custGeom>
              <a:rect b="b" l="l" r="r" t="t"/>
              <a:pathLst>
                <a:path extrusionOk="0" h="4075" w="5216">
                  <a:moveTo>
                    <a:pt x="988" y="0"/>
                  </a:moveTo>
                  <a:lnTo>
                    <a:pt x="0" y="2068"/>
                  </a:lnTo>
                  <a:lnTo>
                    <a:pt x="4043" y="4074"/>
                  </a:lnTo>
                  <a:lnTo>
                    <a:pt x="5216" y="3488"/>
                  </a:lnTo>
                  <a:cubicBezTo>
                    <a:pt x="4506" y="3025"/>
                    <a:pt x="4043" y="2284"/>
                    <a:pt x="3950" y="1451"/>
                  </a:cubicBezTo>
                  <a:lnTo>
                    <a:pt x="988" y="0"/>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2"/>
            <p:cNvSpPr/>
            <p:nvPr/>
          </p:nvSpPr>
          <p:spPr>
            <a:xfrm>
              <a:off x="3309363" y="1813950"/>
              <a:ext cx="136575" cy="115750"/>
            </a:xfrm>
            <a:custGeom>
              <a:rect b="b" l="l" r="r" t="t"/>
              <a:pathLst>
                <a:path extrusionOk="0" h="4630" w="5463">
                  <a:moveTo>
                    <a:pt x="5216" y="1"/>
                  </a:moveTo>
                  <a:lnTo>
                    <a:pt x="0" y="2562"/>
                  </a:lnTo>
                  <a:lnTo>
                    <a:pt x="988" y="4630"/>
                  </a:lnTo>
                  <a:lnTo>
                    <a:pt x="1420" y="4414"/>
                  </a:lnTo>
                  <a:lnTo>
                    <a:pt x="525" y="2562"/>
                  </a:lnTo>
                  <a:lnTo>
                    <a:pt x="5463" y="124"/>
                  </a:lnTo>
                  <a:cubicBezTo>
                    <a:pt x="5370" y="93"/>
                    <a:pt x="5278" y="32"/>
                    <a:pt x="5216" y="1"/>
                  </a:cubicBez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2"/>
            <p:cNvSpPr/>
            <p:nvPr/>
          </p:nvSpPr>
          <p:spPr>
            <a:xfrm>
              <a:off x="3485263" y="1726775"/>
              <a:ext cx="134275" cy="98350"/>
            </a:xfrm>
            <a:custGeom>
              <a:rect b="b" l="l" r="r" t="t"/>
              <a:pathLst>
                <a:path extrusionOk="0" h="3934" w="5371">
                  <a:moveTo>
                    <a:pt x="5278" y="0"/>
                  </a:moveTo>
                  <a:lnTo>
                    <a:pt x="2562" y="1327"/>
                  </a:lnTo>
                  <a:cubicBezTo>
                    <a:pt x="2439" y="2716"/>
                    <a:pt x="1359" y="3796"/>
                    <a:pt x="1" y="3920"/>
                  </a:cubicBezTo>
                  <a:cubicBezTo>
                    <a:pt x="94" y="3929"/>
                    <a:pt x="187" y="3933"/>
                    <a:pt x="279" y="3933"/>
                  </a:cubicBezTo>
                  <a:cubicBezTo>
                    <a:pt x="1735" y="3933"/>
                    <a:pt x="2973" y="2808"/>
                    <a:pt x="3118" y="1327"/>
                  </a:cubicBezTo>
                  <a:lnTo>
                    <a:pt x="3087" y="1327"/>
                  </a:lnTo>
                  <a:lnTo>
                    <a:pt x="5371" y="216"/>
                  </a:lnTo>
                  <a:lnTo>
                    <a:pt x="5278"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2"/>
            <p:cNvSpPr/>
            <p:nvPr/>
          </p:nvSpPr>
          <p:spPr>
            <a:xfrm>
              <a:off x="3406613" y="1618750"/>
              <a:ext cx="78675" cy="206350"/>
            </a:xfrm>
            <a:custGeom>
              <a:rect b="b" l="l" r="r" t="t"/>
              <a:pathLst>
                <a:path extrusionOk="0" h="8254" w="3147">
                  <a:moveTo>
                    <a:pt x="2869" y="1"/>
                  </a:moveTo>
                  <a:cubicBezTo>
                    <a:pt x="2869" y="1"/>
                    <a:pt x="30" y="3828"/>
                    <a:pt x="30" y="5401"/>
                  </a:cubicBezTo>
                  <a:cubicBezTo>
                    <a:pt x="0" y="7007"/>
                    <a:pt x="1296" y="8253"/>
                    <a:pt x="2873" y="8253"/>
                  </a:cubicBezTo>
                  <a:cubicBezTo>
                    <a:pt x="2963" y="8253"/>
                    <a:pt x="3055" y="8249"/>
                    <a:pt x="3147" y="8241"/>
                  </a:cubicBezTo>
                  <a:cubicBezTo>
                    <a:pt x="1665" y="8086"/>
                    <a:pt x="554" y="6883"/>
                    <a:pt x="554" y="5401"/>
                  </a:cubicBezTo>
                  <a:cubicBezTo>
                    <a:pt x="554" y="4136"/>
                    <a:pt x="2437" y="1389"/>
                    <a:pt x="3147" y="402"/>
                  </a:cubicBezTo>
                  <a:cubicBezTo>
                    <a:pt x="2961" y="155"/>
                    <a:pt x="2869" y="1"/>
                    <a:pt x="2869"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2"/>
            <p:cNvSpPr/>
            <p:nvPr/>
          </p:nvSpPr>
          <p:spPr>
            <a:xfrm>
              <a:off x="3445138" y="1705175"/>
              <a:ext cx="39375" cy="94950"/>
            </a:xfrm>
            <a:custGeom>
              <a:rect b="b" l="l" r="r" t="t"/>
              <a:pathLst>
                <a:path extrusionOk="0" h="3798" w="1575">
                  <a:moveTo>
                    <a:pt x="1328" y="0"/>
                  </a:moveTo>
                  <a:cubicBezTo>
                    <a:pt x="1328" y="0"/>
                    <a:pt x="1" y="1759"/>
                    <a:pt x="1" y="2469"/>
                  </a:cubicBezTo>
                  <a:cubicBezTo>
                    <a:pt x="1" y="3205"/>
                    <a:pt x="603" y="3797"/>
                    <a:pt x="1297" y="3797"/>
                  </a:cubicBezTo>
                  <a:cubicBezTo>
                    <a:pt x="1388" y="3797"/>
                    <a:pt x="1481" y="3787"/>
                    <a:pt x="1575" y="3765"/>
                  </a:cubicBezTo>
                  <a:cubicBezTo>
                    <a:pt x="994" y="3643"/>
                    <a:pt x="565" y="3097"/>
                    <a:pt x="556" y="2487"/>
                  </a:cubicBezTo>
                  <a:lnTo>
                    <a:pt x="556" y="2487"/>
                  </a:lnTo>
                  <a:cubicBezTo>
                    <a:pt x="567" y="1959"/>
                    <a:pt x="1207" y="952"/>
                    <a:pt x="1575" y="401"/>
                  </a:cubicBezTo>
                  <a:cubicBezTo>
                    <a:pt x="1420" y="154"/>
                    <a:pt x="1328" y="0"/>
                    <a:pt x="1328" y="0"/>
                  </a:cubicBez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2"/>
            <p:cNvSpPr/>
            <p:nvPr/>
          </p:nvSpPr>
          <p:spPr>
            <a:xfrm>
              <a:off x="3475238" y="1827850"/>
              <a:ext cx="144300" cy="101850"/>
            </a:xfrm>
            <a:custGeom>
              <a:rect b="b" l="l" r="r" t="t"/>
              <a:pathLst>
                <a:path extrusionOk="0" h="4074" w="5772">
                  <a:moveTo>
                    <a:pt x="2624" y="0"/>
                  </a:moveTo>
                  <a:lnTo>
                    <a:pt x="0" y="1296"/>
                  </a:lnTo>
                  <a:lnTo>
                    <a:pt x="5679" y="4074"/>
                  </a:lnTo>
                  <a:lnTo>
                    <a:pt x="5772" y="3858"/>
                  </a:lnTo>
                  <a:lnTo>
                    <a:pt x="556" y="1296"/>
                  </a:lnTo>
                  <a:lnTo>
                    <a:pt x="2901" y="154"/>
                  </a:lnTo>
                  <a:lnTo>
                    <a:pt x="2624"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2"/>
            <p:cNvSpPr/>
            <p:nvPr/>
          </p:nvSpPr>
          <p:spPr>
            <a:xfrm>
              <a:off x="3309363" y="1726775"/>
              <a:ext cx="108025" cy="101875"/>
            </a:xfrm>
            <a:custGeom>
              <a:rect b="b" l="l" r="r" t="t"/>
              <a:pathLst>
                <a:path extrusionOk="0" h="4075" w="4321">
                  <a:moveTo>
                    <a:pt x="988" y="0"/>
                  </a:moveTo>
                  <a:lnTo>
                    <a:pt x="0" y="2068"/>
                  </a:lnTo>
                  <a:lnTo>
                    <a:pt x="4043" y="4074"/>
                  </a:lnTo>
                  <a:lnTo>
                    <a:pt x="4321" y="3920"/>
                  </a:lnTo>
                  <a:lnTo>
                    <a:pt x="525" y="2068"/>
                  </a:lnTo>
                  <a:lnTo>
                    <a:pt x="1420" y="216"/>
                  </a:lnTo>
                  <a:lnTo>
                    <a:pt x="988" y="0"/>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2"/>
            <p:cNvSpPr/>
            <p:nvPr/>
          </p:nvSpPr>
          <p:spPr>
            <a:xfrm>
              <a:off x="3440513" y="1696675"/>
              <a:ext cx="75650" cy="108825"/>
            </a:xfrm>
            <a:custGeom>
              <a:rect b="b" l="l" r="r" t="t"/>
              <a:pathLst>
                <a:path extrusionOk="0" h="4353" w="3026">
                  <a:moveTo>
                    <a:pt x="1513" y="711"/>
                  </a:moveTo>
                  <a:cubicBezTo>
                    <a:pt x="1791" y="1112"/>
                    <a:pt x="2624" y="2315"/>
                    <a:pt x="2624" y="2840"/>
                  </a:cubicBezTo>
                  <a:cubicBezTo>
                    <a:pt x="2670" y="3612"/>
                    <a:pt x="2092" y="3997"/>
                    <a:pt x="1513" y="3997"/>
                  </a:cubicBezTo>
                  <a:cubicBezTo>
                    <a:pt x="934" y="3997"/>
                    <a:pt x="356" y="3612"/>
                    <a:pt x="402" y="2840"/>
                  </a:cubicBezTo>
                  <a:cubicBezTo>
                    <a:pt x="402" y="2377"/>
                    <a:pt x="1081" y="1297"/>
                    <a:pt x="1513" y="711"/>
                  </a:cubicBezTo>
                  <a:close/>
                  <a:moveTo>
                    <a:pt x="1513" y="1"/>
                  </a:moveTo>
                  <a:cubicBezTo>
                    <a:pt x="1050" y="587"/>
                    <a:pt x="1" y="2099"/>
                    <a:pt x="1" y="2840"/>
                  </a:cubicBezTo>
                  <a:cubicBezTo>
                    <a:pt x="1" y="3673"/>
                    <a:pt x="680" y="4352"/>
                    <a:pt x="1513" y="4352"/>
                  </a:cubicBezTo>
                  <a:cubicBezTo>
                    <a:pt x="2346" y="4352"/>
                    <a:pt x="3025" y="3673"/>
                    <a:pt x="3025" y="2840"/>
                  </a:cubicBezTo>
                  <a:cubicBezTo>
                    <a:pt x="3025" y="2099"/>
                    <a:pt x="1945" y="587"/>
                    <a:pt x="15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2"/>
            <p:cNvSpPr/>
            <p:nvPr/>
          </p:nvSpPr>
          <p:spPr>
            <a:xfrm>
              <a:off x="3401938" y="1610275"/>
              <a:ext cx="135050" cy="198300"/>
            </a:xfrm>
            <a:custGeom>
              <a:rect b="b" l="l" r="r" t="t"/>
              <a:pathLst>
                <a:path extrusionOk="0" h="7932" w="5402">
                  <a:moveTo>
                    <a:pt x="3056" y="0"/>
                  </a:moveTo>
                  <a:cubicBezTo>
                    <a:pt x="2192" y="1173"/>
                    <a:pt x="1" y="4290"/>
                    <a:pt x="1" y="5740"/>
                  </a:cubicBezTo>
                  <a:cubicBezTo>
                    <a:pt x="1" y="6574"/>
                    <a:pt x="340" y="7376"/>
                    <a:pt x="926" y="7932"/>
                  </a:cubicBezTo>
                  <a:lnTo>
                    <a:pt x="1204" y="7654"/>
                  </a:lnTo>
                  <a:cubicBezTo>
                    <a:pt x="680" y="7160"/>
                    <a:pt x="402" y="6450"/>
                    <a:pt x="402" y="5740"/>
                  </a:cubicBezTo>
                  <a:cubicBezTo>
                    <a:pt x="402" y="4506"/>
                    <a:pt x="2346" y="1698"/>
                    <a:pt x="3056" y="679"/>
                  </a:cubicBezTo>
                  <a:cubicBezTo>
                    <a:pt x="3766" y="1698"/>
                    <a:pt x="4445" y="2778"/>
                    <a:pt x="5031" y="3858"/>
                  </a:cubicBezTo>
                  <a:lnTo>
                    <a:pt x="5401" y="3673"/>
                  </a:lnTo>
                  <a:cubicBezTo>
                    <a:pt x="4722" y="2407"/>
                    <a:pt x="3920" y="1173"/>
                    <a:pt x="3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2"/>
            <p:cNvSpPr/>
            <p:nvPr/>
          </p:nvSpPr>
          <p:spPr>
            <a:xfrm>
              <a:off x="3437438" y="1715975"/>
              <a:ext cx="117300" cy="114325"/>
            </a:xfrm>
            <a:custGeom>
              <a:rect b="b" l="l" r="r" t="t"/>
              <a:pathLst>
                <a:path extrusionOk="0" h="4573" w="4692">
                  <a:moveTo>
                    <a:pt x="4259" y="0"/>
                  </a:moveTo>
                  <a:lnTo>
                    <a:pt x="3858" y="155"/>
                  </a:lnTo>
                  <a:cubicBezTo>
                    <a:pt x="4074" y="587"/>
                    <a:pt x="4197" y="1050"/>
                    <a:pt x="4259" y="1512"/>
                  </a:cubicBezTo>
                  <a:cubicBezTo>
                    <a:pt x="4259" y="3067"/>
                    <a:pt x="3006" y="4165"/>
                    <a:pt x="1641" y="4165"/>
                  </a:cubicBezTo>
                  <a:cubicBezTo>
                    <a:pt x="1163" y="4165"/>
                    <a:pt x="672" y="4030"/>
                    <a:pt x="216" y="3735"/>
                  </a:cubicBezTo>
                  <a:lnTo>
                    <a:pt x="0" y="4105"/>
                  </a:lnTo>
                  <a:cubicBezTo>
                    <a:pt x="509" y="4426"/>
                    <a:pt x="1062" y="4572"/>
                    <a:pt x="1604" y="4572"/>
                  </a:cubicBezTo>
                  <a:cubicBezTo>
                    <a:pt x="3196" y="4572"/>
                    <a:pt x="4691" y="3309"/>
                    <a:pt x="4691" y="1512"/>
                  </a:cubicBezTo>
                  <a:cubicBezTo>
                    <a:pt x="4630" y="988"/>
                    <a:pt x="4506" y="463"/>
                    <a:pt x="42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2"/>
            <p:cNvSpPr/>
            <p:nvPr/>
          </p:nvSpPr>
          <p:spPr>
            <a:xfrm>
              <a:off x="3301638" y="1719825"/>
              <a:ext cx="347225" cy="216050"/>
            </a:xfrm>
            <a:custGeom>
              <a:rect b="b" l="l" r="r" t="t"/>
              <a:pathLst>
                <a:path extrusionOk="0" h="8642" w="13889">
                  <a:moveTo>
                    <a:pt x="1204" y="1"/>
                  </a:moveTo>
                  <a:lnTo>
                    <a:pt x="1" y="2408"/>
                  </a:lnTo>
                  <a:lnTo>
                    <a:pt x="3858" y="4321"/>
                  </a:lnTo>
                  <a:lnTo>
                    <a:pt x="1" y="6204"/>
                  </a:lnTo>
                  <a:lnTo>
                    <a:pt x="1204" y="8642"/>
                  </a:lnTo>
                  <a:lnTo>
                    <a:pt x="7963" y="5340"/>
                  </a:lnTo>
                  <a:lnTo>
                    <a:pt x="9568" y="6142"/>
                  </a:lnTo>
                  <a:lnTo>
                    <a:pt x="9753" y="5772"/>
                  </a:lnTo>
                  <a:lnTo>
                    <a:pt x="8426" y="5124"/>
                  </a:lnTo>
                  <a:lnTo>
                    <a:pt x="13888" y="2439"/>
                  </a:lnTo>
                  <a:lnTo>
                    <a:pt x="12716" y="1"/>
                  </a:lnTo>
                  <a:lnTo>
                    <a:pt x="10617" y="1019"/>
                  </a:lnTo>
                  <a:lnTo>
                    <a:pt x="10802" y="1389"/>
                  </a:lnTo>
                  <a:lnTo>
                    <a:pt x="12530" y="556"/>
                  </a:lnTo>
                  <a:lnTo>
                    <a:pt x="12901" y="1358"/>
                  </a:lnTo>
                  <a:lnTo>
                    <a:pt x="10370" y="2593"/>
                  </a:lnTo>
                  <a:lnTo>
                    <a:pt x="10555" y="2963"/>
                  </a:lnTo>
                  <a:lnTo>
                    <a:pt x="13086" y="1729"/>
                  </a:lnTo>
                  <a:lnTo>
                    <a:pt x="13333" y="2253"/>
                  </a:lnTo>
                  <a:lnTo>
                    <a:pt x="1389" y="8117"/>
                  </a:lnTo>
                  <a:lnTo>
                    <a:pt x="1266" y="7870"/>
                  </a:lnTo>
                  <a:lnTo>
                    <a:pt x="2932" y="7068"/>
                  </a:lnTo>
                  <a:lnTo>
                    <a:pt x="2778" y="6698"/>
                  </a:lnTo>
                  <a:lnTo>
                    <a:pt x="1081" y="7500"/>
                  </a:lnTo>
                  <a:lnTo>
                    <a:pt x="896" y="7130"/>
                  </a:lnTo>
                  <a:lnTo>
                    <a:pt x="4290" y="5463"/>
                  </a:lnTo>
                  <a:lnTo>
                    <a:pt x="4136" y="5093"/>
                  </a:lnTo>
                  <a:lnTo>
                    <a:pt x="710" y="6759"/>
                  </a:lnTo>
                  <a:lnTo>
                    <a:pt x="556" y="6420"/>
                  </a:lnTo>
                  <a:lnTo>
                    <a:pt x="4784" y="4321"/>
                  </a:lnTo>
                  <a:cubicBezTo>
                    <a:pt x="4652" y="4004"/>
                    <a:pt x="4633" y="3981"/>
                    <a:pt x="4630" y="3981"/>
                  </a:cubicBezTo>
                  <a:cubicBezTo>
                    <a:pt x="4630" y="3981"/>
                    <a:pt x="4630" y="3982"/>
                    <a:pt x="4630" y="3982"/>
                  </a:cubicBezTo>
                  <a:lnTo>
                    <a:pt x="4352" y="4105"/>
                  </a:lnTo>
                  <a:lnTo>
                    <a:pt x="556" y="2253"/>
                  </a:lnTo>
                  <a:lnTo>
                    <a:pt x="680" y="1976"/>
                  </a:lnTo>
                  <a:lnTo>
                    <a:pt x="1605" y="2408"/>
                  </a:lnTo>
                  <a:lnTo>
                    <a:pt x="1760" y="2037"/>
                  </a:lnTo>
                  <a:lnTo>
                    <a:pt x="865" y="1605"/>
                  </a:lnTo>
                  <a:lnTo>
                    <a:pt x="1050" y="1204"/>
                  </a:lnTo>
                  <a:lnTo>
                    <a:pt x="3519" y="2408"/>
                  </a:lnTo>
                  <a:lnTo>
                    <a:pt x="3673" y="2037"/>
                  </a:lnTo>
                  <a:lnTo>
                    <a:pt x="1235" y="865"/>
                  </a:lnTo>
                  <a:lnTo>
                    <a:pt x="1389" y="525"/>
                  </a:lnTo>
                  <a:lnTo>
                    <a:pt x="3303" y="1482"/>
                  </a:lnTo>
                  <a:lnTo>
                    <a:pt x="3488" y="1112"/>
                  </a:lnTo>
                  <a:lnTo>
                    <a:pt x="12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2"/>
            <p:cNvSpPr/>
            <p:nvPr/>
          </p:nvSpPr>
          <p:spPr>
            <a:xfrm>
              <a:off x="3496063" y="1834775"/>
              <a:ext cx="152800" cy="101100"/>
            </a:xfrm>
            <a:custGeom>
              <a:rect b="b" l="l" r="r" t="t"/>
              <a:pathLst>
                <a:path extrusionOk="0" h="4044" w="6112">
                  <a:moveTo>
                    <a:pt x="2809" y="1"/>
                  </a:moveTo>
                  <a:lnTo>
                    <a:pt x="2624" y="371"/>
                  </a:lnTo>
                  <a:lnTo>
                    <a:pt x="5556" y="1822"/>
                  </a:lnTo>
                  <a:lnTo>
                    <a:pt x="5371" y="2285"/>
                  </a:lnTo>
                  <a:lnTo>
                    <a:pt x="4321" y="1760"/>
                  </a:lnTo>
                  <a:lnTo>
                    <a:pt x="4136" y="2130"/>
                  </a:lnTo>
                  <a:lnTo>
                    <a:pt x="5186" y="2593"/>
                  </a:lnTo>
                  <a:lnTo>
                    <a:pt x="4753" y="3519"/>
                  </a:lnTo>
                  <a:lnTo>
                    <a:pt x="186" y="1266"/>
                  </a:lnTo>
                  <a:lnTo>
                    <a:pt x="1" y="1637"/>
                  </a:lnTo>
                  <a:lnTo>
                    <a:pt x="4939" y="4044"/>
                  </a:lnTo>
                  <a:lnTo>
                    <a:pt x="6111" y="1606"/>
                  </a:lnTo>
                  <a:lnTo>
                    <a:pt x="28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2"/>
            <p:cNvSpPr/>
            <p:nvPr/>
          </p:nvSpPr>
          <p:spPr>
            <a:xfrm>
              <a:off x="3465213" y="1672000"/>
              <a:ext cx="27025" cy="9275"/>
            </a:xfrm>
            <a:custGeom>
              <a:rect b="b" l="l" r="r" t="t"/>
              <a:pathLst>
                <a:path extrusionOk="0" h="371" w="1081">
                  <a:moveTo>
                    <a:pt x="0" y="0"/>
                  </a:moveTo>
                  <a:lnTo>
                    <a:pt x="0" y="370"/>
                  </a:lnTo>
                  <a:lnTo>
                    <a:pt x="401" y="370"/>
                  </a:lnTo>
                  <a:lnTo>
                    <a:pt x="401" y="0"/>
                  </a:lnTo>
                  <a:close/>
                  <a:moveTo>
                    <a:pt x="679" y="0"/>
                  </a:moveTo>
                  <a:lnTo>
                    <a:pt x="679" y="370"/>
                  </a:lnTo>
                  <a:lnTo>
                    <a:pt x="1080" y="370"/>
                  </a:lnTo>
                  <a:lnTo>
                    <a:pt x="10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52"/>
          <p:cNvGrpSpPr/>
          <p:nvPr/>
        </p:nvGrpSpPr>
        <p:grpSpPr>
          <a:xfrm>
            <a:off x="2540888" y="2745950"/>
            <a:ext cx="355125" cy="274725"/>
            <a:chOff x="2540888" y="2745950"/>
            <a:chExt cx="355125" cy="274725"/>
          </a:xfrm>
        </p:grpSpPr>
        <p:sp>
          <p:nvSpPr>
            <p:cNvPr id="2387" name="Google Shape;2387;p52"/>
            <p:cNvSpPr/>
            <p:nvPr/>
          </p:nvSpPr>
          <p:spPr>
            <a:xfrm>
              <a:off x="2770038" y="2972800"/>
              <a:ext cx="37825" cy="43250"/>
            </a:xfrm>
            <a:custGeom>
              <a:rect b="b" l="l" r="r" t="t"/>
              <a:pathLst>
                <a:path extrusionOk="0" h="1730" w="1513">
                  <a:moveTo>
                    <a:pt x="1" y="1"/>
                  </a:moveTo>
                  <a:lnTo>
                    <a:pt x="1" y="1729"/>
                  </a:lnTo>
                  <a:lnTo>
                    <a:pt x="1513" y="1729"/>
                  </a:lnTo>
                  <a:lnTo>
                    <a:pt x="1513" y="1"/>
                  </a:lnTo>
                  <a:close/>
                </a:path>
              </a:pathLst>
            </a:custGeom>
            <a:solidFill>
              <a:srgbClr val="FFB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2"/>
            <p:cNvSpPr/>
            <p:nvPr/>
          </p:nvSpPr>
          <p:spPr>
            <a:xfrm>
              <a:off x="2546288" y="2972800"/>
              <a:ext cx="57125" cy="43250"/>
            </a:xfrm>
            <a:custGeom>
              <a:rect b="b" l="l" r="r" t="t"/>
              <a:pathLst>
                <a:path extrusionOk="0" h="1730" w="2285">
                  <a:moveTo>
                    <a:pt x="1" y="1"/>
                  </a:moveTo>
                  <a:lnTo>
                    <a:pt x="1" y="1729"/>
                  </a:lnTo>
                  <a:lnTo>
                    <a:pt x="2285" y="1729"/>
                  </a:lnTo>
                  <a:lnTo>
                    <a:pt x="2285"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2"/>
            <p:cNvSpPr/>
            <p:nvPr/>
          </p:nvSpPr>
          <p:spPr>
            <a:xfrm>
              <a:off x="2603388" y="2972800"/>
              <a:ext cx="166675" cy="43250"/>
            </a:xfrm>
            <a:custGeom>
              <a:rect b="b" l="l" r="r" t="t"/>
              <a:pathLst>
                <a:path extrusionOk="0" h="1730" w="6667">
                  <a:moveTo>
                    <a:pt x="1" y="1"/>
                  </a:moveTo>
                  <a:lnTo>
                    <a:pt x="1" y="1729"/>
                  </a:lnTo>
                  <a:lnTo>
                    <a:pt x="6667" y="1729"/>
                  </a:lnTo>
                  <a:lnTo>
                    <a:pt x="66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2"/>
            <p:cNvSpPr/>
            <p:nvPr/>
          </p:nvSpPr>
          <p:spPr>
            <a:xfrm>
              <a:off x="2623488" y="2752050"/>
              <a:ext cx="254600" cy="175625"/>
            </a:xfrm>
            <a:custGeom>
              <a:rect b="b" l="l" r="r" t="t"/>
              <a:pathLst>
                <a:path extrusionOk="0" h="7025" w="10184">
                  <a:moveTo>
                    <a:pt x="4790" y="0"/>
                  </a:moveTo>
                  <a:cubicBezTo>
                    <a:pt x="3892" y="0"/>
                    <a:pt x="2996" y="517"/>
                    <a:pt x="2653" y="1547"/>
                  </a:cubicBezTo>
                  <a:cubicBezTo>
                    <a:pt x="2594" y="1535"/>
                    <a:pt x="2537" y="1529"/>
                    <a:pt x="2481" y="1529"/>
                  </a:cubicBezTo>
                  <a:cubicBezTo>
                    <a:pt x="1989" y="1529"/>
                    <a:pt x="1632" y="1987"/>
                    <a:pt x="1751" y="2477"/>
                  </a:cubicBezTo>
                  <a:lnTo>
                    <a:pt x="1751" y="2477"/>
                  </a:lnTo>
                  <a:cubicBezTo>
                    <a:pt x="1" y="3468"/>
                    <a:pt x="711" y="6146"/>
                    <a:pt x="2715" y="6146"/>
                  </a:cubicBezTo>
                  <a:cubicBezTo>
                    <a:pt x="3092" y="6721"/>
                    <a:pt x="3711" y="7024"/>
                    <a:pt x="4333" y="7024"/>
                  </a:cubicBezTo>
                  <a:cubicBezTo>
                    <a:pt x="4778" y="7024"/>
                    <a:pt x="5224" y="6869"/>
                    <a:pt x="5585" y="6547"/>
                  </a:cubicBezTo>
                  <a:cubicBezTo>
                    <a:pt x="5668" y="6617"/>
                    <a:pt x="5771" y="6649"/>
                    <a:pt x="5875" y="6649"/>
                  </a:cubicBezTo>
                  <a:cubicBezTo>
                    <a:pt x="6002" y="6649"/>
                    <a:pt x="6131" y="6601"/>
                    <a:pt x="6233" y="6516"/>
                  </a:cubicBezTo>
                  <a:cubicBezTo>
                    <a:pt x="6466" y="6667"/>
                    <a:pt x="6729" y="6740"/>
                    <a:pt x="6990" y="6740"/>
                  </a:cubicBezTo>
                  <a:cubicBezTo>
                    <a:pt x="7421" y="6740"/>
                    <a:pt x="7846" y="6542"/>
                    <a:pt x="8116" y="6177"/>
                  </a:cubicBezTo>
                  <a:cubicBezTo>
                    <a:pt x="8134" y="6177"/>
                    <a:pt x="8153" y="6178"/>
                    <a:pt x="8172" y="6178"/>
                  </a:cubicBezTo>
                  <a:cubicBezTo>
                    <a:pt x="9198" y="6178"/>
                    <a:pt x="10091" y="5355"/>
                    <a:pt x="10122" y="4294"/>
                  </a:cubicBezTo>
                  <a:cubicBezTo>
                    <a:pt x="10183" y="3214"/>
                    <a:pt x="9350" y="2319"/>
                    <a:pt x="8270" y="2257"/>
                  </a:cubicBezTo>
                  <a:cubicBezTo>
                    <a:pt x="8270" y="1723"/>
                    <a:pt x="7850" y="1363"/>
                    <a:pt x="7379" y="1363"/>
                  </a:cubicBezTo>
                  <a:cubicBezTo>
                    <a:pt x="7224" y="1363"/>
                    <a:pt x="7064" y="1402"/>
                    <a:pt x="6912" y="1486"/>
                  </a:cubicBezTo>
                  <a:cubicBezTo>
                    <a:pt x="6546" y="494"/>
                    <a:pt x="5667" y="0"/>
                    <a:pt x="4790" y="0"/>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2"/>
            <p:cNvSpPr/>
            <p:nvPr/>
          </p:nvSpPr>
          <p:spPr>
            <a:xfrm>
              <a:off x="2819888" y="2920350"/>
              <a:ext cx="71200" cy="83475"/>
            </a:xfrm>
            <a:custGeom>
              <a:rect b="b" l="l" r="r" t="t"/>
              <a:pathLst>
                <a:path extrusionOk="0" h="3339" w="2848">
                  <a:moveTo>
                    <a:pt x="1525" y="0"/>
                  </a:moveTo>
                  <a:cubicBezTo>
                    <a:pt x="692" y="0"/>
                    <a:pt x="260" y="957"/>
                    <a:pt x="784" y="1574"/>
                  </a:cubicBezTo>
                  <a:cubicBezTo>
                    <a:pt x="568" y="1821"/>
                    <a:pt x="476" y="2130"/>
                    <a:pt x="537" y="2438"/>
                  </a:cubicBezTo>
                  <a:cubicBezTo>
                    <a:pt x="1" y="2560"/>
                    <a:pt x="506" y="3338"/>
                    <a:pt x="893" y="3338"/>
                  </a:cubicBezTo>
                  <a:cubicBezTo>
                    <a:pt x="996" y="3338"/>
                    <a:pt x="1090" y="3284"/>
                    <a:pt x="1155" y="3148"/>
                  </a:cubicBezTo>
                  <a:cubicBezTo>
                    <a:pt x="1286" y="3203"/>
                    <a:pt x="1414" y="3228"/>
                    <a:pt x="1537" y="3228"/>
                  </a:cubicBezTo>
                  <a:cubicBezTo>
                    <a:pt x="2311" y="3228"/>
                    <a:pt x="2847" y="2240"/>
                    <a:pt x="2235" y="1574"/>
                  </a:cubicBezTo>
                  <a:cubicBezTo>
                    <a:pt x="2759" y="957"/>
                    <a:pt x="2327" y="0"/>
                    <a:pt x="1525" y="0"/>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2"/>
            <p:cNvSpPr/>
            <p:nvPr/>
          </p:nvSpPr>
          <p:spPr>
            <a:xfrm>
              <a:off x="2770038" y="2972800"/>
              <a:ext cx="13925" cy="43250"/>
            </a:xfrm>
            <a:custGeom>
              <a:rect b="b" l="l" r="r" t="t"/>
              <a:pathLst>
                <a:path extrusionOk="0" h="1730" w="557">
                  <a:moveTo>
                    <a:pt x="1" y="1"/>
                  </a:moveTo>
                  <a:lnTo>
                    <a:pt x="1" y="1729"/>
                  </a:lnTo>
                  <a:lnTo>
                    <a:pt x="556" y="1729"/>
                  </a:lnTo>
                  <a:lnTo>
                    <a:pt x="556" y="1"/>
                  </a:lnTo>
                  <a:close/>
                </a:path>
              </a:pathLst>
            </a:custGeom>
            <a:solidFill>
              <a:srgbClr val="FFAD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2"/>
            <p:cNvSpPr/>
            <p:nvPr/>
          </p:nvSpPr>
          <p:spPr>
            <a:xfrm>
              <a:off x="2546288" y="2972800"/>
              <a:ext cx="13150" cy="43250"/>
            </a:xfrm>
            <a:custGeom>
              <a:rect b="b" l="l" r="r" t="t"/>
              <a:pathLst>
                <a:path extrusionOk="0" h="1730" w="526">
                  <a:moveTo>
                    <a:pt x="1" y="1"/>
                  </a:moveTo>
                  <a:lnTo>
                    <a:pt x="1" y="1729"/>
                  </a:lnTo>
                  <a:lnTo>
                    <a:pt x="525" y="1729"/>
                  </a:lnTo>
                  <a:lnTo>
                    <a:pt x="525"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2"/>
            <p:cNvSpPr/>
            <p:nvPr/>
          </p:nvSpPr>
          <p:spPr>
            <a:xfrm>
              <a:off x="2603388" y="2972800"/>
              <a:ext cx="13150" cy="43250"/>
            </a:xfrm>
            <a:custGeom>
              <a:rect b="b" l="l" r="r" t="t"/>
              <a:pathLst>
                <a:path extrusionOk="0" h="1730" w="526">
                  <a:moveTo>
                    <a:pt x="1" y="1"/>
                  </a:moveTo>
                  <a:lnTo>
                    <a:pt x="1" y="1729"/>
                  </a:lnTo>
                  <a:lnTo>
                    <a:pt x="525" y="1729"/>
                  </a:lnTo>
                  <a:lnTo>
                    <a:pt x="525"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2"/>
            <p:cNvSpPr/>
            <p:nvPr/>
          </p:nvSpPr>
          <p:spPr>
            <a:xfrm>
              <a:off x="2773913" y="2915725"/>
              <a:ext cx="3875" cy="2325"/>
            </a:xfrm>
            <a:custGeom>
              <a:rect b="b" l="l" r="r" t="t"/>
              <a:pathLst>
                <a:path extrusionOk="0" h="93" w="155">
                  <a:moveTo>
                    <a:pt x="123" y="0"/>
                  </a:moveTo>
                  <a:lnTo>
                    <a:pt x="0" y="93"/>
                  </a:lnTo>
                  <a:cubicBezTo>
                    <a:pt x="62" y="93"/>
                    <a:pt x="93" y="62"/>
                    <a:pt x="154" y="31"/>
                  </a:cubicBezTo>
                  <a:lnTo>
                    <a:pt x="123"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2"/>
            <p:cNvSpPr/>
            <p:nvPr/>
          </p:nvSpPr>
          <p:spPr>
            <a:xfrm>
              <a:off x="2808613" y="2786100"/>
              <a:ext cx="6200" cy="3100"/>
            </a:xfrm>
            <a:custGeom>
              <a:rect b="b" l="l" r="r" t="t"/>
              <a:pathLst>
                <a:path extrusionOk="0" h="124" w="248">
                  <a:moveTo>
                    <a:pt x="1" y="0"/>
                  </a:moveTo>
                  <a:cubicBezTo>
                    <a:pt x="32" y="31"/>
                    <a:pt x="32" y="62"/>
                    <a:pt x="63" y="124"/>
                  </a:cubicBezTo>
                  <a:cubicBezTo>
                    <a:pt x="124" y="93"/>
                    <a:pt x="186" y="62"/>
                    <a:pt x="248" y="31"/>
                  </a:cubicBezTo>
                  <a:cubicBezTo>
                    <a:pt x="155" y="0"/>
                    <a:pt x="93" y="0"/>
                    <a:pt x="1"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2"/>
            <p:cNvSpPr/>
            <p:nvPr/>
          </p:nvSpPr>
          <p:spPr>
            <a:xfrm>
              <a:off x="2786238" y="2914950"/>
              <a:ext cx="19325" cy="6225"/>
            </a:xfrm>
            <a:custGeom>
              <a:rect b="b" l="l" r="r" t="t"/>
              <a:pathLst>
                <a:path extrusionOk="0" h="249" w="773">
                  <a:moveTo>
                    <a:pt x="279" y="0"/>
                  </a:moveTo>
                  <a:cubicBezTo>
                    <a:pt x="186" y="93"/>
                    <a:pt x="93" y="124"/>
                    <a:pt x="1" y="155"/>
                  </a:cubicBezTo>
                  <a:cubicBezTo>
                    <a:pt x="140" y="214"/>
                    <a:pt x="306" y="248"/>
                    <a:pt x="480" y="248"/>
                  </a:cubicBezTo>
                  <a:cubicBezTo>
                    <a:pt x="576" y="248"/>
                    <a:pt x="674" y="238"/>
                    <a:pt x="772" y="216"/>
                  </a:cubicBezTo>
                  <a:cubicBezTo>
                    <a:pt x="587" y="185"/>
                    <a:pt x="433" y="124"/>
                    <a:pt x="279"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2"/>
            <p:cNvSpPr/>
            <p:nvPr/>
          </p:nvSpPr>
          <p:spPr>
            <a:xfrm>
              <a:off x="2623438" y="2751775"/>
              <a:ext cx="126575" cy="176175"/>
            </a:xfrm>
            <a:custGeom>
              <a:rect b="b" l="l" r="r" t="t"/>
              <a:pathLst>
                <a:path extrusionOk="0" h="7047" w="5063">
                  <a:moveTo>
                    <a:pt x="4806" y="0"/>
                  </a:moveTo>
                  <a:cubicBezTo>
                    <a:pt x="3851" y="0"/>
                    <a:pt x="2967" y="621"/>
                    <a:pt x="2655" y="1528"/>
                  </a:cubicBezTo>
                  <a:cubicBezTo>
                    <a:pt x="2609" y="1520"/>
                    <a:pt x="2564" y="1517"/>
                    <a:pt x="2521" y="1517"/>
                  </a:cubicBezTo>
                  <a:cubicBezTo>
                    <a:pt x="2000" y="1517"/>
                    <a:pt x="1618" y="2003"/>
                    <a:pt x="1760" y="2515"/>
                  </a:cubicBezTo>
                  <a:cubicBezTo>
                    <a:pt x="1" y="3503"/>
                    <a:pt x="711" y="6188"/>
                    <a:pt x="2717" y="6188"/>
                  </a:cubicBezTo>
                  <a:cubicBezTo>
                    <a:pt x="3063" y="6720"/>
                    <a:pt x="3662" y="7046"/>
                    <a:pt x="4296" y="7046"/>
                  </a:cubicBezTo>
                  <a:cubicBezTo>
                    <a:pt x="4396" y="7046"/>
                    <a:pt x="4498" y="7038"/>
                    <a:pt x="4599" y="7021"/>
                  </a:cubicBezTo>
                  <a:cubicBezTo>
                    <a:pt x="4044" y="6959"/>
                    <a:pt x="3550" y="6651"/>
                    <a:pt x="3272" y="6188"/>
                  </a:cubicBezTo>
                  <a:cubicBezTo>
                    <a:pt x="1235" y="6188"/>
                    <a:pt x="556" y="3503"/>
                    <a:pt x="2316" y="2515"/>
                  </a:cubicBezTo>
                  <a:cubicBezTo>
                    <a:pt x="2173" y="2003"/>
                    <a:pt x="2556" y="1517"/>
                    <a:pt x="3052" y="1517"/>
                  </a:cubicBezTo>
                  <a:cubicBezTo>
                    <a:pt x="3094" y="1517"/>
                    <a:pt x="3136" y="1520"/>
                    <a:pt x="3180" y="1528"/>
                  </a:cubicBezTo>
                  <a:cubicBezTo>
                    <a:pt x="3457" y="725"/>
                    <a:pt x="4198" y="139"/>
                    <a:pt x="5062" y="15"/>
                  </a:cubicBezTo>
                  <a:cubicBezTo>
                    <a:pt x="4976" y="5"/>
                    <a:pt x="4891" y="0"/>
                    <a:pt x="4806"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2"/>
            <p:cNvSpPr/>
            <p:nvPr/>
          </p:nvSpPr>
          <p:spPr>
            <a:xfrm>
              <a:off x="2820538" y="2920350"/>
              <a:ext cx="43650" cy="85675"/>
            </a:xfrm>
            <a:custGeom>
              <a:rect b="b" l="l" r="r" t="t"/>
              <a:pathLst>
                <a:path extrusionOk="0" h="3427" w="1746">
                  <a:moveTo>
                    <a:pt x="1499" y="0"/>
                  </a:moveTo>
                  <a:cubicBezTo>
                    <a:pt x="666" y="0"/>
                    <a:pt x="234" y="957"/>
                    <a:pt x="758" y="1574"/>
                  </a:cubicBezTo>
                  <a:cubicBezTo>
                    <a:pt x="542" y="1821"/>
                    <a:pt x="450" y="2130"/>
                    <a:pt x="511" y="2438"/>
                  </a:cubicBezTo>
                  <a:cubicBezTo>
                    <a:pt x="0" y="2546"/>
                    <a:pt x="286" y="3427"/>
                    <a:pt x="715" y="3427"/>
                  </a:cubicBezTo>
                  <a:cubicBezTo>
                    <a:pt x="779" y="3427"/>
                    <a:pt x="845" y="3408"/>
                    <a:pt x="913" y="3364"/>
                  </a:cubicBezTo>
                  <a:cubicBezTo>
                    <a:pt x="511" y="3148"/>
                    <a:pt x="604" y="2531"/>
                    <a:pt x="1067" y="2438"/>
                  </a:cubicBezTo>
                  <a:cubicBezTo>
                    <a:pt x="1005" y="2130"/>
                    <a:pt x="1098" y="1821"/>
                    <a:pt x="1283" y="1574"/>
                  </a:cubicBezTo>
                  <a:cubicBezTo>
                    <a:pt x="851" y="1050"/>
                    <a:pt x="1098" y="247"/>
                    <a:pt x="1746" y="31"/>
                  </a:cubicBezTo>
                  <a:cubicBezTo>
                    <a:pt x="1653" y="31"/>
                    <a:pt x="1561" y="0"/>
                    <a:pt x="1499" y="0"/>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2"/>
            <p:cNvSpPr/>
            <p:nvPr/>
          </p:nvSpPr>
          <p:spPr>
            <a:xfrm>
              <a:off x="2861088" y="2999050"/>
              <a:ext cx="3100" cy="1550"/>
            </a:xfrm>
            <a:custGeom>
              <a:rect b="b" l="l" r="r" t="t"/>
              <a:pathLst>
                <a:path extrusionOk="0" h="62" w="124">
                  <a:moveTo>
                    <a:pt x="31" y="0"/>
                  </a:moveTo>
                  <a:cubicBezTo>
                    <a:pt x="31" y="31"/>
                    <a:pt x="0" y="62"/>
                    <a:pt x="0" y="62"/>
                  </a:cubicBezTo>
                  <a:cubicBezTo>
                    <a:pt x="31" y="62"/>
                    <a:pt x="93" y="62"/>
                    <a:pt x="124" y="31"/>
                  </a:cubicBezTo>
                  <a:lnTo>
                    <a:pt x="31"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2"/>
            <p:cNvSpPr/>
            <p:nvPr/>
          </p:nvSpPr>
          <p:spPr>
            <a:xfrm>
              <a:off x="2540888" y="2967400"/>
              <a:ext cx="272375" cy="53275"/>
            </a:xfrm>
            <a:custGeom>
              <a:rect b="b" l="l" r="r" t="t"/>
              <a:pathLst>
                <a:path extrusionOk="0" h="2131" w="10895">
                  <a:moveTo>
                    <a:pt x="2315" y="402"/>
                  </a:moveTo>
                  <a:lnTo>
                    <a:pt x="2315" y="1729"/>
                  </a:lnTo>
                  <a:lnTo>
                    <a:pt x="433" y="1729"/>
                  </a:lnTo>
                  <a:lnTo>
                    <a:pt x="433" y="402"/>
                  </a:lnTo>
                  <a:close/>
                  <a:moveTo>
                    <a:pt x="8982" y="402"/>
                  </a:moveTo>
                  <a:lnTo>
                    <a:pt x="8982" y="1729"/>
                  </a:lnTo>
                  <a:lnTo>
                    <a:pt x="2717" y="1729"/>
                  </a:lnTo>
                  <a:lnTo>
                    <a:pt x="2717" y="402"/>
                  </a:lnTo>
                  <a:close/>
                  <a:moveTo>
                    <a:pt x="10494" y="402"/>
                  </a:moveTo>
                  <a:lnTo>
                    <a:pt x="10494" y="1729"/>
                  </a:lnTo>
                  <a:lnTo>
                    <a:pt x="9383" y="1729"/>
                  </a:lnTo>
                  <a:lnTo>
                    <a:pt x="9383" y="402"/>
                  </a:lnTo>
                  <a:close/>
                  <a:moveTo>
                    <a:pt x="1" y="1"/>
                  </a:moveTo>
                  <a:lnTo>
                    <a:pt x="1" y="2130"/>
                  </a:lnTo>
                  <a:lnTo>
                    <a:pt x="10895" y="2130"/>
                  </a:lnTo>
                  <a:lnTo>
                    <a:pt x="108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2"/>
            <p:cNvSpPr/>
            <p:nvPr/>
          </p:nvSpPr>
          <p:spPr>
            <a:xfrm>
              <a:off x="2631163" y="2745950"/>
              <a:ext cx="260050" cy="134300"/>
            </a:xfrm>
            <a:custGeom>
              <a:rect b="b" l="l" r="r" t="t"/>
              <a:pathLst>
                <a:path extrusionOk="0" h="5372" w="10402">
                  <a:moveTo>
                    <a:pt x="4490" y="1"/>
                  </a:moveTo>
                  <a:cubicBezTo>
                    <a:pt x="3554" y="1"/>
                    <a:pt x="2618" y="518"/>
                    <a:pt x="2192" y="1545"/>
                  </a:cubicBezTo>
                  <a:cubicBezTo>
                    <a:pt x="1605" y="1545"/>
                    <a:pt x="1173" y="2038"/>
                    <a:pt x="1235" y="2625"/>
                  </a:cubicBezTo>
                  <a:cubicBezTo>
                    <a:pt x="340" y="3211"/>
                    <a:pt x="1" y="4384"/>
                    <a:pt x="464" y="5371"/>
                  </a:cubicBezTo>
                  <a:lnTo>
                    <a:pt x="834" y="5217"/>
                  </a:lnTo>
                  <a:cubicBezTo>
                    <a:pt x="433" y="4384"/>
                    <a:pt x="741" y="3365"/>
                    <a:pt x="1575" y="2902"/>
                  </a:cubicBezTo>
                  <a:lnTo>
                    <a:pt x="1698" y="2841"/>
                  </a:lnTo>
                  <a:cubicBezTo>
                    <a:pt x="1667" y="2748"/>
                    <a:pt x="1636" y="2625"/>
                    <a:pt x="1636" y="2532"/>
                  </a:cubicBezTo>
                  <a:cubicBezTo>
                    <a:pt x="1636" y="2183"/>
                    <a:pt x="1911" y="1943"/>
                    <a:pt x="2253" y="1943"/>
                  </a:cubicBezTo>
                  <a:cubicBezTo>
                    <a:pt x="2274" y="1943"/>
                    <a:pt x="2294" y="1944"/>
                    <a:pt x="2315" y="1946"/>
                  </a:cubicBezTo>
                  <a:lnTo>
                    <a:pt x="2470" y="1977"/>
                  </a:lnTo>
                  <a:lnTo>
                    <a:pt x="2531" y="1822"/>
                  </a:lnTo>
                  <a:cubicBezTo>
                    <a:pt x="2844" y="885"/>
                    <a:pt x="3663" y="414"/>
                    <a:pt x="4483" y="414"/>
                  </a:cubicBezTo>
                  <a:cubicBezTo>
                    <a:pt x="5283" y="414"/>
                    <a:pt x="6085" y="862"/>
                    <a:pt x="6420" y="1761"/>
                  </a:cubicBezTo>
                  <a:lnTo>
                    <a:pt x="6512" y="2008"/>
                  </a:lnTo>
                  <a:cubicBezTo>
                    <a:pt x="6667" y="1884"/>
                    <a:pt x="6852" y="1791"/>
                    <a:pt x="7068" y="1791"/>
                  </a:cubicBezTo>
                  <a:cubicBezTo>
                    <a:pt x="7438" y="1791"/>
                    <a:pt x="7778" y="2100"/>
                    <a:pt x="7778" y="2501"/>
                  </a:cubicBezTo>
                  <a:lnTo>
                    <a:pt x="7778" y="2686"/>
                  </a:lnTo>
                  <a:lnTo>
                    <a:pt x="7963" y="2686"/>
                  </a:lnTo>
                  <a:cubicBezTo>
                    <a:pt x="9167" y="2779"/>
                    <a:pt x="9938" y="4044"/>
                    <a:pt x="9444" y="5155"/>
                  </a:cubicBezTo>
                  <a:lnTo>
                    <a:pt x="9815" y="5341"/>
                  </a:lnTo>
                  <a:cubicBezTo>
                    <a:pt x="10401" y="4014"/>
                    <a:pt x="9568" y="2501"/>
                    <a:pt x="8148" y="2285"/>
                  </a:cubicBezTo>
                  <a:cubicBezTo>
                    <a:pt x="8072" y="1752"/>
                    <a:pt x="7578" y="1365"/>
                    <a:pt x="7061" y="1365"/>
                  </a:cubicBezTo>
                  <a:cubicBezTo>
                    <a:pt x="6950" y="1365"/>
                    <a:pt x="6838" y="1383"/>
                    <a:pt x="6728" y="1421"/>
                  </a:cubicBezTo>
                  <a:cubicBezTo>
                    <a:pt x="6276" y="472"/>
                    <a:pt x="5383" y="1"/>
                    <a:pt x="4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2"/>
            <p:cNvSpPr/>
            <p:nvPr/>
          </p:nvSpPr>
          <p:spPr>
            <a:xfrm>
              <a:off x="2651988" y="2886400"/>
              <a:ext cx="216075" cy="46275"/>
            </a:xfrm>
            <a:custGeom>
              <a:rect b="b" l="l" r="r" t="t"/>
              <a:pathLst>
                <a:path extrusionOk="0" h="1851" w="8643">
                  <a:moveTo>
                    <a:pt x="8334" y="0"/>
                  </a:moveTo>
                  <a:cubicBezTo>
                    <a:pt x="7994" y="371"/>
                    <a:pt x="7500" y="587"/>
                    <a:pt x="7006" y="587"/>
                  </a:cubicBezTo>
                  <a:lnTo>
                    <a:pt x="7006" y="618"/>
                  </a:lnTo>
                  <a:lnTo>
                    <a:pt x="6852" y="618"/>
                  </a:lnTo>
                  <a:lnTo>
                    <a:pt x="6790" y="679"/>
                  </a:lnTo>
                  <a:cubicBezTo>
                    <a:pt x="6574" y="988"/>
                    <a:pt x="6204" y="1173"/>
                    <a:pt x="5834" y="1173"/>
                  </a:cubicBezTo>
                  <a:cubicBezTo>
                    <a:pt x="5556" y="1173"/>
                    <a:pt x="5278" y="1080"/>
                    <a:pt x="5062" y="895"/>
                  </a:cubicBezTo>
                  <a:lnTo>
                    <a:pt x="4939" y="1019"/>
                  </a:lnTo>
                  <a:cubicBezTo>
                    <a:pt x="4892" y="1065"/>
                    <a:pt x="4831" y="1088"/>
                    <a:pt x="4769" y="1088"/>
                  </a:cubicBezTo>
                  <a:cubicBezTo>
                    <a:pt x="4707" y="1088"/>
                    <a:pt x="4646" y="1065"/>
                    <a:pt x="4599" y="1019"/>
                  </a:cubicBezTo>
                  <a:lnTo>
                    <a:pt x="4445" y="895"/>
                  </a:lnTo>
                  <a:lnTo>
                    <a:pt x="4322" y="1019"/>
                  </a:lnTo>
                  <a:cubicBezTo>
                    <a:pt x="3997" y="1304"/>
                    <a:pt x="3591" y="1442"/>
                    <a:pt x="3185" y="1442"/>
                  </a:cubicBezTo>
                  <a:cubicBezTo>
                    <a:pt x="2626" y="1442"/>
                    <a:pt x="2069" y="1180"/>
                    <a:pt x="1729" y="679"/>
                  </a:cubicBezTo>
                  <a:lnTo>
                    <a:pt x="1667" y="587"/>
                  </a:lnTo>
                  <a:lnTo>
                    <a:pt x="1606" y="587"/>
                  </a:lnTo>
                  <a:cubicBezTo>
                    <a:pt x="1112" y="587"/>
                    <a:pt x="649" y="371"/>
                    <a:pt x="309" y="31"/>
                  </a:cubicBezTo>
                  <a:lnTo>
                    <a:pt x="1" y="309"/>
                  </a:lnTo>
                  <a:cubicBezTo>
                    <a:pt x="402" y="710"/>
                    <a:pt x="927" y="957"/>
                    <a:pt x="1482" y="988"/>
                  </a:cubicBezTo>
                  <a:cubicBezTo>
                    <a:pt x="1902" y="1554"/>
                    <a:pt x="2550" y="1850"/>
                    <a:pt x="3200" y="1850"/>
                  </a:cubicBezTo>
                  <a:cubicBezTo>
                    <a:pt x="3648" y="1850"/>
                    <a:pt x="4098" y="1710"/>
                    <a:pt x="4476" y="1420"/>
                  </a:cubicBezTo>
                  <a:cubicBezTo>
                    <a:pt x="4576" y="1463"/>
                    <a:pt x="4683" y="1486"/>
                    <a:pt x="4787" y="1486"/>
                  </a:cubicBezTo>
                  <a:cubicBezTo>
                    <a:pt x="4908" y="1486"/>
                    <a:pt x="5025" y="1455"/>
                    <a:pt x="5124" y="1389"/>
                  </a:cubicBezTo>
                  <a:cubicBezTo>
                    <a:pt x="5352" y="1508"/>
                    <a:pt x="5602" y="1567"/>
                    <a:pt x="5853" y="1567"/>
                  </a:cubicBezTo>
                  <a:cubicBezTo>
                    <a:pt x="6316" y="1567"/>
                    <a:pt x="6779" y="1368"/>
                    <a:pt x="7099" y="988"/>
                  </a:cubicBezTo>
                  <a:cubicBezTo>
                    <a:pt x="7685" y="988"/>
                    <a:pt x="8241" y="710"/>
                    <a:pt x="8642" y="278"/>
                  </a:cubicBezTo>
                  <a:lnTo>
                    <a:pt x="83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2"/>
            <p:cNvSpPr/>
            <p:nvPr/>
          </p:nvSpPr>
          <p:spPr>
            <a:xfrm>
              <a:off x="2812913" y="2915725"/>
              <a:ext cx="83100" cy="93900"/>
            </a:xfrm>
            <a:custGeom>
              <a:rect b="b" l="l" r="r" t="t"/>
              <a:pathLst>
                <a:path extrusionOk="0" h="3756" w="3324">
                  <a:moveTo>
                    <a:pt x="1791" y="342"/>
                  </a:moveTo>
                  <a:cubicBezTo>
                    <a:pt x="2208" y="342"/>
                    <a:pt x="2570" y="691"/>
                    <a:pt x="2545" y="1142"/>
                  </a:cubicBezTo>
                  <a:cubicBezTo>
                    <a:pt x="2514" y="1389"/>
                    <a:pt x="2421" y="1605"/>
                    <a:pt x="2236" y="1790"/>
                  </a:cubicBezTo>
                  <a:lnTo>
                    <a:pt x="2359" y="1913"/>
                  </a:lnTo>
                  <a:cubicBezTo>
                    <a:pt x="2576" y="2130"/>
                    <a:pt x="2637" y="2469"/>
                    <a:pt x="2514" y="2747"/>
                  </a:cubicBezTo>
                  <a:cubicBezTo>
                    <a:pt x="2400" y="3042"/>
                    <a:pt x="2120" y="3220"/>
                    <a:pt x="1820" y="3220"/>
                  </a:cubicBezTo>
                  <a:cubicBezTo>
                    <a:pt x="1712" y="3220"/>
                    <a:pt x="1602" y="3197"/>
                    <a:pt x="1495" y="3148"/>
                  </a:cubicBezTo>
                  <a:lnTo>
                    <a:pt x="1310" y="3086"/>
                  </a:lnTo>
                  <a:lnTo>
                    <a:pt x="1248" y="3271"/>
                  </a:lnTo>
                  <a:cubicBezTo>
                    <a:pt x="1211" y="3347"/>
                    <a:pt x="1156" y="3378"/>
                    <a:pt x="1097" y="3378"/>
                  </a:cubicBezTo>
                  <a:cubicBezTo>
                    <a:pt x="865" y="3378"/>
                    <a:pt x="559" y="2913"/>
                    <a:pt x="878" y="2839"/>
                  </a:cubicBezTo>
                  <a:lnTo>
                    <a:pt x="1063" y="2778"/>
                  </a:lnTo>
                  <a:cubicBezTo>
                    <a:pt x="1002" y="2562"/>
                    <a:pt x="1002" y="2346"/>
                    <a:pt x="1063" y="2130"/>
                  </a:cubicBezTo>
                  <a:cubicBezTo>
                    <a:pt x="1125" y="2006"/>
                    <a:pt x="1218" y="1883"/>
                    <a:pt x="1310" y="1790"/>
                  </a:cubicBezTo>
                  <a:lnTo>
                    <a:pt x="1218" y="1636"/>
                  </a:lnTo>
                  <a:cubicBezTo>
                    <a:pt x="816" y="1235"/>
                    <a:pt x="971" y="586"/>
                    <a:pt x="1495" y="401"/>
                  </a:cubicBezTo>
                  <a:cubicBezTo>
                    <a:pt x="1594" y="361"/>
                    <a:pt x="1694" y="342"/>
                    <a:pt x="1791" y="342"/>
                  </a:cubicBezTo>
                  <a:close/>
                  <a:moveTo>
                    <a:pt x="1804" y="0"/>
                  </a:moveTo>
                  <a:cubicBezTo>
                    <a:pt x="878" y="0"/>
                    <a:pt x="323" y="988"/>
                    <a:pt x="816" y="1759"/>
                  </a:cubicBezTo>
                  <a:cubicBezTo>
                    <a:pt x="662" y="1975"/>
                    <a:pt x="600" y="2222"/>
                    <a:pt x="600" y="2500"/>
                  </a:cubicBezTo>
                  <a:cubicBezTo>
                    <a:pt x="1" y="2825"/>
                    <a:pt x="614" y="3755"/>
                    <a:pt x="1148" y="3755"/>
                  </a:cubicBezTo>
                  <a:cubicBezTo>
                    <a:pt x="1274" y="3755"/>
                    <a:pt x="1395" y="3704"/>
                    <a:pt x="1495" y="3580"/>
                  </a:cubicBezTo>
                  <a:cubicBezTo>
                    <a:pt x="1595" y="3603"/>
                    <a:pt x="1692" y="3613"/>
                    <a:pt x="1786" y="3613"/>
                  </a:cubicBezTo>
                  <a:cubicBezTo>
                    <a:pt x="2711" y="3613"/>
                    <a:pt x="3324" y="2572"/>
                    <a:pt x="2792" y="1759"/>
                  </a:cubicBezTo>
                  <a:cubicBezTo>
                    <a:pt x="3254" y="988"/>
                    <a:pt x="2699" y="0"/>
                    <a:pt x="18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2"/>
            <p:cNvSpPr/>
            <p:nvPr/>
          </p:nvSpPr>
          <p:spPr>
            <a:xfrm>
              <a:off x="2732238" y="2835475"/>
              <a:ext cx="27025" cy="9275"/>
            </a:xfrm>
            <a:custGeom>
              <a:rect b="b" l="l" r="r" t="t"/>
              <a:pathLst>
                <a:path extrusionOk="0" h="371" w="1081">
                  <a:moveTo>
                    <a:pt x="0" y="0"/>
                  </a:moveTo>
                  <a:lnTo>
                    <a:pt x="0" y="371"/>
                  </a:lnTo>
                  <a:lnTo>
                    <a:pt x="402" y="371"/>
                  </a:lnTo>
                  <a:lnTo>
                    <a:pt x="402" y="0"/>
                  </a:lnTo>
                  <a:close/>
                  <a:moveTo>
                    <a:pt x="710" y="0"/>
                  </a:moveTo>
                  <a:lnTo>
                    <a:pt x="710" y="371"/>
                  </a:lnTo>
                  <a:lnTo>
                    <a:pt x="1081" y="37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52"/>
          <p:cNvGrpSpPr/>
          <p:nvPr/>
        </p:nvGrpSpPr>
        <p:grpSpPr>
          <a:xfrm>
            <a:off x="1786313" y="2696600"/>
            <a:ext cx="346450" cy="325600"/>
            <a:chOff x="1786313" y="2696600"/>
            <a:chExt cx="346450" cy="325600"/>
          </a:xfrm>
        </p:grpSpPr>
        <p:sp>
          <p:nvSpPr>
            <p:cNvPr id="2407" name="Google Shape;2407;p52"/>
            <p:cNvSpPr/>
            <p:nvPr/>
          </p:nvSpPr>
          <p:spPr>
            <a:xfrm>
              <a:off x="1956063" y="2740575"/>
              <a:ext cx="171300" cy="276225"/>
            </a:xfrm>
            <a:custGeom>
              <a:rect b="b" l="l" r="r" t="t"/>
              <a:pathLst>
                <a:path extrusionOk="0" h="11049" w="6852">
                  <a:moveTo>
                    <a:pt x="1914" y="0"/>
                  </a:moveTo>
                  <a:lnTo>
                    <a:pt x="0" y="834"/>
                  </a:lnTo>
                  <a:lnTo>
                    <a:pt x="371" y="1698"/>
                  </a:lnTo>
                  <a:lnTo>
                    <a:pt x="649" y="1605"/>
                  </a:lnTo>
                  <a:lnTo>
                    <a:pt x="1574" y="4167"/>
                  </a:lnTo>
                  <a:lnTo>
                    <a:pt x="988" y="5525"/>
                  </a:lnTo>
                  <a:lnTo>
                    <a:pt x="3210" y="10802"/>
                  </a:lnTo>
                  <a:lnTo>
                    <a:pt x="3827" y="11049"/>
                  </a:lnTo>
                  <a:lnTo>
                    <a:pt x="6605" y="9876"/>
                  </a:lnTo>
                  <a:lnTo>
                    <a:pt x="6852" y="9259"/>
                  </a:lnTo>
                  <a:lnTo>
                    <a:pt x="4630" y="4012"/>
                  </a:lnTo>
                  <a:lnTo>
                    <a:pt x="3241" y="3488"/>
                  </a:lnTo>
                  <a:lnTo>
                    <a:pt x="2068" y="988"/>
                  </a:lnTo>
                  <a:lnTo>
                    <a:pt x="2315" y="895"/>
                  </a:lnTo>
                  <a:lnTo>
                    <a:pt x="1914"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2"/>
            <p:cNvSpPr/>
            <p:nvPr/>
          </p:nvSpPr>
          <p:spPr>
            <a:xfrm>
              <a:off x="2005763" y="2865000"/>
              <a:ext cx="82500" cy="88125"/>
            </a:xfrm>
            <a:custGeom>
              <a:rect b="b" l="l" r="r" t="t"/>
              <a:pathLst>
                <a:path extrusionOk="0" h="3525" w="3300">
                  <a:moveTo>
                    <a:pt x="1400" y="0"/>
                  </a:moveTo>
                  <a:cubicBezTo>
                    <a:pt x="705" y="0"/>
                    <a:pt x="0" y="650"/>
                    <a:pt x="358" y="1504"/>
                  </a:cubicBezTo>
                  <a:lnTo>
                    <a:pt x="944" y="2862"/>
                  </a:lnTo>
                  <a:cubicBezTo>
                    <a:pt x="1140" y="3329"/>
                    <a:pt x="1514" y="3525"/>
                    <a:pt x="1892" y="3525"/>
                  </a:cubicBezTo>
                  <a:cubicBezTo>
                    <a:pt x="2590" y="3525"/>
                    <a:pt x="3300" y="2859"/>
                    <a:pt x="2919" y="1998"/>
                  </a:cubicBezTo>
                  <a:lnTo>
                    <a:pt x="2364" y="671"/>
                  </a:lnTo>
                  <a:cubicBezTo>
                    <a:pt x="2166" y="199"/>
                    <a:pt x="1785" y="0"/>
                    <a:pt x="1400"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2"/>
            <p:cNvSpPr/>
            <p:nvPr/>
          </p:nvSpPr>
          <p:spPr>
            <a:xfrm>
              <a:off x="2059438" y="2864025"/>
              <a:ext cx="45550" cy="63275"/>
            </a:xfrm>
            <a:custGeom>
              <a:rect b="b" l="l" r="r" t="t"/>
              <a:pathLst>
                <a:path extrusionOk="0" h="2531" w="1822">
                  <a:moveTo>
                    <a:pt x="896" y="0"/>
                  </a:moveTo>
                  <a:lnTo>
                    <a:pt x="1" y="371"/>
                  </a:lnTo>
                  <a:cubicBezTo>
                    <a:pt x="94" y="463"/>
                    <a:pt x="155" y="587"/>
                    <a:pt x="217" y="710"/>
                  </a:cubicBezTo>
                  <a:lnTo>
                    <a:pt x="772" y="2037"/>
                  </a:lnTo>
                  <a:cubicBezTo>
                    <a:pt x="865" y="2192"/>
                    <a:pt x="865" y="2346"/>
                    <a:pt x="865" y="2531"/>
                  </a:cubicBezTo>
                  <a:lnTo>
                    <a:pt x="1822" y="2130"/>
                  </a:lnTo>
                  <a:lnTo>
                    <a:pt x="896"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2"/>
            <p:cNvSpPr/>
            <p:nvPr/>
          </p:nvSpPr>
          <p:spPr>
            <a:xfrm>
              <a:off x="1990788" y="2893350"/>
              <a:ext cx="45550" cy="63275"/>
            </a:xfrm>
            <a:custGeom>
              <a:rect b="b" l="l" r="r" t="t"/>
              <a:pathLst>
                <a:path extrusionOk="0" h="2531" w="1822">
                  <a:moveTo>
                    <a:pt x="895" y="0"/>
                  </a:moveTo>
                  <a:lnTo>
                    <a:pt x="0" y="370"/>
                  </a:lnTo>
                  <a:lnTo>
                    <a:pt x="895" y="2531"/>
                  </a:lnTo>
                  <a:lnTo>
                    <a:pt x="1821" y="2130"/>
                  </a:lnTo>
                  <a:cubicBezTo>
                    <a:pt x="1698" y="2037"/>
                    <a:pt x="1605" y="1883"/>
                    <a:pt x="1543" y="1728"/>
                  </a:cubicBezTo>
                  <a:lnTo>
                    <a:pt x="957" y="370"/>
                  </a:lnTo>
                  <a:cubicBezTo>
                    <a:pt x="926" y="247"/>
                    <a:pt x="895" y="124"/>
                    <a:pt x="895" y="0"/>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2"/>
            <p:cNvSpPr/>
            <p:nvPr/>
          </p:nvSpPr>
          <p:spPr>
            <a:xfrm>
              <a:off x="1956063" y="2740575"/>
              <a:ext cx="101875" cy="276225"/>
            </a:xfrm>
            <a:custGeom>
              <a:rect b="b" l="l" r="r" t="t"/>
              <a:pathLst>
                <a:path extrusionOk="0" h="11049" w="4075">
                  <a:moveTo>
                    <a:pt x="1914" y="0"/>
                  </a:moveTo>
                  <a:lnTo>
                    <a:pt x="0" y="834"/>
                  </a:lnTo>
                  <a:lnTo>
                    <a:pt x="371" y="1698"/>
                  </a:lnTo>
                  <a:lnTo>
                    <a:pt x="649" y="1605"/>
                  </a:lnTo>
                  <a:lnTo>
                    <a:pt x="1574" y="4167"/>
                  </a:lnTo>
                  <a:lnTo>
                    <a:pt x="988" y="5556"/>
                  </a:lnTo>
                  <a:lnTo>
                    <a:pt x="3210" y="10802"/>
                  </a:lnTo>
                  <a:lnTo>
                    <a:pt x="3827" y="11049"/>
                  </a:lnTo>
                  <a:lnTo>
                    <a:pt x="4074" y="10956"/>
                  </a:lnTo>
                  <a:lnTo>
                    <a:pt x="3735" y="10802"/>
                  </a:lnTo>
                  <a:lnTo>
                    <a:pt x="1544" y="5556"/>
                  </a:lnTo>
                  <a:lnTo>
                    <a:pt x="2130" y="4167"/>
                  </a:lnTo>
                  <a:lnTo>
                    <a:pt x="1173" y="1605"/>
                  </a:lnTo>
                  <a:lnTo>
                    <a:pt x="926" y="1698"/>
                  </a:lnTo>
                  <a:lnTo>
                    <a:pt x="525" y="834"/>
                  </a:lnTo>
                  <a:lnTo>
                    <a:pt x="2006" y="217"/>
                  </a:lnTo>
                  <a:lnTo>
                    <a:pt x="1914"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2"/>
            <p:cNvSpPr/>
            <p:nvPr/>
          </p:nvSpPr>
          <p:spPr>
            <a:xfrm>
              <a:off x="1791713" y="2703550"/>
              <a:ext cx="172100" cy="276225"/>
            </a:xfrm>
            <a:custGeom>
              <a:rect b="b" l="l" r="r" t="t"/>
              <a:pathLst>
                <a:path extrusionOk="0" h="11049" w="6884">
                  <a:moveTo>
                    <a:pt x="4939" y="0"/>
                  </a:moveTo>
                  <a:lnTo>
                    <a:pt x="4568" y="895"/>
                  </a:lnTo>
                  <a:lnTo>
                    <a:pt x="4815" y="988"/>
                  </a:lnTo>
                  <a:lnTo>
                    <a:pt x="3612" y="3457"/>
                  </a:lnTo>
                  <a:lnTo>
                    <a:pt x="2223" y="4012"/>
                  </a:lnTo>
                  <a:lnTo>
                    <a:pt x="1" y="9259"/>
                  </a:lnTo>
                  <a:lnTo>
                    <a:pt x="248" y="9876"/>
                  </a:lnTo>
                  <a:lnTo>
                    <a:pt x="3056" y="11049"/>
                  </a:lnTo>
                  <a:lnTo>
                    <a:pt x="3673" y="10771"/>
                  </a:lnTo>
                  <a:lnTo>
                    <a:pt x="5895" y="5524"/>
                  </a:lnTo>
                  <a:lnTo>
                    <a:pt x="5278" y="4166"/>
                  </a:lnTo>
                  <a:lnTo>
                    <a:pt x="6235" y="1605"/>
                  </a:lnTo>
                  <a:lnTo>
                    <a:pt x="6482" y="1698"/>
                  </a:lnTo>
                  <a:lnTo>
                    <a:pt x="6883" y="803"/>
                  </a:lnTo>
                  <a:lnTo>
                    <a:pt x="4939"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2"/>
            <p:cNvSpPr/>
            <p:nvPr/>
          </p:nvSpPr>
          <p:spPr>
            <a:xfrm>
              <a:off x="1831388" y="2827950"/>
              <a:ext cx="81950" cy="87600"/>
            </a:xfrm>
            <a:custGeom>
              <a:rect b="b" l="l" r="r" t="t"/>
              <a:pathLst>
                <a:path extrusionOk="0" h="3504" w="3278">
                  <a:moveTo>
                    <a:pt x="1899" y="1"/>
                  </a:moveTo>
                  <a:cubicBezTo>
                    <a:pt x="1520" y="1"/>
                    <a:pt x="1142" y="199"/>
                    <a:pt x="945" y="672"/>
                  </a:cubicBezTo>
                  <a:lnTo>
                    <a:pt x="358" y="1999"/>
                  </a:lnTo>
                  <a:cubicBezTo>
                    <a:pt x="0" y="2853"/>
                    <a:pt x="705" y="3503"/>
                    <a:pt x="1400" y="3503"/>
                  </a:cubicBezTo>
                  <a:cubicBezTo>
                    <a:pt x="1785" y="3503"/>
                    <a:pt x="2166" y="3305"/>
                    <a:pt x="2364" y="2832"/>
                  </a:cubicBezTo>
                  <a:lnTo>
                    <a:pt x="2920" y="1505"/>
                  </a:lnTo>
                  <a:cubicBezTo>
                    <a:pt x="3277" y="650"/>
                    <a:pt x="2586" y="1"/>
                    <a:pt x="1899"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2"/>
            <p:cNvSpPr/>
            <p:nvPr/>
          </p:nvSpPr>
          <p:spPr>
            <a:xfrm>
              <a:off x="1814863" y="2826975"/>
              <a:ext cx="44775" cy="63300"/>
            </a:xfrm>
            <a:custGeom>
              <a:rect b="b" l="l" r="r" t="t"/>
              <a:pathLst>
                <a:path extrusionOk="0" h="2532" w="1791">
                  <a:moveTo>
                    <a:pt x="896" y="1"/>
                  </a:moveTo>
                  <a:lnTo>
                    <a:pt x="1" y="2130"/>
                  </a:lnTo>
                  <a:lnTo>
                    <a:pt x="957" y="2532"/>
                  </a:lnTo>
                  <a:cubicBezTo>
                    <a:pt x="927" y="2346"/>
                    <a:pt x="957" y="2161"/>
                    <a:pt x="1019" y="2007"/>
                  </a:cubicBezTo>
                  <a:lnTo>
                    <a:pt x="1019" y="2038"/>
                  </a:lnTo>
                  <a:lnTo>
                    <a:pt x="1606" y="711"/>
                  </a:lnTo>
                  <a:cubicBezTo>
                    <a:pt x="1636" y="587"/>
                    <a:pt x="1698" y="464"/>
                    <a:pt x="1791" y="371"/>
                  </a:cubicBezTo>
                  <a:lnTo>
                    <a:pt x="896" y="1"/>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2"/>
            <p:cNvSpPr/>
            <p:nvPr/>
          </p:nvSpPr>
          <p:spPr>
            <a:xfrm>
              <a:off x="1882763" y="2856300"/>
              <a:ext cx="46325" cy="62525"/>
            </a:xfrm>
            <a:custGeom>
              <a:rect b="b" l="l" r="r" t="t"/>
              <a:pathLst>
                <a:path extrusionOk="0" h="2501" w="1853">
                  <a:moveTo>
                    <a:pt x="957" y="1"/>
                  </a:moveTo>
                  <a:cubicBezTo>
                    <a:pt x="957" y="124"/>
                    <a:pt x="926" y="248"/>
                    <a:pt x="865" y="371"/>
                  </a:cubicBezTo>
                  <a:lnTo>
                    <a:pt x="309" y="1729"/>
                  </a:lnTo>
                  <a:cubicBezTo>
                    <a:pt x="247" y="1883"/>
                    <a:pt x="124" y="2007"/>
                    <a:pt x="1" y="2130"/>
                  </a:cubicBezTo>
                  <a:lnTo>
                    <a:pt x="957" y="2501"/>
                  </a:lnTo>
                  <a:lnTo>
                    <a:pt x="1852" y="371"/>
                  </a:lnTo>
                  <a:lnTo>
                    <a:pt x="957" y="1"/>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2"/>
            <p:cNvSpPr/>
            <p:nvPr/>
          </p:nvSpPr>
          <p:spPr>
            <a:xfrm>
              <a:off x="1791713" y="2703550"/>
              <a:ext cx="135050" cy="276225"/>
            </a:xfrm>
            <a:custGeom>
              <a:rect b="b" l="l" r="r" t="t"/>
              <a:pathLst>
                <a:path extrusionOk="0" h="11049" w="5402">
                  <a:moveTo>
                    <a:pt x="4939" y="0"/>
                  </a:moveTo>
                  <a:lnTo>
                    <a:pt x="4538" y="895"/>
                  </a:lnTo>
                  <a:lnTo>
                    <a:pt x="4784" y="988"/>
                  </a:lnTo>
                  <a:lnTo>
                    <a:pt x="3612" y="3457"/>
                  </a:lnTo>
                  <a:lnTo>
                    <a:pt x="2223" y="4012"/>
                  </a:lnTo>
                  <a:lnTo>
                    <a:pt x="1" y="9259"/>
                  </a:lnTo>
                  <a:lnTo>
                    <a:pt x="248" y="9876"/>
                  </a:lnTo>
                  <a:lnTo>
                    <a:pt x="3056" y="11049"/>
                  </a:lnTo>
                  <a:lnTo>
                    <a:pt x="3334" y="10925"/>
                  </a:lnTo>
                  <a:lnTo>
                    <a:pt x="803" y="9876"/>
                  </a:lnTo>
                  <a:lnTo>
                    <a:pt x="556" y="9259"/>
                  </a:lnTo>
                  <a:lnTo>
                    <a:pt x="2778" y="4012"/>
                  </a:lnTo>
                  <a:lnTo>
                    <a:pt x="4167" y="3457"/>
                  </a:lnTo>
                  <a:lnTo>
                    <a:pt x="5340" y="988"/>
                  </a:lnTo>
                  <a:lnTo>
                    <a:pt x="5093" y="895"/>
                  </a:lnTo>
                  <a:lnTo>
                    <a:pt x="5402" y="185"/>
                  </a:lnTo>
                  <a:lnTo>
                    <a:pt x="4939"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2"/>
            <p:cNvSpPr/>
            <p:nvPr/>
          </p:nvSpPr>
          <p:spPr>
            <a:xfrm>
              <a:off x="1832663" y="2827800"/>
              <a:ext cx="53975" cy="87825"/>
            </a:xfrm>
            <a:custGeom>
              <a:rect b="b" l="l" r="r" t="t"/>
              <a:pathLst>
                <a:path extrusionOk="0" h="3513" w="2159">
                  <a:moveTo>
                    <a:pt x="1907" y="0"/>
                  </a:moveTo>
                  <a:cubicBezTo>
                    <a:pt x="1466" y="0"/>
                    <a:pt x="1049" y="263"/>
                    <a:pt x="894" y="678"/>
                  </a:cubicBezTo>
                  <a:lnTo>
                    <a:pt x="307" y="2005"/>
                  </a:lnTo>
                  <a:cubicBezTo>
                    <a:pt x="0" y="2759"/>
                    <a:pt x="577" y="3512"/>
                    <a:pt x="1329" y="3512"/>
                  </a:cubicBezTo>
                  <a:cubicBezTo>
                    <a:pt x="1409" y="3512"/>
                    <a:pt x="1490" y="3504"/>
                    <a:pt x="1573" y="3486"/>
                  </a:cubicBezTo>
                  <a:lnTo>
                    <a:pt x="1418" y="3424"/>
                  </a:lnTo>
                  <a:lnTo>
                    <a:pt x="1449" y="3424"/>
                  </a:lnTo>
                  <a:cubicBezTo>
                    <a:pt x="894" y="3178"/>
                    <a:pt x="616" y="2560"/>
                    <a:pt x="863" y="2005"/>
                  </a:cubicBezTo>
                  <a:lnTo>
                    <a:pt x="1418" y="678"/>
                  </a:lnTo>
                  <a:cubicBezTo>
                    <a:pt x="1542" y="338"/>
                    <a:pt x="1819" y="122"/>
                    <a:pt x="2159" y="30"/>
                  </a:cubicBezTo>
                  <a:cubicBezTo>
                    <a:pt x="2075" y="10"/>
                    <a:pt x="1990" y="0"/>
                    <a:pt x="1907"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2"/>
            <p:cNvSpPr/>
            <p:nvPr/>
          </p:nvSpPr>
          <p:spPr>
            <a:xfrm>
              <a:off x="1814863" y="2826975"/>
              <a:ext cx="33975" cy="63300"/>
            </a:xfrm>
            <a:custGeom>
              <a:rect b="b" l="l" r="r" t="t"/>
              <a:pathLst>
                <a:path extrusionOk="0" h="2532" w="1359">
                  <a:moveTo>
                    <a:pt x="896" y="1"/>
                  </a:moveTo>
                  <a:lnTo>
                    <a:pt x="1" y="2130"/>
                  </a:lnTo>
                  <a:lnTo>
                    <a:pt x="957" y="2532"/>
                  </a:lnTo>
                  <a:cubicBezTo>
                    <a:pt x="927" y="2439"/>
                    <a:pt x="927" y="2377"/>
                    <a:pt x="957" y="2316"/>
                  </a:cubicBezTo>
                  <a:lnTo>
                    <a:pt x="556" y="2130"/>
                  </a:lnTo>
                  <a:lnTo>
                    <a:pt x="1359" y="186"/>
                  </a:lnTo>
                  <a:lnTo>
                    <a:pt x="896"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2"/>
            <p:cNvSpPr/>
            <p:nvPr/>
          </p:nvSpPr>
          <p:spPr>
            <a:xfrm>
              <a:off x="1882763" y="2856300"/>
              <a:ext cx="36300" cy="62525"/>
            </a:xfrm>
            <a:custGeom>
              <a:rect b="b" l="l" r="r" t="t"/>
              <a:pathLst>
                <a:path extrusionOk="0" h="2501" w="1452">
                  <a:moveTo>
                    <a:pt x="957" y="1"/>
                  </a:moveTo>
                  <a:cubicBezTo>
                    <a:pt x="957" y="124"/>
                    <a:pt x="926" y="248"/>
                    <a:pt x="865" y="371"/>
                  </a:cubicBezTo>
                  <a:lnTo>
                    <a:pt x="309" y="1729"/>
                  </a:lnTo>
                  <a:cubicBezTo>
                    <a:pt x="247" y="1883"/>
                    <a:pt x="124" y="2007"/>
                    <a:pt x="1" y="2130"/>
                  </a:cubicBezTo>
                  <a:lnTo>
                    <a:pt x="957" y="2501"/>
                  </a:lnTo>
                  <a:lnTo>
                    <a:pt x="1019" y="2315"/>
                  </a:lnTo>
                  <a:lnTo>
                    <a:pt x="556" y="2130"/>
                  </a:lnTo>
                  <a:cubicBezTo>
                    <a:pt x="680" y="2007"/>
                    <a:pt x="772" y="1852"/>
                    <a:pt x="834" y="1698"/>
                  </a:cubicBezTo>
                  <a:cubicBezTo>
                    <a:pt x="1081" y="1204"/>
                    <a:pt x="1297" y="711"/>
                    <a:pt x="1451" y="217"/>
                  </a:cubicBezTo>
                  <a:lnTo>
                    <a:pt x="957"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2"/>
            <p:cNvSpPr/>
            <p:nvPr/>
          </p:nvSpPr>
          <p:spPr>
            <a:xfrm>
              <a:off x="2007113" y="2865500"/>
              <a:ext cx="53900" cy="87575"/>
            </a:xfrm>
            <a:custGeom>
              <a:rect b="b" l="l" r="r" t="t"/>
              <a:pathLst>
                <a:path extrusionOk="0" h="3503" w="2156">
                  <a:moveTo>
                    <a:pt x="1300" y="0"/>
                  </a:moveTo>
                  <a:cubicBezTo>
                    <a:pt x="560" y="0"/>
                    <a:pt x="0" y="767"/>
                    <a:pt x="304" y="1484"/>
                  </a:cubicBezTo>
                  <a:lnTo>
                    <a:pt x="890" y="2842"/>
                  </a:lnTo>
                  <a:cubicBezTo>
                    <a:pt x="1041" y="3244"/>
                    <a:pt x="1436" y="3502"/>
                    <a:pt x="1860" y="3502"/>
                  </a:cubicBezTo>
                  <a:cubicBezTo>
                    <a:pt x="1958" y="3502"/>
                    <a:pt x="2057" y="3488"/>
                    <a:pt x="2156" y="3460"/>
                  </a:cubicBezTo>
                  <a:cubicBezTo>
                    <a:pt x="1816" y="3398"/>
                    <a:pt x="1538" y="3151"/>
                    <a:pt x="1415" y="2842"/>
                  </a:cubicBezTo>
                  <a:lnTo>
                    <a:pt x="859" y="1484"/>
                  </a:lnTo>
                  <a:cubicBezTo>
                    <a:pt x="613" y="898"/>
                    <a:pt x="952" y="188"/>
                    <a:pt x="1569" y="34"/>
                  </a:cubicBezTo>
                  <a:cubicBezTo>
                    <a:pt x="1478" y="11"/>
                    <a:pt x="1388" y="0"/>
                    <a:pt x="1300"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2"/>
            <p:cNvSpPr/>
            <p:nvPr/>
          </p:nvSpPr>
          <p:spPr>
            <a:xfrm>
              <a:off x="2059438" y="2864025"/>
              <a:ext cx="34750" cy="64050"/>
            </a:xfrm>
            <a:custGeom>
              <a:rect b="b" l="l" r="r" t="t"/>
              <a:pathLst>
                <a:path extrusionOk="0" h="2562" w="1390">
                  <a:moveTo>
                    <a:pt x="896" y="0"/>
                  </a:moveTo>
                  <a:lnTo>
                    <a:pt x="1" y="402"/>
                  </a:lnTo>
                  <a:cubicBezTo>
                    <a:pt x="94" y="494"/>
                    <a:pt x="155" y="587"/>
                    <a:pt x="217" y="710"/>
                  </a:cubicBezTo>
                  <a:lnTo>
                    <a:pt x="772" y="2068"/>
                  </a:lnTo>
                  <a:cubicBezTo>
                    <a:pt x="834" y="2222"/>
                    <a:pt x="865" y="2377"/>
                    <a:pt x="865" y="2562"/>
                  </a:cubicBezTo>
                  <a:lnTo>
                    <a:pt x="1390" y="2315"/>
                  </a:lnTo>
                  <a:cubicBezTo>
                    <a:pt x="1359" y="2130"/>
                    <a:pt x="1390" y="2192"/>
                    <a:pt x="742" y="710"/>
                  </a:cubicBezTo>
                  <a:cubicBezTo>
                    <a:pt x="711" y="587"/>
                    <a:pt x="618" y="463"/>
                    <a:pt x="556" y="371"/>
                  </a:cubicBezTo>
                  <a:lnTo>
                    <a:pt x="989" y="216"/>
                  </a:lnTo>
                  <a:lnTo>
                    <a:pt x="89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2"/>
            <p:cNvSpPr/>
            <p:nvPr/>
          </p:nvSpPr>
          <p:spPr>
            <a:xfrm>
              <a:off x="1990788" y="2893350"/>
              <a:ext cx="33975" cy="63275"/>
            </a:xfrm>
            <a:custGeom>
              <a:rect b="b" l="l" r="r" t="t"/>
              <a:pathLst>
                <a:path extrusionOk="0" h="2531" w="1359">
                  <a:moveTo>
                    <a:pt x="895" y="0"/>
                  </a:moveTo>
                  <a:lnTo>
                    <a:pt x="0" y="401"/>
                  </a:lnTo>
                  <a:lnTo>
                    <a:pt x="895" y="2531"/>
                  </a:lnTo>
                  <a:lnTo>
                    <a:pt x="1358" y="2346"/>
                  </a:lnTo>
                  <a:lnTo>
                    <a:pt x="525" y="370"/>
                  </a:lnTo>
                  <a:lnTo>
                    <a:pt x="926" y="216"/>
                  </a:lnTo>
                  <a:cubicBezTo>
                    <a:pt x="895" y="154"/>
                    <a:pt x="895" y="93"/>
                    <a:pt x="895"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2"/>
            <p:cNvSpPr/>
            <p:nvPr/>
          </p:nvSpPr>
          <p:spPr>
            <a:xfrm>
              <a:off x="1786313" y="2696600"/>
              <a:ext cx="183650" cy="288575"/>
            </a:xfrm>
            <a:custGeom>
              <a:rect b="b" l="l" r="r" t="t"/>
              <a:pathLst>
                <a:path extrusionOk="0" h="11543" w="7346">
                  <a:moveTo>
                    <a:pt x="6279" y="5849"/>
                  </a:moveTo>
                  <a:cubicBezTo>
                    <a:pt x="6279" y="5849"/>
                    <a:pt x="6274" y="5859"/>
                    <a:pt x="6262" y="5890"/>
                  </a:cubicBezTo>
                  <a:lnTo>
                    <a:pt x="6262" y="5890"/>
                  </a:lnTo>
                  <a:cubicBezTo>
                    <a:pt x="6268" y="5875"/>
                    <a:pt x="6279" y="5849"/>
                    <a:pt x="6279" y="5849"/>
                  </a:cubicBezTo>
                  <a:close/>
                  <a:moveTo>
                    <a:pt x="2161" y="5494"/>
                  </a:moveTo>
                  <a:lnTo>
                    <a:pt x="2655" y="5679"/>
                  </a:lnTo>
                  <a:cubicBezTo>
                    <a:pt x="2624" y="5710"/>
                    <a:pt x="2593" y="5771"/>
                    <a:pt x="2562" y="5833"/>
                  </a:cubicBezTo>
                  <a:cubicBezTo>
                    <a:pt x="1976" y="7253"/>
                    <a:pt x="1945" y="7253"/>
                    <a:pt x="1914" y="7469"/>
                  </a:cubicBezTo>
                  <a:lnTo>
                    <a:pt x="1420" y="7253"/>
                  </a:lnTo>
                  <a:lnTo>
                    <a:pt x="2161" y="5494"/>
                  </a:lnTo>
                  <a:close/>
                  <a:moveTo>
                    <a:pt x="3697" y="5479"/>
                  </a:moveTo>
                  <a:cubicBezTo>
                    <a:pt x="4211" y="5479"/>
                    <a:pt x="4720" y="5919"/>
                    <a:pt x="4599" y="6543"/>
                  </a:cubicBezTo>
                  <a:cubicBezTo>
                    <a:pt x="4414" y="7037"/>
                    <a:pt x="4198" y="7531"/>
                    <a:pt x="3982" y="8024"/>
                  </a:cubicBezTo>
                  <a:cubicBezTo>
                    <a:pt x="3842" y="8351"/>
                    <a:pt x="3509" y="8554"/>
                    <a:pt x="3154" y="8554"/>
                  </a:cubicBezTo>
                  <a:cubicBezTo>
                    <a:pt x="3039" y="8554"/>
                    <a:pt x="2922" y="8533"/>
                    <a:pt x="2809" y="8487"/>
                  </a:cubicBezTo>
                  <a:lnTo>
                    <a:pt x="2840" y="8487"/>
                  </a:lnTo>
                  <a:cubicBezTo>
                    <a:pt x="2377" y="8302"/>
                    <a:pt x="2192" y="7777"/>
                    <a:pt x="2377" y="7315"/>
                  </a:cubicBezTo>
                  <a:cubicBezTo>
                    <a:pt x="2994" y="5864"/>
                    <a:pt x="2964" y="5957"/>
                    <a:pt x="2964" y="5895"/>
                  </a:cubicBezTo>
                  <a:cubicBezTo>
                    <a:pt x="3146" y="5605"/>
                    <a:pt x="3422" y="5479"/>
                    <a:pt x="3697" y="5479"/>
                  </a:cubicBezTo>
                  <a:close/>
                  <a:moveTo>
                    <a:pt x="5000" y="6666"/>
                  </a:moveTo>
                  <a:lnTo>
                    <a:pt x="5463" y="6852"/>
                  </a:lnTo>
                  <a:cubicBezTo>
                    <a:pt x="5093" y="7716"/>
                    <a:pt x="5309" y="7222"/>
                    <a:pt x="4723" y="8642"/>
                  </a:cubicBezTo>
                  <a:lnTo>
                    <a:pt x="4229" y="8426"/>
                  </a:lnTo>
                  <a:cubicBezTo>
                    <a:pt x="4260" y="8364"/>
                    <a:pt x="4291" y="8302"/>
                    <a:pt x="4321" y="8240"/>
                  </a:cubicBezTo>
                  <a:cubicBezTo>
                    <a:pt x="4321" y="8240"/>
                    <a:pt x="4939" y="6821"/>
                    <a:pt x="5000" y="6666"/>
                  </a:cubicBezTo>
                  <a:close/>
                  <a:moveTo>
                    <a:pt x="5031" y="0"/>
                  </a:moveTo>
                  <a:lnTo>
                    <a:pt x="4507" y="1266"/>
                  </a:lnTo>
                  <a:lnTo>
                    <a:pt x="4754" y="1358"/>
                  </a:lnTo>
                  <a:lnTo>
                    <a:pt x="4383" y="2130"/>
                  </a:lnTo>
                  <a:lnTo>
                    <a:pt x="4754" y="2315"/>
                  </a:lnTo>
                  <a:lnTo>
                    <a:pt x="5340" y="1142"/>
                  </a:lnTo>
                  <a:lnTo>
                    <a:pt x="5062" y="1050"/>
                  </a:lnTo>
                  <a:lnTo>
                    <a:pt x="5278" y="525"/>
                  </a:lnTo>
                  <a:lnTo>
                    <a:pt x="6821" y="1173"/>
                  </a:lnTo>
                  <a:lnTo>
                    <a:pt x="6605" y="1698"/>
                  </a:lnTo>
                  <a:lnTo>
                    <a:pt x="6328" y="1574"/>
                  </a:lnTo>
                  <a:lnTo>
                    <a:pt x="5309" y="4444"/>
                  </a:lnTo>
                  <a:lnTo>
                    <a:pt x="5895" y="5802"/>
                  </a:lnTo>
                  <a:lnTo>
                    <a:pt x="5618" y="6481"/>
                  </a:lnTo>
                  <a:lnTo>
                    <a:pt x="5031" y="6234"/>
                  </a:lnTo>
                  <a:cubicBezTo>
                    <a:pt x="4967" y="5509"/>
                    <a:pt x="4358" y="5035"/>
                    <a:pt x="3723" y="5035"/>
                  </a:cubicBezTo>
                  <a:cubicBezTo>
                    <a:pt x="3439" y="5035"/>
                    <a:pt x="3150" y="5130"/>
                    <a:pt x="2902" y="5339"/>
                  </a:cubicBezTo>
                  <a:lnTo>
                    <a:pt x="2315" y="5093"/>
                  </a:lnTo>
                  <a:lnTo>
                    <a:pt x="2593" y="4444"/>
                  </a:lnTo>
                  <a:lnTo>
                    <a:pt x="4013" y="3889"/>
                  </a:lnTo>
                  <a:lnTo>
                    <a:pt x="4476" y="2870"/>
                  </a:lnTo>
                  <a:lnTo>
                    <a:pt x="4136" y="2685"/>
                  </a:lnTo>
                  <a:lnTo>
                    <a:pt x="3704" y="3580"/>
                  </a:lnTo>
                  <a:lnTo>
                    <a:pt x="2285" y="4136"/>
                  </a:lnTo>
                  <a:lnTo>
                    <a:pt x="1" y="9537"/>
                  </a:lnTo>
                  <a:lnTo>
                    <a:pt x="309" y="10308"/>
                  </a:lnTo>
                  <a:lnTo>
                    <a:pt x="3241" y="11543"/>
                  </a:lnTo>
                  <a:lnTo>
                    <a:pt x="4013" y="11234"/>
                  </a:lnTo>
                  <a:lnTo>
                    <a:pt x="4260" y="10617"/>
                  </a:lnTo>
                  <a:lnTo>
                    <a:pt x="3889" y="10462"/>
                  </a:lnTo>
                  <a:lnTo>
                    <a:pt x="3704" y="10925"/>
                  </a:lnTo>
                  <a:lnTo>
                    <a:pt x="3241" y="11111"/>
                  </a:lnTo>
                  <a:lnTo>
                    <a:pt x="618" y="10000"/>
                  </a:lnTo>
                  <a:lnTo>
                    <a:pt x="433" y="9537"/>
                  </a:lnTo>
                  <a:lnTo>
                    <a:pt x="1235" y="7592"/>
                  </a:lnTo>
                  <a:lnTo>
                    <a:pt x="1883" y="7870"/>
                  </a:lnTo>
                  <a:cubicBezTo>
                    <a:pt x="1992" y="8523"/>
                    <a:pt x="2545" y="8930"/>
                    <a:pt x="3133" y="8930"/>
                  </a:cubicBezTo>
                  <a:cubicBezTo>
                    <a:pt x="3379" y="8930"/>
                    <a:pt x="3631" y="8858"/>
                    <a:pt x="3859" y="8703"/>
                  </a:cubicBezTo>
                  <a:lnTo>
                    <a:pt x="4507" y="8981"/>
                  </a:lnTo>
                  <a:lnTo>
                    <a:pt x="4136" y="9876"/>
                  </a:lnTo>
                  <a:lnTo>
                    <a:pt x="4507" y="10061"/>
                  </a:lnTo>
                  <a:cubicBezTo>
                    <a:pt x="5846" y="6874"/>
                    <a:pt x="6189" y="6062"/>
                    <a:pt x="6262" y="5890"/>
                  </a:cubicBezTo>
                  <a:lnTo>
                    <a:pt x="6262" y="5890"/>
                  </a:lnTo>
                  <a:cubicBezTo>
                    <a:pt x="6259" y="5895"/>
                    <a:pt x="6258" y="5899"/>
                    <a:pt x="6257" y="5899"/>
                  </a:cubicBezTo>
                  <a:cubicBezTo>
                    <a:pt x="6257" y="5899"/>
                    <a:pt x="6266" y="5877"/>
                    <a:pt x="6297" y="5802"/>
                  </a:cubicBezTo>
                  <a:lnTo>
                    <a:pt x="5741" y="4444"/>
                  </a:lnTo>
                  <a:lnTo>
                    <a:pt x="6574" y="2130"/>
                  </a:lnTo>
                  <a:lnTo>
                    <a:pt x="6821" y="2222"/>
                  </a:lnTo>
                  <a:lnTo>
                    <a:pt x="7346" y="957"/>
                  </a:lnTo>
                  <a:lnTo>
                    <a:pt x="50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2"/>
            <p:cNvSpPr/>
            <p:nvPr/>
          </p:nvSpPr>
          <p:spPr>
            <a:xfrm>
              <a:off x="1949113" y="2734400"/>
              <a:ext cx="183650" cy="287800"/>
            </a:xfrm>
            <a:custGeom>
              <a:rect b="b" l="l" r="r" t="t"/>
              <a:pathLst>
                <a:path extrusionOk="0" h="11512" w="7346">
                  <a:moveTo>
                    <a:pt x="2099" y="525"/>
                  </a:moveTo>
                  <a:lnTo>
                    <a:pt x="2315" y="1050"/>
                  </a:lnTo>
                  <a:lnTo>
                    <a:pt x="2068" y="1142"/>
                  </a:lnTo>
                  <a:lnTo>
                    <a:pt x="3365" y="3889"/>
                  </a:lnTo>
                  <a:lnTo>
                    <a:pt x="4753" y="4414"/>
                  </a:lnTo>
                  <a:lnTo>
                    <a:pt x="5031" y="5093"/>
                  </a:lnTo>
                  <a:lnTo>
                    <a:pt x="4476" y="5340"/>
                  </a:lnTo>
                  <a:cubicBezTo>
                    <a:pt x="4218" y="5130"/>
                    <a:pt x="3925" y="5035"/>
                    <a:pt x="3641" y="5035"/>
                  </a:cubicBezTo>
                  <a:cubicBezTo>
                    <a:pt x="3005" y="5035"/>
                    <a:pt x="2410" y="5510"/>
                    <a:pt x="2346" y="6235"/>
                  </a:cubicBezTo>
                  <a:lnTo>
                    <a:pt x="1760" y="6451"/>
                  </a:lnTo>
                  <a:lnTo>
                    <a:pt x="1482" y="5803"/>
                  </a:lnTo>
                  <a:lnTo>
                    <a:pt x="2099" y="4445"/>
                  </a:lnTo>
                  <a:lnTo>
                    <a:pt x="1050" y="1575"/>
                  </a:lnTo>
                  <a:lnTo>
                    <a:pt x="772" y="1698"/>
                  </a:lnTo>
                  <a:lnTo>
                    <a:pt x="556" y="1173"/>
                  </a:lnTo>
                  <a:lnTo>
                    <a:pt x="2099" y="525"/>
                  </a:lnTo>
                  <a:close/>
                  <a:moveTo>
                    <a:pt x="5216" y="5463"/>
                  </a:moveTo>
                  <a:cubicBezTo>
                    <a:pt x="5371" y="5895"/>
                    <a:pt x="5803" y="6883"/>
                    <a:pt x="5957" y="7222"/>
                  </a:cubicBezTo>
                  <a:lnTo>
                    <a:pt x="5463" y="7438"/>
                  </a:lnTo>
                  <a:cubicBezTo>
                    <a:pt x="5432" y="7346"/>
                    <a:pt x="5402" y="7253"/>
                    <a:pt x="5371" y="7160"/>
                  </a:cubicBezTo>
                  <a:cubicBezTo>
                    <a:pt x="5371" y="7160"/>
                    <a:pt x="4815" y="5772"/>
                    <a:pt x="4723" y="5648"/>
                  </a:cubicBezTo>
                  <a:lnTo>
                    <a:pt x="5216" y="5463"/>
                  </a:lnTo>
                  <a:close/>
                  <a:moveTo>
                    <a:pt x="3638" y="5375"/>
                  </a:moveTo>
                  <a:cubicBezTo>
                    <a:pt x="3936" y="5375"/>
                    <a:pt x="4236" y="5528"/>
                    <a:pt x="4414" y="5895"/>
                  </a:cubicBezTo>
                  <a:cubicBezTo>
                    <a:pt x="4445" y="5957"/>
                    <a:pt x="5000" y="7315"/>
                    <a:pt x="5031" y="7346"/>
                  </a:cubicBezTo>
                  <a:cubicBezTo>
                    <a:pt x="5062" y="7438"/>
                    <a:pt x="5062" y="7531"/>
                    <a:pt x="5062" y="7654"/>
                  </a:cubicBezTo>
                  <a:cubicBezTo>
                    <a:pt x="5062" y="8181"/>
                    <a:pt x="4619" y="8510"/>
                    <a:pt x="4168" y="8510"/>
                  </a:cubicBezTo>
                  <a:cubicBezTo>
                    <a:pt x="3905" y="8510"/>
                    <a:pt x="3639" y="8398"/>
                    <a:pt x="3457" y="8148"/>
                  </a:cubicBezTo>
                  <a:lnTo>
                    <a:pt x="3488" y="8148"/>
                  </a:lnTo>
                  <a:cubicBezTo>
                    <a:pt x="3395" y="8055"/>
                    <a:pt x="3426" y="8086"/>
                    <a:pt x="2809" y="6667"/>
                  </a:cubicBezTo>
                  <a:cubicBezTo>
                    <a:pt x="2483" y="5954"/>
                    <a:pt x="3058" y="5375"/>
                    <a:pt x="3638" y="5375"/>
                  </a:cubicBezTo>
                  <a:close/>
                  <a:moveTo>
                    <a:pt x="2408" y="6636"/>
                  </a:moveTo>
                  <a:cubicBezTo>
                    <a:pt x="2408" y="6698"/>
                    <a:pt x="2439" y="6759"/>
                    <a:pt x="2470" y="6821"/>
                  </a:cubicBezTo>
                  <a:cubicBezTo>
                    <a:pt x="3087" y="8271"/>
                    <a:pt x="3056" y="8241"/>
                    <a:pt x="3179" y="8395"/>
                  </a:cubicBezTo>
                  <a:lnTo>
                    <a:pt x="2686" y="8611"/>
                  </a:lnTo>
                  <a:cubicBezTo>
                    <a:pt x="2531" y="8271"/>
                    <a:pt x="2099" y="7284"/>
                    <a:pt x="1945" y="6852"/>
                  </a:cubicBezTo>
                  <a:lnTo>
                    <a:pt x="2408" y="6636"/>
                  </a:lnTo>
                  <a:close/>
                  <a:moveTo>
                    <a:pt x="6111" y="7593"/>
                  </a:moveTo>
                  <a:lnTo>
                    <a:pt x="6914" y="9506"/>
                  </a:lnTo>
                  <a:lnTo>
                    <a:pt x="6729" y="9969"/>
                  </a:lnTo>
                  <a:lnTo>
                    <a:pt x="4105" y="11080"/>
                  </a:lnTo>
                  <a:lnTo>
                    <a:pt x="3642" y="10895"/>
                  </a:lnTo>
                  <a:lnTo>
                    <a:pt x="2840" y="8981"/>
                  </a:lnTo>
                  <a:lnTo>
                    <a:pt x="3488" y="8704"/>
                  </a:lnTo>
                  <a:cubicBezTo>
                    <a:pt x="3711" y="8855"/>
                    <a:pt x="3957" y="8924"/>
                    <a:pt x="4199" y="8924"/>
                  </a:cubicBezTo>
                  <a:cubicBezTo>
                    <a:pt x="4792" y="8924"/>
                    <a:pt x="5354" y="8507"/>
                    <a:pt x="5463" y="7870"/>
                  </a:cubicBezTo>
                  <a:lnTo>
                    <a:pt x="6111" y="7593"/>
                  </a:lnTo>
                  <a:close/>
                  <a:moveTo>
                    <a:pt x="2315" y="1"/>
                  </a:moveTo>
                  <a:lnTo>
                    <a:pt x="1" y="957"/>
                  </a:lnTo>
                  <a:lnTo>
                    <a:pt x="525" y="2223"/>
                  </a:lnTo>
                  <a:lnTo>
                    <a:pt x="772" y="2099"/>
                  </a:lnTo>
                  <a:lnTo>
                    <a:pt x="1606" y="4414"/>
                  </a:lnTo>
                  <a:lnTo>
                    <a:pt x="1019" y="5803"/>
                  </a:lnTo>
                  <a:lnTo>
                    <a:pt x="3303" y="11203"/>
                  </a:lnTo>
                  <a:lnTo>
                    <a:pt x="4074" y="11512"/>
                  </a:lnTo>
                  <a:lnTo>
                    <a:pt x="7006" y="10277"/>
                  </a:lnTo>
                  <a:lnTo>
                    <a:pt x="7346" y="9506"/>
                  </a:lnTo>
                  <a:lnTo>
                    <a:pt x="5062" y="4105"/>
                  </a:lnTo>
                  <a:lnTo>
                    <a:pt x="3673" y="3581"/>
                  </a:lnTo>
                  <a:lnTo>
                    <a:pt x="2593" y="1328"/>
                  </a:lnTo>
                  <a:lnTo>
                    <a:pt x="2840" y="1235"/>
                  </a:lnTo>
                  <a:lnTo>
                    <a:pt x="23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2"/>
            <p:cNvSpPr/>
            <p:nvPr/>
          </p:nvSpPr>
          <p:spPr>
            <a:xfrm>
              <a:off x="1828763" y="2928050"/>
              <a:ext cx="29325" cy="19325"/>
            </a:xfrm>
            <a:custGeom>
              <a:rect b="b" l="l" r="r" t="t"/>
              <a:pathLst>
                <a:path extrusionOk="0" h="773" w="1173">
                  <a:moveTo>
                    <a:pt x="155" y="1"/>
                  </a:moveTo>
                  <a:lnTo>
                    <a:pt x="0" y="371"/>
                  </a:lnTo>
                  <a:lnTo>
                    <a:pt x="371" y="525"/>
                  </a:lnTo>
                  <a:lnTo>
                    <a:pt x="556" y="155"/>
                  </a:lnTo>
                  <a:lnTo>
                    <a:pt x="155" y="1"/>
                  </a:lnTo>
                  <a:close/>
                  <a:moveTo>
                    <a:pt x="772" y="248"/>
                  </a:moveTo>
                  <a:lnTo>
                    <a:pt x="617" y="618"/>
                  </a:lnTo>
                  <a:lnTo>
                    <a:pt x="1019" y="772"/>
                  </a:lnTo>
                  <a:lnTo>
                    <a:pt x="1173" y="402"/>
                  </a:lnTo>
                  <a:lnTo>
                    <a:pt x="772" y="24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6" name="Google Shape;2426;p52"/>
          <p:cNvGrpSpPr/>
          <p:nvPr/>
        </p:nvGrpSpPr>
        <p:grpSpPr>
          <a:xfrm>
            <a:off x="2637338" y="2155750"/>
            <a:ext cx="153550" cy="347225"/>
            <a:chOff x="2637338" y="2155750"/>
            <a:chExt cx="153550" cy="347225"/>
          </a:xfrm>
        </p:grpSpPr>
        <p:sp>
          <p:nvSpPr>
            <p:cNvPr id="2427" name="Google Shape;2427;p52"/>
            <p:cNvSpPr/>
            <p:nvPr/>
          </p:nvSpPr>
          <p:spPr>
            <a:xfrm>
              <a:off x="2642738" y="2223650"/>
              <a:ext cx="143525" cy="161275"/>
            </a:xfrm>
            <a:custGeom>
              <a:rect b="b" l="l" r="r" t="t"/>
              <a:pathLst>
                <a:path extrusionOk="0" h="6451" w="5741">
                  <a:moveTo>
                    <a:pt x="1019" y="0"/>
                  </a:moveTo>
                  <a:lnTo>
                    <a:pt x="1" y="3241"/>
                  </a:lnTo>
                  <a:lnTo>
                    <a:pt x="1" y="4907"/>
                  </a:lnTo>
                  <a:lnTo>
                    <a:pt x="679" y="6450"/>
                  </a:lnTo>
                  <a:lnTo>
                    <a:pt x="5062" y="6450"/>
                  </a:lnTo>
                  <a:lnTo>
                    <a:pt x="5741" y="4907"/>
                  </a:lnTo>
                  <a:lnTo>
                    <a:pt x="5741" y="3241"/>
                  </a:lnTo>
                  <a:lnTo>
                    <a:pt x="4722"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2"/>
            <p:cNvSpPr/>
            <p:nvPr/>
          </p:nvSpPr>
          <p:spPr>
            <a:xfrm>
              <a:off x="2675913" y="2260675"/>
              <a:ext cx="35525" cy="31000"/>
            </a:xfrm>
            <a:custGeom>
              <a:rect b="b" l="l" r="r" t="t"/>
              <a:pathLst>
                <a:path extrusionOk="0" h="1240" w="1421">
                  <a:moveTo>
                    <a:pt x="803" y="1"/>
                  </a:moveTo>
                  <a:cubicBezTo>
                    <a:pt x="278" y="1"/>
                    <a:pt x="1" y="649"/>
                    <a:pt x="371" y="1050"/>
                  </a:cubicBezTo>
                  <a:cubicBezTo>
                    <a:pt x="502" y="1181"/>
                    <a:pt x="660" y="1240"/>
                    <a:pt x="812" y="1240"/>
                  </a:cubicBezTo>
                  <a:cubicBezTo>
                    <a:pt x="1127" y="1240"/>
                    <a:pt x="1420" y="992"/>
                    <a:pt x="1420" y="618"/>
                  </a:cubicBezTo>
                  <a:cubicBezTo>
                    <a:pt x="1420" y="278"/>
                    <a:pt x="1142" y="1"/>
                    <a:pt x="803"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2"/>
            <p:cNvSpPr/>
            <p:nvPr/>
          </p:nvSpPr>
          <p:spPr>
            <a:xfrm>
              <a:off x="2699838" y="2313900"/>
              <a:ext cx="55575" cy="47675"/>
            </a:xfrm>
            <a:custGeom>
              <a:rect b="b" l="l" r="r" t="t"/>
              <a:pathLst>
                <a:path extrusionOk="0" h="1907" w="2223">
                  <a:moveTo>
                    <a:pt x="1266" y="1"/>
                  </a:moveTo>
                  <a:cubicBezTo>
                    <a:pt x="432" y="1"/>
                    <a:pt x="0" y="1019"/>
                    <a:pt x="587" y="1637"/>
                  </a:cubicBezTo>
                  <a:cubicBezTo>
                    <a:pt x="783" y="1824"/>
                    <a:pt x="1021" y="1907"/>
                    <a:pt x="1253" y="1907"/>
                  </a:cubicBezTo>
                  <a:cubicBezTo>
                    <a:pt x="1750" y="1907"/>
                    <a:pt x="2222" y="1525"/>
                    <a:pt x="2222" y="958"/>
                  </a:cubicBezTo>
                  <a:cubicBezTo>
                    <a:pt x="2222" y="433"/>
                    <a:pt x="1790" y="1"/>
                    <a:pt x="1266"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2"/>
            <p:cNvSpPr/>
            <p:nvPr/>
          </p:nvSpPr>
          <p:spPr>
            <a:xfrm>
              <a:off x="2668188" y="2160375"/>
              <a:ext cx="91850" cy="63300"/>
            </a:xfrm>
            <a:custGeom>
              <a:rect b="b" l="l" r="r" t="t"/>
              <a:pathLst>
                <a:path extrusionOk="0" h="2532" w="3674">
                  <a:moveTo>
                    <a:pt x="803" y="1"/>
                  </a:moveTo>
                  <a:lnTo>
                    <a:pt x="1" y="2531"/>
                  </a:lnTo>
                  <a:lnTo>
                    <a:pt x="3674" y="2531"/>
                  </a:lnTo>
                  <a:lnTo>
                    <a:pt x="2871"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2"/>
            <p:cNvSpPr/>
            <p:nvPr/>
          </p:nvSpPr>
          <p:spPr>
            <a:xfrm>
              <a:off x="2654313" y="2384900"/>
              <a:ext cx="119625" cy="112675"/>
            </a:xfrm>
            <a:custGeom>
              <a:rect b="b" l="l" r="r" t="t"/>
              <a:pathLst>
                <a:path extrusionOk="0" h="4507" w="4785">
                  <a:moveTo>
                    <a:pt x="216" y="0"/>
                  </a:moveTo>
                  <a:lnTo>
                    <a:pt x="1389" y="2562"/>
                  </a:lnTo>
                  <a:lnTo>
                    <a:pt x="1358" y="3025"/>
                  </a:lnTo>
                  <a:lnTo>
                    <a:pt x="0" y="3889"/>
                  </a:lnTo>
                  <a:lnTo>
                    <a:pt x="0" y="4506"/>
                  </a:lnTo>
                  <a:lnTo>
                    <a:pt x="4784" y="4506"/>
                  </a:lnTo>
                  <a:lnTo>
                    <a:pt x="4784" y="3889"/>
                  </a:lnTo>
                  <a:lnTo>
                    <a:pt x="3395" y="3025"/>
                  </a:lnTo>
                  <a:lnTo>
                    <a:pt x="3395" y="2562"/>
                  </a:lnTo>
                  <a:lnTo>
                    <a:pt x="4568" y="0"/>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2"/>
            <p:cNvSpPr/>
            <p:nvPr/>
          </p:nvSpPr>
          <p:spPr>
            <a:xfrm>
              <a:off x="2641963" y="2223650"/>
              <a:ext cx="39375" cy="161275"/>
            </a:xfrm>
            <a:custGeom>
              <a:rect b="b" l="l" r="r" t="t"/>
              <a:pathLst>
                <a:path extrusionOk="0" h="6451" w="1575">
                  <a:moveTo>
                    <a:pt x="1050" y="0"/>
                  </a:moveTo>
                  <a:lnTo>
                    <a:pt x="1" y="3241"/>
                  </a:lnTo>
                  <a:lnTo>
                    <a:pt x="1" y="4907"/>
                  </a:lnTo>
                  <a:lnTo>
                    <a:pt x="710" y="6450"/>
                  </a:lnTo>
                  <a:lnTo>
                    <a:pt x="1266" y="6450"/>
                  </a:lnTo>
                  <a:lnTo>
                    <a:pt x="556" y="4907"/>
                  </a:lnTo>
                  <a:lnTo>
                    <a:pt x="556" y="3241"/>
                  </a:lnTo>
                  <a:lnTo>
                    <a:pt x="1575"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2"/>
            <p:cNvSpPr/>
            <p:nvPr/>
          </p:nvSpPr>
          <p:spPr>
            <a:xfrm>
              <a:off x="2680538" y="2260000"/>
              <a:ext cx="22400" cy="31000"/>
            </a:xfrm>
            <a:custGeom>
              <a:rect b="b" l="l" r="r" t="t"/>
              <a:pathLst>
                <a:path extrusionOk="0" h="1240" w="896">
                  <a:moveTo>
                    <a:pt x="632" y="0"/>
                  </a:moveTo>
                  <a:cubicBezTo>
                    <a:pt x="306" y="0"/>
                    <a:pt x="1" y="250"/>
                    <a:pt x="1" y="614"/>
                  </a:cubicBezTo>
                  <a:cubicBezTo>
                    <a:pt x="1" y="973"/>
                    <a:pt x="298" y="1240"/>
                    <a:pt x="619" y="1240"/>
                  </a:cubicBezTo>
                  <a:cubicBezTo>
                    <a:pt x="712" y="1240"/>
                    <a:pt x="806" y="1218"/>
                    <a:pt x="896" y="1169"/>
                  </a:cubicBezTo>
                  <a:cubicBezTo>
                    <a:pt x="433" y="953"/>
                    <a:pt x="433" y="305"/>
                    <a:pt x="896" y="58"/>
                  </a:cubicBezTo>
                  <a:cubicBezTo>
                    <a:pt x="810" y="19"/>
                    <a:pt x="720" y="0"/>
                    <a:pt x="63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2"/>
            <p:cNvSpPr/>
            <p:nvPr/>
          </p:nvSpPr>
          <p:spPr>
            <a:xfrm>
              <a:off x="2707538" y="2313650"/>
              <a:ext cx="30900" cy="47600"/>
            </a:xfrm>
            <a:custGeom>
              <a:rect b="b" l="l" r="r" t="t"/>
              <a:pathLst>
                <a:path extrusionOk="0" h="1904" w="1236">
                  <a:moveTo>
                    <a:pt x="957" y="1"/>
                  </a:moveTo>
                  <a:cubicBezTo>
                    <a:pt x="445" y="1"/>
                    <a:pt x="1" y="413"/>
                    <a:pt x="1" y="937"/>
                  </a:cubicBezTo>
                  <a:cubicBezTo>
                    <a:pt x="1" y="1487"/>
                    <a:pt x="446" y="1904"/>
                    <a:pt x="958" y="1904"/>
                  </a:cubicBezTo>
                  <a:cubicBezTo>
                    <a:pt x="1049" y="1904"/>
                    <a:pt x="1142" y="1891"/>
                    <a:pt x="1235" y="1863"/>
                  </a:cubicBezTo>
                  <a:cubicBezTo>
                    <a:pt x="834" y="1739"/>
                    <a:pt x="556" y="1369"/>
                    <a:pt x="556" y="968"/>
                  </a:cubicBezTo>
                  <a:cubicBezTo>
                    <a:pt x="556" y="536"/>
                    <a:pt x="834" y="165"/>
                    <a:pt x="1235" y="42"/>
                  </a:cubicBezTo>
                  <a:cubicBezTo>
                    <a:pt x="1142" y="14"/>
                    <a:pt x="1048" y="1"/>
                    <a:pt x="957"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2"/>
            <p:cNvSpPr/>
            <p:nvPr/>
          </p:nvSpPr>
          <p:spPr>
            <a:xfrm>
              <a:off x="2668188" y="2160375"/>
              <a:ext cx="33975" cy="63300"/>
            </a:xfrm>
            <a:custGeom>
              <a:rect b="b" l="l" r="r" t="t"/>
              <a:pathLst>
                <a:path extrusionOk="0" h="2532" w="1359">
                  <a:moveTo>
                    <a:pt x="803" y="1"/>
                  </a:moveTo>
                  <a:lnTo>
                    <a:pt x="1" y="2531"/>
                  </a:lnTo>
                  <a:lnTo>
                    <a:pt x="526" y="2531"/>
                  </a:lnTo>
                  <a:lnTo>
                    <a:pt x="1359"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2"/>
            <p:cNvSpPr/>
            <p:nvPr/>
          </p:nvSpPr>
          <p:spPr>
            <a:xfrm>
              <a:off x="2654313" y="2384900"/>
              <a:ext cx="48625" cy="112675"/>
            </a:xfrm>
            <a:custGeom>
              <a:rect b="b" l="l" r="r" t="t"/>
              <a:pathLst>
                <a:path extrusionOk="0" h="4507" w="1945">
                  <a:moveTo>
                    <a:pt x="216" y="0"/>
                  </a:moveTo>
                  <a:lnTo>
                    <a:pt x="1420" y="2562"/>
                  </a:lnTo>
                  <a:lnTo>
                    <a:pt x="1389" y="3025"/>
                  </a:lnTo>
                  <a:lnTo>
                    <a:pt x="0" y="3889"/>
                  </a:lnTo>
                  <a:lnTo>
                    <a:pt x="0" y="4506"/>
                  </a:lnTo>
                  <a:lnTo>
                    <a:pt x="556" y="4506"/>
                  </a:lnTo>
                  <a:lnTo>
                    <a:pt x="556" y="3889"/>
                  </a:lnTo>
                  <a:lnTo>
                    <a:pt x="1914" y="3025"/>
                  </a:lnTo>
                  <a:lnTo>
                    <a:pt x="1945" y="2562"/>
                  </a:lnTo>
                  <a:lnTo>
                    <a:pt x="772"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2"/>
            <p:cNvSpPr/>
            <p:nvPr/>
          </p:nvSpPr>
          <p:spPr>
            <a:xfrm>
              <a:off x="2668963" y="2255275"/>
              <a:ext cx="47875" cy="40925"/>
            </a:xfrm>
            <a:custGeom>
              <a:rect b="b" l="l" r="r" t="t"/>
              <a:pathLst>
                <a:path extrusionOk="0" h="1637" w="1915">
                  <a:moveTo>
                    <a:pt x="1075" y="389"/>
                  </a:moveTo>
                  <a:cubicBezTo>
                    <a:pt x="1299" y="389"/>
                    <a:pt x="1513" y="573"/>
                    <a:pt x="1513" y="834"/>
                  </a:cubicBezTo>
                  <a:cubicBezTo>
                    <a:pt x="1482" y="1050"/>
                    <a:pt x="1297" y="1204"/>
                    <a:pt x="1081" y="1204"/>
                  </a:cubicBezTo>
                  <a:lnTo>
                    <a:pt x="1081" y="1235"/>
                  </a:lnTo>
                  <a:cubicBezTo>
                    <a:pt x="711" y="1235"/>
                    <a:pt x="525" y="772"/>
                    <a:pt x="803" y="494"/>
                  </a:cubicBezTo>
                  <a:cubicBezTo>
                    <a:pt x="885" y="421"/>
                    <a:pt x="981" y="389"/>
                    <a:pt x="1075" y="389"/>
                  </a:cubicBezTo>
                  <a:close/>
                  <a:moveTo>
                    <a:pt x="1081" y="1"/>
                  </a:moveTo>
                  <a:cubicBezTo>
                    <a:pt x="371" y="1"/>
                    <a:pt x="1" y="865"/>
                    <a:pt x="495" y="1389"/>
                  </a:cubicBezTo>
                  <a:cubicBezTo>
                    <a:pt x="666" y="1560"/>
                    <a:pt x="873" y="1636"/>
                    <a:pt x="1076" y="1636"/>
                  </a:cubicBezTo>
                  <a:cubicBezTo>
                    <a:pt x="1494" y="1636"/>
                    <a:pt x="1893" y="1312"/>
                    <a:pt x="1914" y="834"/>
                  </a:cubicBezTo>
                  <a:cubicBezTo>
                    <a:pt x="1914" y="371"/>
                    <a:pt x="1544" y="1"/>
                    <a:pt x="10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2"/>
            <p:cNvSpPr/>
            <p:nvPr/>
          </p:nvSpPr>
          <p:spPr>
            <a:xfrm>
              <a:off x="2702913" y="2308675"/>
              <a:ext cx="67150" cy="57725"/>
            </a:xfrm>
            <a:custGeom>
              <a:rect b="b" l="l" r="r" t="t"/>
              <a:pathLst>
                <a:path extrusionOk="0" h="2309" w="2686">
                  <a:moveTo>
                    <a:pt x="1143" y="426"/>
                  </a:moveTo>
                  <a:cubicBezTo>
                    <a:pt x="1822" y="426"/>
                    <a:pt x="2161" y="1228"/>
                    <a:pt x="1667" y="1691"/>
                  </a:cubicBezTo>
                  <a:cubicBezTo>
                    <a:pt x="1519" y="1839"/>
                    <a:pt x="1336" y="1905"/>
                    <a:pt x="1156" y="1905"/>
                  </a:cubicBezTo>
                  <a:cubicBezTo>
                    <a:pt x="773" y="1905"/>
                    <a:pt x="402" y="1607"/>
                    <a:pt x="402" y="1167"/>
                  </a:cubicBezTo>
                  <a:cubicBezTo>
                    <a:pt x="402" y="735"/>
                    <a:pt x="741" y="426"/>
                    <a:pt x="1143" y="426"/>
                  </a:cubicBezTo>
                  <a:close/>
                  <a:moveTo>
                    <a:pt x="1162" y="1"/>
                  </a:moveTo>
                  <a:cubicBezTo>
                    <a:pt x="567" y="1"/>
                    <a:pt x="1" y="456"/>
                    <a:pt x="1" y="1167"/>
                  </a:cubicBezTo>
                  <a:cubicBezTo>
                    <a:pt x="1" y="1784"/>
                    <a:pt x="525" y="2309"/>
                    <a:pt x="1143" y="2309"/>
                  </a:cubicBezTo>
                  <a:cubicBezTo>
                    <a:pt x="2192" y="2309"/>
                    <a:pt x="2686" y="1074"/>
                    <a:pt x="1976" y="333"/>
                  </a:cubicBezTo>
                  <a:cubicBezTo>
                    <a:pt x="1737" y="104"/>
                    <a:pt x="1446" y="1"/>
                    <a:pt x="11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2"/>
            <p:cNvSpPr/>
            <p:nvPr/>
          </p:nvSpPr>
          <p:spPr>
            <a:xfrm>
              <a:off x="2637338" y="2155750"/>
              <a:ext cx="153550" cy="347225"/>
            </a:xfrm>
            <a:custGeom>
              <a:rect b="b" l="l" r="r" t="t"/>
              <a:pathLst>
                <a:path extrusionOk="0" h="13889" w="6142">
                  <a:moveTo>
                    <a:pt x="3951" y="402"/>
                  </a:moveTo>
                  <a:lnTo>
                    <a:pt x="4630" y="2531"/>
                  </a:lnTo>
                  <a:lnTo>
                    <a:pt x="1482" y="2531"/>
                  </a:lnTo>
                  <a:lnTo>
                    <a:pt x="2192" y="402"/>
                  </a:lnTo>
                  <a:close/>
                  <a:moveTo>
                    <a:pt x="1914" y="0"/>
                  </a:moveTo>
                  <a:lnTo>
                    <a:pt x="0" y="5926"/>
                  </a:lnTo>
                  <a:lnTo>
                    <a:pt x="0" y="7654"/>
                  </a:lnTo>
                  <a:cubicBezTo>
                    <a:pt x="988" y="9845"/>
                    <a:pt x="309" y="8395"/>
                    <a:pt x="1328" y="10555"/>
                  </a:cubicBezTo>
                  <a:lnTo>
                    <a:pt x="1729" y="10401"/>
                  </a:lnTo>
                  <a:lnTo>
                    <a:pt x="1235" y="9382"/>
                  </a:lnTo>
                  <a:lnTo>
                    <a:pt x="4969" y="9382"/>
                  </a:lnTo>
                  <a:lnTo>
                    <a:pt x="3920" y="11697"/>
                  </a:lnTo>
                  <a:lnTo>
                    <a:pt x="3920" y="12314"/>
                  </a:lnTo>
                  <a:lnTo>
                    <a:pt x="5278" y="13178"/>
                  </a:lnTo>
                  <a:lnTo>
                    <a:pt x="5278" y="13487"/>
                  </a:lnTo>
                  <a:lnTo>
                    <a:pt x="895" y="13487"/>
                  </a:lnTo>
                  <a:lnTo>
                    <a:pt x="895" y="13178"/>
                  </a:lnTo>
                  <a:lnTo>
                    <a:pt x="2253" y="12314"/>
                  </a:lnTo>
                  <a:lnTo>
                    <a:pt x="2284" y="11697"/>
                  </a:lnTo>
                  <a:lnTo>
                    <a:pt x="1945" y="10956"/>
                  </a:lnTo>
                  <a:lnTo>
                    <a:pt x="1574" y="11111"/>
                  </a:lnTo>
                  <a:lnTo>
                    <a:pt x="1883" y="11759"/>
                  </a:lnTo>
                  <a:lnTo>
                    <a:pt x="1852" y="12067"/>
                  </a:lnTo>
                  <a:lnTo>
                    <a:pt x="463" y="12931"/>
                  </a:lnTo>
                  <a:lnTo>
                    <a:pt x="463" y="13888"/>
                  </a:lnTo>
                  <a:lnTo>
                    <a:pt x="5648" y="13888"/>
                  </a:lnTo>
                  <a:lnTo>
                    <a:pt x="5648" y="12931"/>
                  </a:lnTo>
                  <a:lnTo>
                    <a:pt x="4290" y="12067"/>
                  </a:lnTo>
                  <a:lnTo>
                    <a:pt x="4290" y="11759"/>
                  </a:lnTo>
                  <a:cubicBezTo>
                    <a:pt x="5679" y="8672"/>
                    <a:pt x="5154" y="9814"/>
                    <a:pt x="6142" y="7654"/>
                  </a:cubicBezTo>
                  <a:lnTo>
                    <a:pt x="6142" y="5895"/>
                  </a:lnTo>
                  <a:lnTo>
                    <a:pt x="5741" y="4568"/>
                  </a:lnTo>
                  <a:lnTo>
                    <a:pt x="5340" y="4691"/>
                  </a:lnTo>
                  <a:lnTo>
                    <a:pt x="5741" y="5957"/>
                  </a:lnTo>
                  <a:lnTo>
                    <a:pt x="5741" y="7561"/>
                  </a:lnTo>
                  <a:lnTo>
                    <a:pt x="5124" y="8950"/>
                  </a:lnTo>
                  <a:lnTo>
                    <a:pt x="1019" y="8950"/>
                  </a:lnTo>
                  <a:lnTo>
                    <a:pt x="402" y="7561"/>
                  </a:lnTo>
                  <a:lnTo>
                    <a:pt x="402" y="5957"/>
                  </a:lnTo>
                  <a:lnTo>
                    <a:pt x="1358" y="2932"/>
                  </a:lnTo>
                  <a:lnTo>
                    <a:pt x="4784" y="2932"/>
                  </a:lnTo>
                  <a:lnTo>
                    <a:pt x="5154" y="4074"/>
                  </a:lnTo>
                  <a:lnTo>
                    <a:pt x="5556" y="3951"/>
                  </a:lnTo>
                  <a:cubicBezTo>
                    <a:pt x="5432" y="3642"/>
                    <a:pt x="4568" y="957"/>
                    <a:pt x="42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2"/>
            <p:cNvSpPr/>
            <p:nvPr/>
          </p:nvSpPr>
          <p:spPr>
            <a:xfrm>
              <a:off x="2701388" y="2411125"/>
              <a:ext cx="26250" cy="9275"/>
            </a:xfrm>
            <a:custGeom>
              <a:rect b="b" l="l" r="r" t="t"/>
              <a:pathLst>
                <a:path extrusionOk="0" h="371" w="1050">
                  <a:moveTo>
                    <a:pt x="0" y="1"/>
                  </a:moveTo>
                  <a:lnTo>
                    <a:pt x="0" y="371"/>
                  </a:lnTo>
                  <a:lnTo>
                    <a:pt x="401" y="371"/>
                  </a:lnTo>
                  <a:lnTo>
                    <a:pt x="401" y="1"/>
                  </a:lnTo>
                  <a:close/>
                  <a:moveTo>
                    <a:pt x="648" y="1"/>
                  </a:moveTo>
                  <a:lnTo>
                    <a:pt x="648" y="371"/>
                  </a:lnTo>
                  <a:lnTo>
                    <a:pt x="1049" y="371"/>
                  </a:lnTo>
                  <a:lnTo>
                    <a:pt x="10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52"/>
          <p:cNvGrpSpPr/>
          <p:nvPr/>
        </p:nvGrpSpPr>
        <p:grpSpPr>
          <a:xfrm>
            <a:off x="1072638" y="2714350"/>
            <a:ext cx="287050" cy="347975"/>
            <a:chOff x="1072638" y="2714350"/>
            <a:chExt cx="287050" cy="347975"/>
          </a:xfrm>
        </p:grpSpPr>
        <p:sp>
          <p:nvSpPr>
            <p:cNvPr id="2442" name="Google Shape;2442;p52"/>
            <p:cNvSpPr/>
            <p:nvPr/>
          </p:nvSpPr>
          <p:spPr>
            <a:xfrm>
              <a:off x="1077263" y="2719750"/>
              <a:ext cx="277025" cy="169750"/>
            </a:xfrm>
            <a:custGeom>
              <a:rect b="b" l="l" r="r" t="t"/>
              <a:pathLst>
                <a:path extrusionOk="0" h="6790" w="11081">
                  <a:moveTo>
                    <a:pt x="3766" y="0"/>
                  </a:moveTo>
                  <a:lnTo>
                    <a:pt x="1976" y="1080"/>
                  </a:lnTo>
                  <a:lnTo>
                    <a:pt x="1" y="4938"/>
                  </a:lnTo>
                  <a:lnTo>
                    <a:pt x="1" y="6790"/>
                  </a:lnTo>
                  <a:lnTo>
                    <a:pt x="11080" y="6790"/>
                  </a:lnTo>
                  <a:lnTo>
                    <a:pt x="11080" y="4938"/>
                  </a:lnTo>
                  <a:lnTo>
                    <a:pt x="9136" y="1111"/>
                  </a:lnTo>
                  <a:lnTo>
                    <a:pt x="7315"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2"/>
            <p:cNvSpPr/>
            <p:nvPr/>
          </p:nvSpPr>
          <p:spPr>
            <a:xfrm>
              <a:off x="1077263" y="2719750"/>
              <a:ext cx="108050" cy="169750"/>
            </a:xfrm>
            <a:custGeom>
              <a:rect b="b" l="l" r="r" t="t"/>
              <a:pathLst>
                <a:path extrusionOk="0" h="6790" w="4322">
                  <a:moveTo>
                    <a:pt x="3766" y="0"/>
                  </a:moveTo>
                  <a:lnTo>
                    <a:pt x="1976" y="1080"/>
                  </a:lnTo>
                  <a:lnTo>
                    <a:pt x="1" y="4938"/>
                  </a:lnTo>
                  <a:lnTo>
                    <a:pt x="1" y="6790"/>
                  </a:lnTo>
                  <a:lnTo>
                    <a:pt x="556" y="6790"/>
                  </a:lnTo>
                  <a:lnTo>
                    <a:pt x="556" y="4938"/>
                  </a:lnTo>
                  <a:lnTo>
                    <a:pt x="2501" y="1111"/>
                  </a:lnTo>
                  <a:lnTo>
                    <a:pt x="432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2"/>
            <p:cNvSpPr/>
            <p:nvPr/>
          </p:nvSpPr>
          <p:spPr>
            <a:xfrm>
              <a:off x="1157513" y="2890250"/>
              <a:ext cx="116525" cy="166675"/>
            </a:xfrm>
            <a:custGeom>
              <a:rect b="b" l="l" r="r" t="t"/>
              <a:pathLst>
                <a:path extrusionOk="0" h="6667" w="4661">
                  <a:moveTo>
                    <a:pt x="587" y="1"/>
                  </a:moveTo>
                  <a:lnTo>
                    <a:pt x="0" y="5525"/>
                  </a:lnTo>
                  <a:lnTo>
                    <a:pt x="865" y="6667"/>
                  </a:lnTo>
                  <a:lnTo>
                    <a:pt x="3796" y="6667"/>
                  </a:lnTo>
                  <a:lnTo>
                    <a:pt x="4661" y="5525"/>
                  </a:lnTo>
                  <a:lnTo>
                    <a:pt x="4105" y="1"/>
                  </a:lnTo>
                  <a:close/>
                </a:path>
              </a:pathLst>
            </a:custGeom>
            <a:solidFill>
              <a:srgbClr val="FEEE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2"/>
            <p:cNvSpPr/>
            <p:nvPr/>
          </p:nvSpPr>
          <p:spPr>
            <a:xfrm>
              <a:off x="1166763" y="2793800"/>
              <a:ext cx="85675" cy="73225"/>
            </a:xfrm>
            <a:custGeom>
              <a:rect b="b" l="l" r="r" t="t"/>
              <a:pathLst>
                <a:path extrusionOk="0" h="2929" w="3427">
                  <a:moveTo>
                    <a:pt x="1976" y="1"/>
                  </a:moveTo>
                  <a:cubicBezTo>
                    <a:pt x="680" y="1"/>
                    <a:pt x="1" y="1575"/>
                    <a:pt x="927" y="2501"/>
                  </a:cubicBezTo>
                  <a:cubicBezTo>
                    <a:pt x="1223" y="2797"/>
                    <a:pt x="1585" y="2929"/>
                    <a:pt x="1942" y="2929"/>
                  </a:cubicBezTo>
                  <a:cubicBezTo>
                    <a:pt x="2699" y="2929"/>
                    <a:pt x="3426" y="2333"/>
                    <a:pt x="3426" y="1451"/>
                  </a:cubicBezTo>
                  <a:cubicBezTo>
                    <a:pt x="3426" y="649"/>
                    <a:pt x="2778" y="1"/>
                    <a:pt x="19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2"/>
            <p:cNvSpPr/>
            <p:nvPr/>
          </p:nvSpPr>
          <p:spPr>
            <a:xfrm>
              <a:off x="1260888" y="2726675"/>
              <a:ext cx="60225" cy="61000"/>
            </a:xfrm>
            <a:custGeom>
              <a:rect b="b" l="l" r="r" t="t"/>
              <a:pathLst>
                <a:path extrusionOk="0" h="2440" w="2409">
                  <a:moveTo>
                    <a:pt x="371" y="1"/>
                  </a:moveTo>
                  <a:cubicBezTo>
                    <a:pt x="124" y="248"/>
                    <a:pt x="1" y="618"/>
                    <a:pt x="1" y="989"/>
                  </a:cubicBezTo>
                  <a:cubicBezTo>
                    <a:pt x="1" y="1791"/>
                    <a:pt x="649" y="2439"/>
                    <a:pt x="1451" y="2439"/>
                  </a:cubicBezTo>
                  <a:cubicBezTo>
                    <a:pt x="1791" y="2439"/>
                    <a:pt x="2161" y="2316"/>
                    <a:pt x="2408" y="2069"/>
                  </a:cubicBezTo>
                  <a:lnTo>
                    <a:pt x="1760" y="834"/>
                  </a:lnTo>
                  <a:lnTo>
                    <a:pt x="3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2"/>
            <p:cNvSpPr/>
            <p:nvPr/>
          </p:nvSpPr>
          <p:spPr>
            <a:xfrm>
              <a:off x="1143613" y="2720525"/>
              <a:ext cx="75650" cy="43225"/>
            </a:xfrm>
            <a:custGeom>
              <a:rect b="b" l="l" r="r" t="t"/>
              <a:pathLst>
                <a:path extrusionOk="0" h="1729" w="3026">
                  <a:moveTo>
                    <a:pt x="1112" y="0"/>
                  </a:moveTo>
                  <a:lnTo>
                    <a:pt x="1" y="648"/>
                  </a:lnTo>
                  <a:cubicBezTo>
                    <a:pt x="186" y="1296"/>
                    <a:pt x="742" y="1728"/>
                    <a:pt x="1421" y="1728"/>
                  </a:cubicBezTo>
                  <a:cubicBezTo>
                    <a:pt x="2316" y="1728"/>
                    <a:pt x="3025" y="895"/>
                    <a:pt x="2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2"/>
            <p:cNvSpPr/>
            <p:nvPr/>
          </p:nvSpPr>
          <p:spPr>
            <a:xfrm>
              <a:off x="1084213" y="2768350"/>
              <a:ext cx="60975" cy="72450"/>
            </a:xfrm>
            <a:custGeom>
              <a:rect b="b" l="l" r="r" t="t"/>
              <a:pathLst>
                <a:path extrusionOk="0" h="2898" w="2439">
                  <a:moveTo>
                    <a:pt x="1266" y="0"/>
                  </a:moveTo>
                  <a:lnTo>
                    <a:pt x="1" y="2531"/>
                  </a:lnTo>
                  <a:cubicBezTo>
                    <a:pt x="291" y="2784"/>
                    <a:pt x="627" y="2898"/>
                    <a:pt x="955" y="2898"/>
                  </a:cubicBezTo>
                  <a:cubicBezTo>
                    <a:pt x="1707" y="2898"/>
                    <a:pt x="2417" y="2301"/>
                    <a:pt x="2439" y="1420"/>
                  </a:cubicBezTo>
                  <a:cubicBezTo>
                    <a:pt x="2439" y="741"/>
                    <a:pt x="1945" y="155"/>
                    <a:pt x="1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2"/>
            <p:cNvSpPr/>
            <p:nvPr/>
          </p:nvSpPr>
          <p:spPr>
            <a:xfrm>
              <a:off x="1289813" y="2834250"/>
              <a:ext cx="64475" cy="55250"/>
            </a:xfrm>
            <a:custGeom>
              <a:rect b="b" l="l" r="r" t="t"/>
              <a:pathLst>
                <a:path extrusionOk="0" h="2210" w="2579">
                  <a:moveTo>
                    <a:pt x="1871" y="1"/>
                  </a:moveTo>
                  <a:cubicBezTo>
                    <a:pt x="812" y="1"/>
                    <a:pt x="0" y="1207"/>
                    <a:pt x="634" y="2210"/>
                  </a:cubicBezTo>
                  <a:lnTo>
                    <a:pt x="2578" y="2210"/>
                  </a:lnTo>
                  <a:lnTo>
                    <a:pt x="2578" y="389"/>
                  </a:lnTo>
                  <a:lnTo>
                    <a:pt x="2424" y="111"/>
                  </a:lnTo>
                  <a:cubicBezTo>
                    <a:pt x="2236" y="35"/>
                    <a:pt x="2050" y="1"/>
                    <a:pt x="18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2"/>
            <p:cNvSpPr/>
            <p:nvPr/>
          </p:nvSpPr>
          <p:spPr>
            <a:xfrm>
              <a:off x="1157513" y="2890250"/>
              <a:ext cx="35525" cy="166675"/>
            </a:xfrm>
            <a:custGeom>
              <a:rect b="b" l="l" r="r" t="t"/>
              <a:pathLst>
                <a:path extrusionOk="0" h="6667" w="1421">
                  <a:moveTo>
                    <a:pt x="587" y="1"/>
                  </a:moveTo>
                  <a:lnTo>
                    <a:pt x="0" y="5525"/>
                  </a:lnTo>
                  <a:lnTo>
                    <a:pt x="865" y="6667"/>
                  </a:lnTo>
                  <a:lnTo>
                    <a:pt x="1420" y="6667"/>
                  </a:lnTo>
                  <a:lnTo>
                    <a:pt x="556" y="5525"/>
                  </a:lnTo>
                  <a:lnTo>
                    <a:pt x="1111" y="1"/>
                  </a:lnTo>
                  <a:close/>
                </a:path>
              </a:pathLst>
            </a:custGeom>
            <a:solidFill>
              <a:srgbClr val="B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2"/>
            <p:cNvSpPr/>
            <p:nvPr/>
          </p:nvSpPr>
          <p:spPr>
            <a:xfrm>
              <a:off x="1179113" y="2793850"/>
              <a:ext cx="43225" cy="73050"/>
            </a:xfrm>
            <a:custGeom>
              <a:rect b="b" l="l" r="r" t="t"/>
              <a:pathLst>
                <a:path extrusionOk="0" h="2922" w="1729">
                  <a:moveTo>
                    <a:pt x="1442" y="0"/>
                  </a:moveTo>
                  <a:cubicBezTo>
                    <a:pt x="663" y="0"/>
                    <a:pt x="1" y="651"/>
                    <a:pt x="1" y="1449"/>
                  </a:cubicBezTo>
                  <a:cubicBezTo>
                    <a:pt x="1" y="2287"/>
                    <a:pt x="682" y="2922"/>
                    <a:pt x="1474" y="2922"/>
                  </a:cubicBezTo>
                  <a:cubicBezTo>
                    <a:pt x="1558" y="2922"/>
                    <a:pt x="1643" y="2915"/>
                    <a:pt x="1729" y="2900"/>
                  </a:cubicBezTo>
                  <a:cubicBezTo>
                    <a:pt x="1050" y="2746"/>
                    <a:pt x="556" y="2159"/>
                    <a:pt x="556" y="1449"/>
                  </a:cubicBezTo>
                  <a:cubicBezTo>
                    <a:pt x="556" y="770"/>
                    <a:pt x="1050" y="153"/>
                    <a:pt x="1729" y="30"/>
                  </a:cubicBezTo>
                  <a:cubicBezTo>
                    <a:pt x="1632" y="10"/>
                    <a:pt x="1536" y="0"/>
                    <a:pt x="1442"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2"/>
            <p:cNvSpPr/>
            <p:nvPr/>
          </p:nvSpPr>
          <p:spPr>
            <a:xfrm>
              <a:off x="1260138" y="2726675"/>
              <a:ext cx="44000" cy="60975"/>
            </a:xfrm>
            <a:custGeom>
              <a:rect b="b" l="l" r="r" t="t"/>
              <a:pathLst>
                <a:path extrusionOk="0" h="2439" w="1760">
                  <a:moveTo>
                    <a:pt x="401" y="1"/>
                  </a:moveTo>
                  <a:cubicBezTo>
                    <a:pt x="154" y="248"/>
                    <a:pt x="0" y="618"/>
                    <a:pt x="31" y="989"/>
                  </a:cubicBezTo>
                  <a:cubicBezTo>
                    <a:pt x="31" y="1811"/>
                    <a:pt x="689" y="2439"/>
                    <a:pt x="1463" y="2439"/>
                  </a:cubicBezTo>
                  <a:cubicBezTo>
                    <a:pt x="1560" y="2439"/>
                    <a:pt x="1659" y="2429"/>
                    <a:pt x="1759" y="2408"/>
                  </a:cubicBezTo>
                  <a:cubicBezTo>
                    <a:pt x="741" y="2223"/>
                    <a:pt x="247" y="1081"/>
                    <a:pt x="802" y="217"/>
                  </a:cubicBezTo>
                  <a:lnTo>
                    <a:pt x="401"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2"/>
            <p:cNvSpPr/>
            <p:nvPr/>
          </p:nvSpPr>
          <p:spPr>
            <a:xfrm>
              <a:off x="1143613" y="2720525"/>
              <a:ext cx="41700" cy="43725"/>
            </a:xfrm>
            <a:custGeom>
              <a:rect b="b" l="l" r="r" t="t"/>
              <a:pathLst>
                <a:path extrusionOk="0" h="1749" w="1668">
                  <a:moveTo>
                    <a:pt x="1112" y="0"/>
                  </a:moveTo>
                  <a:lnTo>
                    <a:pt x="1" y="679"/>
                  </a:lnTo>
                  <a:cubicBezTo>
                    <a:pt x="166" y="1312"/>
                    <a:pt x="772" y="1748"/>
                    <a:pt x="1427" y="1748"/>
                  </a:cubicBezTo>
                  <a:cubicBezTo>
                    <a:pt x="1506" y="1748"/>
                    <a:pt x="1587" y="1742"/>
                    <a:pt x="1667" y="1728"/>
                  </a:cubicBezTo>
                  <a:cubicBezTo>
                    <a:pt x="1143" y="1605"/>
                    <a:pt x="680" y="1204"/>
                    <a:pt x="556" y="679"/>
                  </a:cubicBezTo>
                  <a:lnTo>
                    <a:pt x="1637"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2"/>
            <p:cNvSpPr/>
            <p:nvPr/>
          </p:nvSpPr>
          <p:spPr>
            <a:xfrm>
              <a:off x="1084213" y="2768350"/>
              <a:ext cx="42450" cy="72175"/>
            </a:xfrm>
            <a:custGeom>
              <a:rect b="b" l="l" r="r" t="t"/>
              <a:pathLst>
                <a:path extrusionOk="0" h="2887" w="1698">
                  <a:moveTo>
                    <a:pt x="1235" y="0"/>
                  </a:moveTo>
                  <a:lnTo>
                    <a:pt x="1" y="2531"/>
                  </a:lnTo>
                  <a:cubicBezTo>
                    <a:pt x="257" y="2762"/>
                    <a:pt x="620" y="2886"/>
                    <a:pt x="1001" y="2886"/>
                  </a:cubicBezTo>
                  <a:cubicBezTo>
                    <a:pt x="1079" y="2886"/>
                    <a:pt x="1157" y="2881"/>
                    <a:pt x="1235" y="2871"/>
                  </a:cubicBezTo>
                  <a:cubicBezTo>
                    <a:pt x="957" y="2809"/>
                    <a:pt x="710" y="2685"/>
                    <a:pt x="525" y="2531"/>
                  </a:cubicBezTo>
                  <a:lnTo>
                    <a:pt x="556" y="2531"/>
                  </a:lnTo>
                  <a:lnTo>
                    <a:pt x="1698" y="186"/>
                  </a:lnTo>
                  <a:cubicBezTo>
                    <a:pt x="1574" y="93"/>
                    <a:pt x="1420" y="31"/>
                    <a:pt x="1235"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2"/>
            <p:cNvSpPr/>
            <p:nvPr/>
          </p:nvSpPr>
          <p:spPr>
            <a:xfrm>
              <a:off x="1300238" y="2834725"/>
              <a:ext cx="43250" cy="55550"/>
            </a:xfrm>
            <a:custGeom>
              <a:rect b="b" l="l" r="r" t="t"/>
              <a:pathLst>
                <a:path extrusionOk="0" h="2222" w="1730">
                  <a:moveTo>
                    <a:pt x="1442" y="1"/>
                  </a:moveTo>
                  <a:cubicBezTo>
                    <a:pt x="664" y="1"/>
                    <a:pt x="1" y="652"/>
                    <a:pt x="1" y="1450"/>
                  </a:cubicBezTo>
                  <a:cubicBezTo>
                    <a:pt x="1" y="1728"/>
                    <a:pt x="93" y="2006"/>
                    <a:pt x="217" y="2222"/>
                  </a:cubicBezTo>
                  <a:lnTo>
                    <a:pt x="772" y="2222"/>
                  </a:lnTo>
                  <a:cubicBezTo>
                    <a:pt x="217" y="1358"/>
                    <a:pt x="742" y="216"/>
                    <a:pt x="1729" y="30"/>
                  </a:cubicBezTo>
                  <a:cubicBezTo>
                    <a:pt x="1632" y="10"/>
                    <a:pt x="1536" y="1"/>
                    <a:pt x="1442"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2"/>
            <p:cNvSpPr/>
            <p:nvPr/>
          </p:nvSpPr>
          <p:spPr>
            <a:xfrm>
              <a:off x="1072638" y="2714350"/>
              <a:ext cx="263125" cy="180550"/>
            </a:xfrm>
            <a:custGeom>
              <a:rect b="b" l="l" r="r" t="t"/>
              <a:pathLst>
                <a:path extrusionOk="0" h="7222" w="10525">
                  <a:moveTo>
                    <a:pt x="5494" y="463"/>
                  </a:moveTo>
                  <a:cubicBezTo>
                    <a:pt x="5556" y="1173"/>
                    <a:pt x="4969" y="1790"/>
                    <a:pt x="4260" y="1790"/>
                  </a:cubicBezTo>
                  <a:lnTo>
                    <a:pt x="4260" y="1759"/>
                  </a:lnTo>
                  <a:cubicBezTo>
                    <a:pt x="3735" y="1759"/>
                    <a:pt x="3272" y="1451"/>
                    <a:pt x="3087" y="988"/>
                  </a:cubicBezTo>
                  <a:lnTo>
                    <a:pt x="4013" y="463"/>
                  </a:lnTo>
                  <a:close/>
                  <a:moveTo>
                    <a:pt x="7963" y="741"/>
                  </a:moveTo>
                  <a:lnTo>
                    <a:pt x="9167" y="1451"/>
                  </a:lnTo>
                  <a:cubicBezTo>
                    <a:pt x="9444" y="2006"/>
                    <a:pt x="9321" y="1759"/>
                    <a:pt x="9691" y="2500"/>
                  </a:cubicBezTo>
                  <a:cubicBezTo>
                    <a:pt x="9475" y="2654"/>
                    <a:pt x="9228" y="2716"/>
                    <a:pt x="8981" y="2716"/>
                  </a:cubicBezTo>
                  <a:cubicBezTo>
                    <a:pt x="7963" y="2716"/>
                    <a:pt x="7377" y="1543"/>
                    <a:pt x="7963" y="741"/>
                  </a:cubicBezTo>
                  <a:close/>
                  <a:moveTo>
                    <a:pt x="1852" y="2407"/>
                  </a:moveTo>
                  <a:cubicBezTo>
                    <a:pt x="2346" y="2593"/>
                    <a:pt x="2686" y="3055"/>
                    <a:pt x="2686" y="3580"/>
                  </a:cubicBezTo>
                  <a:cubicBezTo>
                    <a:pt x="2686" y="4329"/>
                    <a:pt x="2086" y="4844"/>
                    <a:pt x="1437" y="4844"/>
                  </a:cubicBezTo>
                  <a:cubicBezTo>
                    <a:pt x="1203" y="4844"/>
                    <a:pt x="962" y="4777"/>
                    <a:pt x="741" y="4629"/>
                  </a:cubicBezTo>
                  <a:lnTo>
                    <a:pt x="1852" y="2407"/>
                  </a:lnTo>
                  <a:close/>
                  <a:moveTo>
                    <a:pt x="3920" y="0"/>
                  </a:moveTo>
                  <a:lnTo>
                    <a:pt x="1976" y="1173"/>
                  </a:lnTo>
                  <a:lnTo>
                    <a:pt x="1" y="5154"/>
                  </a:lnTo>
                  <a:lnTo>
                    <a:pt x="1" y="7222"/>
                  </a:lnTo>
                  <a:lnTo>
                    <a:pt x="1667" y="7222"/>
                  </a:lnTo>
                  <a:lnTo>
                    <a:pt x="1667" y="6821"/>
                  </a:lnTo>
                  <a:lnTo>
                    <a:pt x="402" y="6821"/>
                  </a:lnTo>
                  <a:lnTo>
                    <a:pt x="402" y="5216"/>
                  </a:lnTo>
                  <a:lnTo>
                    <a:pt x="525" y="4969"/>
                  </a:lnTo>
                  <a:cubicBezTo>
                    <a:pt x="809" y="5147"/>
                    <a:pt x="1125" y="5233"/>
                    <a:pt x="1435" y="5233"/>
                  </a:cubicBezTo>
                  <a:cubicBezTo>
                    <a:pt x="2036" y="5233"/>
                    <a:pt x="2617" y="4911"/>
                    <a:pt x="2902" y="4321"/>
                  </a:cubicBezTo>
                  <a:cubicBezTo>
                    <a:pt x="3365" y="3426"/>
                    <a:pt x="2932" y="2377"/>
                    <a:pt x="2007" y="2037"/>
                  </a:cubicBezTo>
                  <a:lnTo>
                    <a:pt x="2315" y="1451"/>
                  </a:lnTo>
                  <a:lnTo>
                    <a:pt x="2716" y="1204"/>
                  </a:lnTo>
                  <a:cubicBezTo>
                    <a:pt x="3029" y="1891"/>
                    <a:pt x="3630" y="2199"/>
                    <a:pt x="4226" y="2199"/>
                  </a:cubicBezTo>
                  <a:cubicBezTo>
                    <a:pt x="5102" y="2199"/>
                    <a:pt x="5969" y="1534"/>
                    <a:pt x="5895" y="432"/>
                  </a:cubicBezTo>
                  <a:lnTo>
                    <a:pt x="7438" y="432"/>
                  </a:lnTo>
                  <a:lnTo>
                    <a:pt x="7623" y="525"/>
                  </a:lnTo>
                  <a:cubicBezTo>
                    <a:pt x="6779" y="1717"/>
                    <a:pt x="7773" y="3148"/>
                    <a:pt x="8981" y="3148"/>
                  </a:cubicBezTo>
                  <a:cubicBezTo>
                    <a:pt x="9274" y="3148"/>
                    <a:pt x="9581" y="3063"/>
                    <a:pt x="9876" y="2870"/>
                  </a:cubicBezTo>
                  <a:lnTo>
                    <a:pt x="10154" y="3395"/>
                  </a:lnTo>
                  <a:lnTo>
                    <a:pt x="10525" y="3210"/>
                  </a:lnTo>
                  <a:cubicBezTo>
                    <a:pt x="10370" y="2932"/>
                    <a:pt x="9630" y="1482"/>
                    <a:pt x="9475" y="1173"/>
                  </a:cubicBezTo>
                  <a:lnTo>
                    <a:pt x="7901" y="216"/>
                  </a:lnTo>
                  <a:lnTo>
                    <a:pt x="756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2"/>
            <p:cNvSpPr/>
            <p:nvPr/>
          </p:nvSpPr>
          <p:spPr>
            <a:xfrm>
              <a:off x="1128963" y="2808475"/>
              <a:ext cx="230725" cy="86425"/>
            </a:xfrm>
            <a:custGeom>
              <a:rect b="b" l="l" r="r" t="t"/>
              <a:pathLst>
                <a:path extrusionOk="0" h="3457" w="9229">
                  <a:moveTo>
                    <a:pt x="8333" y="1235"/>
                  </a:moveTo>
                  <a:cubicBezTo>
                    <a:pt x="8457" y="1235"/>
                    <a:pt x="8580" y="1266"/>
                    <a:pt x="8704" y="1296"/>
                  </a:cubicBezTo>
                  <a:lnTo>
                    <a:pt x="8796" y="1482"/>
                  </a:lnTo>
                  <a:lnTo>
                    <a:pt x="8796" y="3056"/>
                  </a:lnTo>
                  <a:lnTo>
                    <a:pt x="7191" y="3056"/>
                  </a:lnTo>
                  <a:cubicBezTo>
                    <a:pt x="6790" y="2222"/>
                    <a:pt x="7377" y="1235"/>
                    <a:pt x="8333" y="1235"/>
                  </a:cubicBezTo>
                  <a:close/>
                  <a:moveTo>
                    <a:pt x="8518" y="0"/>
                  </a:moveTo>
                  <a:lnTo>
                    <a:pt x="8148" y="185"/>
                  </a:lnTo>
                  <a:lnTo>
                    <a:pt x="8518" y="834"/>
                  </a:lnTo>
                  <a:cubicBezTo>
                    <a:pt x="8460" y="828"/>
                    <a:pt x="8401" y="825"/>
                    <a:pt x="8344" y="825"/>
                  </a:cubicBezTo>
                  <a:cubicBezTo>
                    <a:pt x="7199" y="825"/>
                    <a:pt x="6377" y="1968"/>
                    <a:pt x="6759" y="3056"/>
                  </a:cubicBezTo>
                  <a:lnTo>
                    <a:pt x="1" y="3056"/>
                  </a:lnTo>
                  <a:lnTo>
                    <a:pt x="1" y="3457"/>
                  </a:lnTo>
                  <a:lnTo>
                    <a:pt x="9197" y="3457"/>
                  </a:lnTo>
                  <a:lnTo>
                    <a:pt x="9228" y="1389"/>
                  </a:lnTo>
                  <a:lnTo>
                    <a:pt x="851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2"/>
            <p:cNvSpPr/>
            <p:nvPr/>
          </p:nvSpPr>
          <p:spPr>
            <a:xfrm>
              <a:off x="1152888" y="2909550"/>
              <a:ext cx="125775" cy="152775"/>
            </a:xfrm>
            <a:custGeom>
              <a:rect b="b" l="l" r="r" t="t"/>
              <a:pathLst>
                <a:path extrusionOk="0" h="6111" w="5031">
                  <a:moveTo>
                    <a:pt x="463" y="0"/>
                  </a:moveTo>
                  <a:lnTo>
                    <a:pt x="0" y="4784"/>
                  </a:lnTo>
                  <a:lnTo>
                    <a:pt x="957" y="6111"/>
                  </a:lnTo>
                  <a:lnTo>
                    <a:pt x="4074" y="6111"/>
                  </a:lnTo>
                  <a:lnTo>
                    <a:pt x="5031" y="4784"/>
                  </a:lnTo>
                  <a:lnTo>
                    <a:pt x="4568" y="0"/>
                  </a:lnTo>
                  <a:lnTo>
                    <a:pt x="4167" y="62"/>
                  </a:lnTo>
                  <a:lnTo>
                    <a:pt x="4630" y="4691"/>
                  </a:lnTo>
                  <a:lnTo>
                    <a:pt x="3858" y="5679"/>
                  </a:lnTo>
                  <a:lnTo>
                    <a:pt x="1142" y="5679"/>
                  </a:lnTo>
                  <a:lnTo>
                    <a:pt x="401" y="4691"/>
                  </a:lnTo>
                  <a:lnTo>
                    <a:pt x="864" y="62"/>
                  </a:lnTo>
                  <a:lnTo>
                    <a:pt x="46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2"/>
            <p:cNvSpPr/>
            <p:nvPr/>
          </p:nvSpPr>
          <p:spPr>
            <a:xfrm>
              <a:off x="1160588" y="2789150"/>
              <a:ext cx="97250" cy="82575"/>
            </a:xfrm>
            <a:custGeom>
              <a:rect b="b" l="l" r="r" t="t"/>
              <a:pathLst>
                <a:path extrusionOk="0" h="3303" w="3890">
                  <a:moveTo>
                    <a:pt x="2227" y="394"/>
                  </a:moveTo>
                  <a:cubicBezTo>
                    <a:pt x="2873" y="394"/>
                    <a:pt x="3488" y="890"/>
                    <a:pt x="3488" y="1637"/>
                  </a:cubicBezTo>
                  <a:cubicBezTo>
                    <a:pt x="3488" y="2347"/>
                    <a:pt x="2902" y="2903"/>
                    <a:pt x="2223" y="2903"/>
                  </a:cubicBezTo>
                  <a:cubicBezTo>
                    <a:pt x="1112" y="2903"/>
                    <a:pt x="556" y="1545"/>
                    <a:pt x="1328" y="773"/>
                  </a:cubicBezTo>
                  <a:cubicBezTo>
                    <a:pt x="1590" y="511"/>
                    <a:pt x="1912" y="394"/>
                    <a:pt x="2227" y="394"/>
                  </a:cubicBezTo>
                  <a:close/>
                  <a:moveTo>
                    <a:pt x="2277" y="1"/>
                  </a:moveTo>
                  <a:cubicBezTo>
                    <a:pt x="2259" y="1"/>
                    <a:pt x="2241" y="1"/>
                    <a:pt x="2223" y="2"/>
                  </a:cubicBezTo>
                  <a:cubicBezTo>
                    <a:pt x="742" y="2"/>
                    <a:pt x="1" y="1792"/>
                    <a:pt x="1050" y="2810"/>
                  </a:cubicBezTo>
                  <a:cubicBezTo>
                    <a:pt x="1390" y="3150"/>
                    <a:pt x="1807" y="3302"/>
                    <a:pt x="2217" y="3302"/>
                  </a:cubicBezTo>
                  <a:cubicBezTo>
                    <a:pt x="3071" y="3302"/>
                    <a:pt x="3889" y="2639"/>
                    <a:pt x="3889" y="1637"/>
                  </a:cubicBezTo>
                  <a:cubicBezTo>
                    <a:pt x="3889" y="760"/>
                    <a:pt x="3177" y="1"/>
                    <a:pt x="2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2"/>
            <p:cNvSpPr/>
            <p:nvPr/>
          </p:nvSpPr>
          <p:spPr>
            <a:xfrm>
              <a:off x="1202263" y="2960475"/>
              <a:ext cx="27025" cy="10050"/>
            </a:xfrm>
            <a:custGeom>
              <a:rect b="b" l="l" r="r" t="t"/>
              <a:pathLst>
                <a:path extrusionOk="0" h="402" w="1081">
                  <a:moveTo>
                    <a:pt x="0" y="0"/>
                  </a:moveTo>
                  <a:lnTo>
                    <a:pt x="0" y="401"/>
                  </a:lnTo>
                  <a:lnTo>
                    <a:pt x="402" y="401"/>
                  </a:lnTo>
                  <a:lnTo>
                    <a:pt x="402" y="0"/>
                  </a:lnTo>
                  <a:close/>
                  <a:moveTo>
                    <a:pt x="679" y="0"/>
                  </a:moveTo>
                  <a:lnTo>
                    <a:pt x="679"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52"/>
          <p:cNvGrpSpPr/>
          <p:nvPr/>
        </p:nvGrpSpPr>
        <p:grpSpPr>
          <a:xfrm>
            <a:off x="2574063" y="1601825"/>
            <a:ext cx="294000" cy="346400"/>
            <a:chOff x="2574063" y="1601825"/>
            <a:chExt cx="294000" cy="346400"/>
          </a:xfrm>
        </p:grpSpPr>
        <p:sp>
          <p:nvSpPr>
            <p:cNvPr id="2462" name="Google Shape;2462;p52"/>
            <p:cNvSpPr/>
            <p:nvPr/>
          </p:nvSpPr>
          <p:spPr>
            <a:xfrm>
              <a:off x="2601063" y="1606325"/>
              <a:ext cx="236900" cy="226225"/>
            </a:xfrm>
            <a:custGeom>
              <a:rect b="b" l="l" r="r" t="t"/>
              <a:pathLst>
                <a:path extrusionOk="0" h="9049" w="9476">
                  <a:moveTo>
                    <a:pt x="3951" y="1207"/>
                  </a:moveTo>
                  <a:lnTo>
                    <a:pt x="3951" y="4201"/>
                  </a:lnTo>
                  <a:lnTo>
                    <a:pt x="1513" y="5960"/>
                  </a:lnTo>
                  <a:cubicBezTo>
                    <a:pt x="526" y="3954"/>
                    <a:pt x="1760" y="1578"/>
                    <a:pt x="3951" y="1207"/>
                  </a:cubicBezTo>
                  <a:close/>
                  <a:moveTo>
                    <a:pt x="5093" y="1207"/>
                  </a:moveTo>
                  <a:cubicBezTo>
                    <a:pt x="7284" y="1578"/>
                    <a:pt x="8488" y="3954"/>
                    <a:pt x="7531" y="5960"/>
                  </a:cubicBezTo>
                  <a:lnTo>
                    <a:pt x="5093" y="4201"/>
                  </a:lnTo>
                  <a:lnTo>
                    <a:pt x="5093" y="1207"/>
                  </a:lnTo>
                  <a:close/>
                  <a:moveTo>
                    <a:pt x="3951" y="5621"/>
                  </a:moveTo>
                  <a:lnTo>
                    <a:pt x="3951" y="7812"/>
                  </a:lnTo>
                  <a:cubicBezTo>
                    <a:pt x="3272" y="7688"/>
                    <a:pt x="2655" y="7380"/>
                    <a:pt x="2192" y="6917"/>
                  </a:cubicBezTo>
                  <a:lnTo>
                    <a:pt x="3951" y="5621"/>
                  </a:lnTo>
                  <a:close/>
                  <a:moveTo>
                    <a:pt x="5093" y="5621"/>
                  </a:moveTo>
                  <a:lnTo>
                    <a:pt x="6852" y="6886"/>
                  </a:lnTo>
                  <a:cubicBezTo>
                    <a:pt x="6389" y="7380"/>
                    <a:pt x="5772" y="7688"/>
                    <a:pt x="5093" y="7812"/>
                  </a:cubicBezTo>
                  <a:lnTo>
                    <a:pt x="5093" y="5621"/>
                  </a:lnTo>
                  <a:close/>
                  <a:moveTo>
                    <a:pt x="4553" y="1"/>
                  </a:moveTo>
                  <a:cubicBezTo>
                    <a:pt x="2231" y="1"/>
                    <a:pt x="1" y="1796"/>
                    <a:pt x="1" y="4510"/>
                  </a:cubicBezTo>
                  <a:cubicBezTo>
                    <a:pt x="1" y="7246"/>
                    <a:pt x="2234" y="9049"/>
                    <a:pt x="4558" y="9049"/>
                  </a:cubicBezTo>
                  <a:cubicBezTo>
                    <a:pt x="5668" y="9049"/>
                    <a:pt x="6799" y="8637"/>
                    <a:pt x="7716" y="7719"/>
                  </a:cubicBezTo>
                  <a:cubicBezTo>
                    <a:pt x="9476" y="5960"/>
                    <a:pt x="9476" y="3090"/>
                    <a:pt x="7716" y="1331"/>
                  </a:cubicBezTo>
                  <a:cubicBezTo>
                    <a:pt x="6797" y="412"/>
                    <a:pt x="5665" y="1"/>
                    <a:pt x="4553"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2"/>
            <p:cNvSpPr/>
            <p:nvPr/>
          </p:nvSpPr>
          <p:spPr>
            <a:xfrm>
              <a:off x="2706788" y="1800850"/>
              <a:ext cx="113425" cy="137350"/>
            </a:xfrm>
            <a:custGeom>
              <a:rect b="b" l="l" r="r" t="t"/>
              <a:pathLst>
                <a:path extrusionOk="0" h="5494" w="4537">
                  <a:moveTo>
                    <a:pt x="3395" y="0"/>
                  </a:moveTo>
                  <a:cubicBezTo>
                    <a:pt x="2547" y="763"/>
                    <a:pt x="1467" y="1215"/>
                    <a:pt x="319" y="1215"/>
                  </a:cubicBezTo>
                  <a:cubicBezTo>
                    <a:pt x="214" y="1215"/>
                    <a:pt x="107" y="1211"/>
                    <a:pt x="0" y="1204"/>
                  </a:cubicBezTo>
                  <a:lnTo>
                    <a:pt x="0" y="1234"/>
                  </a:lnTo>
                  <a:lnTo>
                    <a:pt x="1049" y="5493"/>
                  </a:lnTo>
                  <a:lnTo>
                    <a:pt x="2562" y="4197"/>
                  </a:lnTo>
                  <a:lnTo>
                    <a:pt x="4537" y="4660"/>
                  </a:lnTo>
                  <a:lnTo>
                    <a:pt x="3395"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a:off x="2608013" y="1800850"/>
              <a:ext cx="106500" cy="137350"/>
            </a:xfrm>
            <a:custGeom>
              <a:rect b="b" l="l" r="r" t="t"/>
              <a:pathLst>
                <a:path extrusionOk="0" h="5494" w="4260">
                  <a:moveTo>
                    <a:pt x="1143" y="0"/>
                  </a:moveTo>
                  <a:lnTo>
                    <a:pt x="1" y="4660"/>
                  </a:lnTo>
                  <a:lnTo>
                    <a:pt x="1" y="4660"/>
                  </a:lnTo>
                  <a:lnTo>
                    <a:pt x="1976" y="4197"/>
                  </a:lnTo>
                  <a:lnTo>
                    <a:pt x="3488" y="5493"/>
                  </a:lnTo>
                  <a:lnTo>
                    <a:pt x="4260" y="2376"/>
                  </a:lnTo>
                  <a:lnTo>
                    <a:pt x="3951" y="1234"/>
                  </a:lnTo>
                  <a:cubicBezTo>
                    <a:pt x="2902" y="1173"/>
                    <a:pt x="1914" y="741"/>
                    <a:pt x="1143"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2"/>
            <p:cNvSpPr/>
            <p:nvPr/>
          </p:nvSpPr>
          <p:spPr>
            <a:xfrm>
              <a:off x="2710638" y="1831700"/>
              <a:ext cx="25" cy="25"/>
            </a:xfrm>
            <a:custGeom>
              <a:rect b="b" l="l" r="r" t="t"/>
              <a:pathLst>
                <a:path extrusionOk="0" h="1" w="1">
                  <a:moveTo>
                    <a:pt x="0" y="0"/>
                  </a:move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2579463" y="1606125"/>
              <a:ext cx="141225" cy="225800"/>
            </a:xfrm>
            <a:custGeom>
              <a:rect b="b" l="l" r="r" t="t"/>
              <a:pathLst>
                <a:path extrusionOk="0" h="9032" w="5649">
                  <a:moveTo>
                    <a:pt x="5326" y="0"/>
                  </a:moveTo>
                  <a:cubicBezTo>
                    <a:pt x="2874" y="0"/>
                    <a:pt x="834" y="2004"/>
                    <a:pt x="834" y="4518"/>
                  </a:cubicBezTo>
                  <a:cubicBezTo>
                    <a:pt x="834" y="7019"/>
                    <a:pt x="2903" y="9032"/>
                    <a:pt x="5376" y="9032"/>
                  </a:cubicBezTo>
                  <a:cubicBezTo>
                    <a:pt x="5467" y="9032"/>
                    <a:pt x="5557" y="9029"/>
                    <a:pt x="5649" y="9023"/>
                  </a:cubicBezTo>
                  <a:cubicBezTo>
                    <a:pt x="4538" y="8962"/>
                    <a:pt x="3519" y="8468"/>
                    <a:pt x="2717" y="7696"/>
                  </a:cubicBezTo>
                  <a:lnTo>
                    <a:pt x="2748" y="7696"/>
                  </a:lnTo>
                  <a:cubicBezTo>
                    <a:pt x="1" y="4950"/>
                    <a:pt x="1760" y="259"/>
                    <a:pt x="5649" y="12"/>
                  </a:cubicBezTo>
                  <a:cubicBezTo>
                    <a:pt x="5540" y="4"/>
                    <a:pt x="5433" y="0"/>
                    <a:pt x="5326"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2742263" y="1636500"/>
              <a:ext cx="84900" cy="118850"/>
            </a:xfrm>
            <a:custGeom>
              <a:rect b="b" l="l" r="r" t="t"/>
              <a:pathLst>
                <a:path extrusionOk="0" h="4754" w="3396">
                  <a:moveTo>
                    <a:pt x="1" y="0"/>
                  </a:moveTo>
                  <a:lnTo>
                    <a:pt x="1" y="155"/>
                  </a:lnTo>
                  <a:cubicBezTo>
                    <a:pt x="1760" y="772"/>
                    <a:pt x="2655" y="2716"/>
                    <a:pt x="2007" y="4445"/>
                  </a:cubicBezTo>
                  <a:lnTo>
                    <a:pt x="2439" y="4753"/>
                  </a:lnTo>
                  <a:cubicBezTo>
                    <a:pt x="3395" y="2747"/>
                    <a:pt x="2192" y="402"/>
                    <a:pt x="1"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2742263" y="1746825"/>
              <a:ext cx="44000" cy="54800"/>
            </a:xfrm>
            <a:custGeom>
              <a:rect b="b" l="l" r="r" t="t"/>
              <a:pathLst>
                <a:path extrusionOk="0" h="2192" w="1760">
                  <a:moveTo>
                    <a:pt x="1" y="1"/>
                  </a:moveTo>
                  <a:lnTo>
                    <a:pt x="1" y="402"/>
                  </a:lnTo>
                  <a:lnTo>
                    <a:pt x="1204" y="1266"/>
                  </a:lnTo>
                  <a:cubicBezTo>
                    <a:pt x="865" y="1606"/>
                    <a:pt x="464" y="1883"/>
                    <a:pt x="1" y="2038"/>
                  </a:cubicBezTo>
                  <a:lnTo>
                    <a:pt x="1" y="2192"/>
                  </a:lnTo>
                  <a:cubicBezTo>
                    <a:pt x="649" y="2068"/>
                    <a:pt x="1266" y="1760"/>
                    <a:pt x="1760" y="1297"/>
                  </a:cubicBezTo>
                  <a:lnTo>
                    <a:pt x="1"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2648913" y="1636500"/>
              <a:ext cx="64050" cy="118850"/>
            </a:xfrm>
            <a:custGeom>
              <a:rect b="b" l="l" r="r" t="t"/>
              <a:pathLst>
                <a:path extrusionOk="0" h="4754" w="2562">
                  <a:moveTo>
                    <a:pt x="2562" y="0"/>
                  </a:moveTo>
                  <a:cubicBezTo>
                    <a:pt x="2377" y="31"/>
                    <a:pt x="2192" y="62"/>
                    <a:pt x="2037" y="155"/>
                  </a:cubicBezTo>
                  <a:lnTo>
                    <a:pt x="2037" y="2994"/>
                  </a:lnTo>
                  <a:lnTo>
                    <a:pt x="0" y="4445"/>
                  </a:lnTo>
                  <a:cubicBezTo>
                    <a:pt x="31" y="4537"/>
                    <a:pt x="93" y="4661"/>
                    <a:pt x="124" y="4753"/>
                  </a:cubicBezTo>
                  <a:lnTo>
                    <a:pt x="2562" y="2994"/>
                  </a:lnTo>
                  <a:lnTo>
                    <a:pt x="2562"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2699838" y="1746825"/>
              <a:ext cx="13125" cy="54050"/>
            </a:xfrm>
            <a:custGeom>
              <a:rect b="b" l="l" r="r" t="t"/>
              <a:pathLst>
                <a:path extrusionOk="0" h="2162" w="525">
                  <a:moveTo>
                    <a:pt x="525" y="1"/>
                  </a:moveTo>
                  <a:lnTo>
                    <a:pt x="0" y="402"/>
                  </a:lnTo>
                  <a:lnTo>
                    <a:pt x="0" y="2038"/>
                  </a:lnTo>
                  <a:cubicBezTo>
                    <a:pt x="155" y="2099"/>
                    <a:pt x="340" y="2130"/>
                    <a:pt x="525" y="2161"/>
                  </a:cubicBezTo>
                  <a:lnTo>
                    <a:pt x="525"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a:off x="2707538" y="1831700"/>
              <a:ext cx="37075" cy="106500"/>
            </a:xfrm>
            <a:custGeom>
              <a:rect b="b" l="l" r="r" t="t"/>
              <a:pathLst>
                <a:path extrusionOk="0" h="4260" w="1483">
                  <a:moveTo>
                    <a:pt x="1" y="0"/>
                  </a:moveTo>
                  <a:lnTo>
                    <a:pt x="1019" y="4259"/>
                  </a:lnTo>
                  <a:lnTo>
                    <a:pt x="1482" y="3889"/>
                  </a:lnTo>
                  <a:lnTo>
                    <a:pt x="52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2"/>
            <p:cNvSpPr/>
            <p:nvPr/>
          </p:nvSpPr>
          <p:spPr>
            <a:xfrm>
              <a:off x="2720663" y="1800850"/>
              <a:ext cx="73325" cy="31075"/>
            </a:xfrm>
            <a:custGeom>
              <a:rect b="b" l="l" r="r" t="t"/>
              <a:pathLst>
                <a:path extrusionOk="0" h="1243" w="2933">
                  <a:moveTo>
                    <a:pt x="2840" y="0"/>
                  </a:moveTo>
                  <a:cubicBezTo>
                    <a:pt x="2068" y="710"/>
                    <a:pt x="1050" y="1173"/>
                    <a:pt x="1" y="1234"/>
                  </a:cubicBezTo>
                  <a:cubicBezTo>
                    <a:pt x="89" y="1240"/>
                    <a:pt x="176" y="1242"/>
                    <a:pt x="264" y="1242"/>
                  </a:cubicBezTo>
                  <a:cubicBezTo>
                    <a:pt x="1220" y="1242"/>
                    <a:pt x="2141" y="936"/>
                    <a:pt x="2932" y="370"/>
                  </a:cubicBezTo>
                  <a:lnTo>
                    <a:pt x="2840"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2"/>
            <p:cNvSpPr/>
            <p:nvPr/>
          </p:nvSpPr>
          <p:spPr>
            <a:xfrm>
              <a:off x="2781613" y="1905775"/>
              <a:ext cx="38600" cy="12350"/>
            </a:xfrm>
            <a:custGeom>
              <a:rect b="b" l="l" r="r" t="t"/>
              <a:pathLst>
                <a:path extrusionOk="0" h="494" w="1544">
                  <a:moveTo>
                    <a:pt x="124" y="0"/>
                  </a:moveTo>
                  <a:lnTo>
                    <a:pt x="1" y="124"/>
                  </a:lnTo>
                  <a:lnTo>
                    <a:pt x="1544" y="494"/>
                  </a:lnTo>
                  <a:lnTo>
                    <a:pt x="1513" y="371"/>
                  </a:lnTo>
                  <a:lnTo>
                    <a:pt x="124"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2"/>
            <p:cNvSpPr/>
            <p:nvPr/>
          </p:nvSpPr>
          <p:spPr>
            <a:xfrm>
              <a:off x="2608013" y="1800850"/>
              <a:ext cx="40150" cy="116525"/>
            </a:xfrm>
            <a:custGeom>
              <a:rect b="b" l="l" r="r" t="t"/>
              <a:pathLst>
                <a:path extrusionOk="0" h="4661" w="1606">
                  <a:moveTo>
                    <a:pt x="1143" y="0"/>
                  </a:moveTo>
                  <a:lnTo>
                    <a:pt x="1" y="4660"/>
                  </a:lnTo>
                  <a:lnTo>
                    <a:pt x="587" y="4537"/>
                  </a:lnTo>
                  <a:lnTo>
                    <a:pt x="1606" y="370"/>
                  </a:lnTo>
                  <a:cubicBezTo>
                    <a:pt x="1420" y="247"/>
                    <a:pt x="1297" y="123"/>
                    <a:pt x="1143"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2"/>
            <p:cNvSpPr/>
            <p:nvPr/>
          </p:nvSpPr>
          <p:spPr>
            <a:xfrm>
              <a:off x="2659713" y="1905775"/>
              <a:ext cx="37825" cy="32425"/>
            </a:xfrm>
            <a:custGeom>
              <a:rect b="b" l="l" r="r" t="t"/>
              <a:pathLst>
                <a:path extrusionOk="0" h="1297" w="1513">
                  <a:moveTo>
                    <a:pt x="433" y="0"/>
                  </a:moveTo>
                  <a:lnTo>
                    <a:pt x="0" y="124"/>
                  </a:lnTo>
                  <a:lnTo>
                    <a:pt x="1420" y="1296"/>
                  </a:lnTo>
                  <a:lnTo>
                    <a:pt x="1513" y="926"/>
                  </a:lnTo>
                  <a:lnTo>
                    <a:pt x="433"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2"/>
            <p:cNvSpPr/>
            <p:nvPr/>
          </p:nvSpPr>
          <p:spPr>
            <a:xfrm>
              <a:off x="2723763" y="1736800"/>
              <a:ext cx="56325" cy="70225"/>
            </a:xfrm>
            <a:custGeom>
              <a:rect b="b" l="l" r="r" t="t"/>
              <a:pathLst>
                <a:path extrusionOk="0" h="2809" w="2253">
                  <a:moveTo>
                    <a:pt x="370" y="803"/>
                  </a:moveTo>
                  <a:lnTo>
                    <a:pt x="1605" y="1698"/>
                  </a:lnTo>
                  <a:cubicBezTo>
                    <a:pt x="1265" y="2007"/>
                    <a:pt x="833" y="2223"/>
                    <a:pt x="370" y="2315"/>
                  </a:cubicBezTo>
                  <a:lnTo>
                    <a:pt x="370" y="803"/>
                  </a:lnTo>
                  <a:close/>
                  <a:moveTo>
                    <a:pt x="0" y="1"/>
                  </a:moveTo>
                  <a:lnTo>
                    <a:pt x="0" y="2809"/>
                  </a:lnTo>
                  <a:lnTo>
                    <a:pt x="216" y="2778"/>
                  </a:lnTo>
                  <a:cubicBezTo>
                    <a:pt x="926" y="2655"/>
                    <a:pt x="1574" y="2315"/>
                    <a:pt x="2099" y="1821"/>
                  </a:cubicBezTo>
                  <a:lnTo>
                    <a:pt x="2253" y="1667"/>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2723763" y="1630325"/>
              <a:ext cx="95675" cy="132725"/>
            </a:xfrm>
            <a:custGeom>
              <a:rect b="b" l="l" r="r" t="t"/>
              <a:pathLst>
                <a:path extrusionOk="0" h="5309" w="3827">
                  <a:moveTo>
                    <a:pt x="401" y="494"/>
                  </a:moveTo>
                  <a:cubicBezTo>
                    <a:pt x="2222" y="957"/>
                    <a:pt x="3210" y="2932"/>
                    <a:pt x="2562" y="4692"/>
                  </a:cubicBezTo>
                  <a:lnTo>
                    <a:pt x="401" y="3118"/>
                  </a:lnTo>
                  <a:lnTo>
                    <a:pt x="401" y="494"/>
                  </a:lnTo>
                  <a:close/>
                  <a:moveTo>
                    <a:pt x="0" y="1"/>
                  </a:moveTo>
                  <a:lnTo>
                    <a:pt x="0" y="3334"/>
                  </a:lnTo>
                  <a:lnTo>
                    <a:pt x="2685" y="5309"/>
                  </a:lnTo>
                  <a:lnTo>
                    <a:pt x="2808" y="5093"/>
                  </a:lnTo>
                  <a:cubicBezTo>
                    <a:pt x="3827" y="2963"/>
                    <a:pt x="2531" y="464"/>
                    <a:pt x="216" y="31"/>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2648138" y="1736800"/>
              <a:ext cx="56350" cy="70225"/>
            </a:xfrm>
            <a:custGeom>
              <a:rect b="b" l="l" r="r" t="t"/>
              <a:pathLst>
                <a:path extrusionOk="0" h="2809" w="2254">
                  <a:moveTo>
                    <a:pt x="1852" y="803"/>
                  </a:moveTo>
                  <a:lnTo>
                    <a:pt x="1852" y="2315"/>
                  </a:lnTo>
                  <a:cubicBezTo>
                    <a:pt x="1389" y="2223"/>
                    <a:pt x="988" y="2007"/>
                    <a:pt x="618" y="1698"/>
                  </a:cubicBezTo>
                  <a:lnTo>
                    <a:pt x="1852" y="803"/>
                  </a:lnTo>
                  <a:close/>
                  <a:moveTo>
                    <a:pt x="2253" y="1"/>
                  </a:moveTo>
                  <a:lnTo>
                    <a:pt x="1" y="1667"/>
                  </a:lnTo>
                  <a:lnTo>
                    <a:pt x="155" y="1821"/>
                  </a:lnTo>
                  <a:cubicBezTo>
                    <a:pt x="680" y="2315"/>
                    <a:pt x="1328" y="2655"/>
                    <a:pt x="2007" y="2778"/>
                  </a:cubicBezTo>
                  <a:lnTo>
                    <a:pt x="2253" y="2809"/>
                  </a:lnTo>
                  <a:lnTo>
                    <a:pt x="22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2574063" y="1601825"/>
              <a:ext cx="294000" cy="236075"/>
            </a:xfrm>
            <a:custGeom>
              <a:rect b="b" l="l" r="r" t="t"/>
              <a:pathLst>
                <a:path extrusionOk="0" h="9443" w="11760">
                  <a:moveTo>
                    <a:pt x="5616" y="1"/>
                  </a:moveTo>
                  <a:cubicBezTo>
                    <a:pt x="3794" y="1"/>
                    <a:pt x="2008" y="1045"/>
                    <a:pt x="1235" y="2931"/>
                  </a:cubicBezTo>
                  <a:cubicBezTo>
                    <a:pt x="1" y="6017"/>
                    <a:pt x="2254" y="9412"/>
                    <a:pt x="5587" y="9442"/>
                  </a:cubicBezTo>
                  <a:lnTo>
                    <a:pt x="5587" y="9412"/>
                  </a:lnTo>
                  <a:cubicBezTo>
                    <a:pt x="9537" y="9381"/>
                    <a:pt x="11759" y="4844"/>
                    <a:pt x="9290" y="1758"/>
                  </a:cubicBezTo>
                  <a:lnTo>
                    <a:pt x="9290" y="1758"/>
                  </a:lnTo>
                  <a:lnTo>
                    <a:pt x="8982" y="2005"/>
                  </a:lnTo>
                  <a:cubicBezTo>
                    <a:pt x="10463" y="3795"/>
                    <a:pt x="10278" y="6449"/>
                    <a:pt x="8550" y="7992"/>
                  </a:cubicBezTo>
                  <a:cubicBezTo>
                    <a:pt x="7731" y="8723"/>
                    <a:pt x="6697" y="9087"/>
                    <a:pt x="5665" y="9087"/>
                  </a:cubicBezTo>
                  <a:cubicBezTo>
                    <a:pt x="4519" y="9087"/>
                    <a:pt x="3376" y="8638"/>
                    <a:pt x="2531" y="7745"/>
                  </a:cubicBezTo>
                  <a:cubicBezTo>
                    <a:pt x="927" y="6048"/>
                    <a:pt x="958" y="3394"/>
                    <a:pt x="2593" y="1727"/>
                  </a:cubicBezTo>
                  <a:cubicBezTo>
                    <a:pt x="3435" y="886"/>
                    <a:pt x="4554" y="461"/>
                    <a:pt x="5673" y="461"/>
                  </a:cubicBezTo>
                  <a:cubicBezTo>
                    <a:pt x="6730" y="461"/>
                    <a:pt x="7787" y="839"/>
                    <a:pt x="8611" y="1604"/>
                  </a:cubicBezTo>
                  <a:lnTo>
                    <a:pt x="8889" y="1326"/>
                  </a:lnTo>
                  <a:cubicBezTo>
                    <a:pt x="7952" y="425"/>
                    <a:pt x="6777" y="1"/>
                    <a:pt x="56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2608788" y="1630325"/>
              <a:ext cx="95700" cy="132725"/>
            </a:xfrm>
            <a:custGeom>
              <a:rect b="b" l="l" r="r" t="t"/>
              <a:pathLst>
                <a:path extrusionOk="0" h="5309" w="3828">
                  <a:moveTo>
                    <a:pt x="3827" y="1"/>
                  </a:moveTo>
                  <a:lnTo>
                    <a:pt x="3581" y="31"/>
                  </a:lnTo>
                  <a:cubicBezTo>
                    <a:pt x="1266" y="464"/>
                    <a:pt x="1" y="2963"/>
                    <a:pt x="1019" y="5093"/>
                  </a:cubicBezTo>
                  <a:lnTo>
                    <a:pt x="1112" y="5309"/>
                  </a:lnTo>
                  <a:lnTo>
                    <a:pt x="3827" y="3334"/>
                  </a:lnTo>
                  <a:lnTo>
                    <a:pt x="3827" y="2161"/>
                  </a:lnTo>
                  <a:lnTo>
                    <a:pt x="3395" y="2161"/>
                  </a:lnTo>
                  <a:lnTo>
                    <a:pt x="3395" y="3118"/>
                  </a:lnTo>
                  <a:lnTo>
                    <a:pt x="1266" y="4661"/>
                  </a:lnTo>
                  <a:cubicBezTo>
                    <a:pt x="587" y="2902"/>
                    <a:pt x="1575" y="957"/>
                    <a:pt x="3395" y="464"/>
                  </a:cubicBezTo>
                  <a:lnTo>
                    <a:pt x="3395" y="1605"/>
                  </a:lnTo>
                  <a:lnTo>
                    <a:pt x="3827" y="1605"/>
                  </a:lnTo>
                  <a:lnTo>
                    <a:pt x="382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2706788" y="1821675"/>
              <a:ext cx="120375" cy="126550"/>
            </a:xfrm>
            <a:custGeom>
              <a:rect b="b" l="l" r="r" t="t"/>
              <a:pathLst>
                <a:path extrusionOk="0" h="5062" w="4815">
                  <a:moveTo>
                    <a:pt x="3796" y="0"/>
                  </a:moveTo>
                  <a:lnTo>
                    <a:pt x="3395" y="93"/>
                  </a:lnTo>
                  <a:lnTo>
                    <a:pt x="4259" y="3580"/>
                  </a:lnTo>
                  <a:lnTo>
                    <a:pt x="2531" y="3148"/>
                  </a:lnTo>
                  <a:lnTo>
                    <a:pt x="1173" y="4321"/>
                  </a:lnTo>
                  <a:lnTo>
                    <a:pt x="401" y="1173"/>
                  </a:lnTo>
                  <a:lnTo>
                    <a:pt x="0" y="1266"/>
                  </a:lnTo>
                  <a:lnTo>
                    <a:pt x="957" y="5062"/>
                  </a:lnTo>
                  <a:lnTo>
                    <a:pt x="2623" y="3580"/>
                  </a:lnTo>
                  <a:lnTo>
                    <a:pt x="4814" y="4105"/>
                  </a:lnTo>
                  <a:lnTo>
                    <a:pt x="379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2601063" y="1821675"/>
              <a:ext cx="107275" cy="126550"/>
            </a:xfrm>
            <a:custGeom>
              <a:rect b="b" l="l" r="r" t="t"/>
              <a:pathLst>
                <a:path extrusionOk="0" h="5062" w="4291">
                  <a:moveTo>
                    <a:pt x="1019" y="0"/>
                  </a:moveTo>
                  <a:lnTo>
                    <a:pt x="1" y="4105"/>
                  </a:lnTo>
                  <a:lnTo>
                    <a:pt x="2192" y="3580"/>
                  </a:lnTo>
                  <a:lnTo>
                    <a:pt x="3859" y="5062"/>
                  </a:lnTo>
                  <a:lnTo>
                    <a:pt x="4291" y="3333"/>
                  </a:lnTo>
                  <a:lnTo>
                    <a:pt x="3920" y="3241"/>
                  </a:lnTo>
                  <a:lnTo>
                    <a:pt x="3643" y="4321"/>
                  </a:lnTo>
                  <a:lnTo>
                    <a:pt x="2285" y="3148"/>
                  </a:lnTo>
                  <a:lnTo>
                    <a:pt x="556" y="3580"/>
                  </a:lnTo>
                  <a:lnTo>
                    <a:pt x="1390" y="93"/>
                  </a:lnTo>
                  <a:lnTo>
                    <a:pt x="10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2651213" y="1859475"/>
              <a:ext cx="28575" cy="15450"/>
            </a:xfrm>
            <a:custGeom>
              <a:rect b="b" l="l" r="r" t="t"/>
              <a:pathLst>
                <a:path extrusionOk="0" h="618" w="1143">
                  <a:moveTo>
                    <a:pt x="94" y="1"/>
                  </a:moveTo>
                  <a:lnTo>
                    <a:pt x="1" y="371"/>
                  </a:lnTo>
                  <a:lnTo>
                    <a:pt x="371" y="463"/>
                  </a:lnTo>
                  <a:lnTo>
                    <a:pt x="464" y="93"/>
                  </a:lnTo>
                  <a:lnTo>
                    <a:pt x="94" y="1"/>
                  </a:lnTo>
                  <a:close/>
                  <a:moveTo>
                    <a:pt x="742" y="124"/>
                  </a:moveTo>
                  <a:lnTo>
                    <a:pt x="649" y="525"/>
                  </a:lnTo>
                  <a:lnTo>
                    <a:pt x="1050" y="618"/>
                  </a:lnTo>
                  <a:lnTo>
                    <a:pt x="1143" y="217"/>
                  </a:lnTo>
                  <a:lnTo>
                    <a:pt x="742" y="1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4" name="Google Shape;2484;p52"/>
          <p:cNvGrpSpPr/>
          <p:nvPr/>
        </p:nvGrpSpPr>
        <p:grpSpPr>
          <a:xfrm>
            <a:off x="1770513" y="2179675"/>
            <a:ext cx="387725" cy="251950"/>
            <a:chOff x="1770513" y="2179675"/>
            <a:chExt cx="387725" cy="251950"/>
          </a:xfrm>
        </p:grpSpPr>
        <p:sp>
          <p:nvSpPr>
            <p:cNvPr id="2485" name="Google Shape;2485;p52"/>
            <p:cNvSpPr/>
            <p:nvPr/>
          </p:nvSpPr>
          <p:spPr>
            <a:xfrm>
              <a:off x="1890488" y="2223650"/>
              <a:ext cx="59425" cy="28575"/>
            </a:xfrm>
            <a:custGeom>
              <a:rect b="b" l="l" r="r" t="t"/>
              <a:pathLst>
                <a:path extrusionOk="0" h="1143" w="2377">
                  <a:moveTo>
                    <a:pt x="0" y="0"/>
                  </a:moveTo>
                  <a:lnTo>
                    <a:pt x="0" y="772"/>
                  </a:lnTo>
                  <a:lnTo>
                    <a:pt x="371" y="1142"/>
                  </a:lnTo>
                  <a:lnTo>
                    <a:pt x="2099" y="1142"/>
                  </a:lnTo>
                  <a:lnTo>
                    <a:pt x="2377" y="864"/>
                  </a:lnTo>
                  <a:lnTo>
                    <a:pt x="2377" y="340"/>
                  </a:lnTo>
                  <a:lnTo>
                    <a:pt x="2037"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2"/>
            <p:cNvSpPr/>
            <p:nvPr/>
          </p:nvSpPr>
          <p:spPr>
            <a:xfrm>
              <a:off x="1981513" y="2185825"/>
              <a:ext cx="24725" cy="21100"/>
            </a:xfrm>
            <a:custGeom>
              <a:rect b="b" l="l" r="r" t="t"/>
              <a:pathLst>
                <a:path extrusionOk="0" h="844" w="989">
                  <a:moveTo>
                    <a:pt x="587" y="1"/>
                  </a:moveTo>
                  <a:cubicBezTo>
                    <a:pt x="186" y="1"/>
                    <a:pt x="1" y="464"/>
                    <a:pt x="279" y="711"/>
                  </a:cubicBezTo>
                  <a:cubicBezTo>
                    <a:pt x="370" y="802"/>
                    <a:pt x="478" y="843"/>
                    <a:pt x="582" y="843"/>
                  </a:cubicBezTo>
                  <a:cubicBezTo>
                    <a:pt x="794" y="843"/>
                    <a:pt x="988" y="671"/>
                    <a:pt x="988" y="402"/>
                  </a:cubicBezTo>
                  <a:cubicBezTo>
                    <a:pt x="988" y="186"/>
                    <a:pt x="803" y="1"/>
                    <a:pt x="587" y="1"/>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2"/>
            <p:cNvSpPr/>
            <p:nvPr/>
          </p:nvSpPr>
          <p:spPr>
            <a:xfrm>
              <a:off x="1996188" y="2185775"/>
              <a:ext cx="48625" cy="43300"/>
            </a:xfrm>
            <a:custGeom>
              <a:rect b="b" l="l" r="r" t="t"/>
              <a:pathLst>
                <a:path extrusionOk="0" h="1732" w="1945">
                  <a:moveTo>
                    <a:pt x="56" y="0"/>
                  </a:moveTo>
                  <a:cubicBezTo>
                    <a:pt x="38" y="0"/>
                    <a:pt x="20" y="1"/>
                    <a:pt x="0" y="3"/>
                  </a:cubicBezTo>
                  <a:lnTo>
                    <a:pt x="110" y="3"/>
                  </a:lnTo>
                  <a:cubicBezTo>
                    <a:pt x="93" y="1"/>
                    <a:pt x="75" y="0"/>
                    <a:pt x="56" y="0"/>
                  </a:cubicBezTo>
                  <a:close/>
                  <a:moveTo>
                    <a:pt x="0" y="836"/>
                  </a:moveTo>
                  <a:cubicBezTo>
                    <a:pt x="20" y="838"/>
                    <a:pt x="38" y="839"/>
                    <a:pt x="56" y="839"/>
                  </a:cubicBezTo>
                  <a:cubicBezTo>
                    <a:pt x="75" y="839"/>
                    <a:pt x="93" y="838"/>
                    <a:pt x="110" y="836"/>
                  </a:cubicBezTo>
                  <a:close/>
                  <a:moveTo>
                    <a:pt x="110" y="3"/>
                  </a:moveTo>
                  <a:lnTo>
                    <a:pt x="110" y="3"/>
                  </a:lnTo>
                  <a:cubicBezTo>
                    <a:pt x="581" y="55"/>
                    <a:pt x="581" y="785"/>
                    <a:pt x="110" y="836"/>
                  </a:cubicBezTo>
                  <a:lnTo>
                    <a:pt x="895" y="836"/>
                  </a:lnTo>
                  <a:lnTo>
                    <a:pt x="1111" y="1731"/>
                  </a:lnTo>
                  <a:lnTo>
                    <a:pt x="1945" y="1515"/>
                  </a:lnTo>
                  <a:lnTo>
                    <a:pt x="1574" y="3"/>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2"/>
            <p:cNvSpPr/>
            <p:nvPr/>
          </p:nvSpPr>
          <p:spPr>
            <a:xfrm>
              <a:off x="1919038" y="2333200"/>
              <a:ext cx="62500" cy="62525"/>
            </a:xfrm>
            <a:custGeom>
              <a:rect b="b" l="l" r="r" t="t"/>
              <a:pathLst>
                <a:path extrusionOk="0" h="2501" w="2500">
                  <a:moveTo>
                    <a:pt x="741" y="1"/>
                  </a:moveTo>
                  <a:lnTo>
                    <a:pt x="0" y="741"/>
                  </a:lnTo>
                  <a:lnTo>
                    <a:pt x="0" y="1760"/>
                  </a:lnTo>
                  <a:lnTo>
                    <a:pt x="741" y="2500"/>
                  </a:lnTo>
                  <a:lnTo>
                    <a:pt x="1759" y="2500"/>
                  </a:lnTo>
                  <a:lnTo>
                    <a:pt x="2500" y="1760"/>
                  </a:lnTo>
                  <a:lnTo>
                    <a:pt x="2500" y="741"/>
                  </a:lnTo>
                  <a:lnTo>
                    <a:pt x="1759"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2"/>
            <p:cNvSpPr/>
            <p:nvPr/>
          </p:nvSpPr>
          <p:spPr>
            <a:xfrm>
              <a:off x="1830088" y="2223650"/>
              <a:ext cx="261800" cy="161800"/>
            </a:xfrm>
            <a:custGeom>
              <a:rect b="b" l="l" r="r" t="t"/>
              <a:pathLst>
                <a:path extrusionOk="0" h="6472" w="10472">
                  <a:moveTo>
                    <a:pt x="8650" y="0"/>
                  </a:moveTo>
                  <a:lnTo>
                    <a:pt x="7694" y="247"/>
                  </a:lnTo>
                  <a:lnTo>
                    <a:pt x="7940" y="1173"/>
                  </a:lnTo>
                  <a:lnTo>
                    <a:pt x="3373" y="1173"/>
                  </a:lnTo>
                  <a:lnTo>
                    <a:pt x="750" y="5031"/>
                  </a:lnTo>
                  <a:cubicBezTo>
                    <a:pt x="1" y="5160"/>
                    <a:pt x="527" y="6392"/>
                    <a:pt x="1081" y="6392"/>
                  </a:cubicBezTo>
                  <a:cubicBezTo>
                    <a:pt x="1188" y="6392"/>
                    <a:pt x="1297" y="6345"/>
                    <a:pt x="1398" y="6234"/>
                  </a:cubicBezTo>
                  <a:lnTo>
                    <a:pt x="3651" y="6234"/>
                  </a:lnTo>
                  <a:lnTo>
                    <a:pt x="3558" y="6173"/>
                  </a:lnTo>
                  <a:lnTo>
                    <a:pt x="3558" y="5247"/>
                  </a:lnTo>
                  <a:lnTo>
                    <a:pt x="1768" y="5247"/>
                  </a:lnTo>
                  <a:lnTo>
                    <a:pt x="3465" y="2747"/>
                  </a:lnTo>
                  <a:lnTo>
                    <a:pt x="4021" y="4660"/>
                  </a:lnTo>
                  <a:lnTo>
                    <a:pt x="4299" y="4383"/>
                  </a:lnTo>
                  <a:lnTo>
                    <a:pt x="5039" y="4383"/>
                  </a:lnTo>
                  <a:lnTo>
                    <a:pt x="4268" y="2130"/>
                  </a:lnTo>
                  <a:lnTo>
                    <a:pt x="7478" y="2130"/>
                  </a:lnTo>
                  <a:lnTo>
                    <a:pt x="5348" y="4413"/>
                  </a:lnTo>
                  <a:lnTo>
                    <a:pt x="6058" y="5123"/>
                  </a:lnTo>
                  <a:lnTo>
                    <a:pt x="6058" y="5185"/>
                  </a:lnTo>
                  <a:lnTo>
                    <a:pt x="8311" y="2654"/>
                  </a:lnTo>
                  <a:lnTo>
                    <a:pt x="8959" y="5370"/>
                  </a:lnTo>
                  <a:cubicBezTo>
                    <a:pt x="8652" y="5845"/>
                    <a:pt x="9027" y="6472"/>
                    <a:pt x="9559" y="6472"/>
                  </a:cubicBezTo>
                  <a:cubicBezTo>
                    <a:pt x="9615" y="6472"/>
                    <a:pt x="9672" y="6465"/>
                    <a:pt x="9730" y="6450"/>
                  </a:cubicBezTo>
                  <a:cubicBezTo>
                    <a:pt x="10379" y="6296"/>
                    <a:pt x="10471" y="5432"/>
                    <a:pt x="9916" y="5123"/>
                  </a:cubicBezTo>
                  <a:lnTo>
                    <a:pt x="8650"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2"/>
            <p:cNvSpPr/>
            <p:nvPr/>
          </p:nvSpPr>
          <p:spPr>
            <a:xfrm>
              <a:off x="1890488" y="2223650"/>
              <a:ext cx="23175" cy="28575"/>
            </a:xfrm>
            <a:custGeom>
              <a:rect b="b" l="l" r="r" t="t"/>
              <a:pathLst>
                <a:path extrusionOk="0" h="1143" w="927">
                  <a:moveTo>
                    <a:pt x="0" y="0"/>
                  </a:moveTo>
                  <a:lnTo>
                    <a:pt x="0" y="772"/>
                  </a:lnTo>
                  <a:lnTo>
                    <a:pt x="371" y="1142"/>
                  </a:lnTo>
                  <a:lnTo>
                    <a:pt x="926" y="1142"/>
                  </a:lnTo>
                  <a:cubicBezTo>
                    <a:pt x="772" y="988"/>
                    <a:pt x="679" y="926"/>
                    <a:pt x="525" y="772"/>
                  </a:cubicBezTo>
                  <a:lnTo>
                    <a:pt x="525"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2"/>
            <p:cNvSpPr/>
            <p:nvPr/>
          </p:nvSpPr>
          <p:spPr>
            <a:xfrm>
              <a:off x="1985388" y="2185825"/>
              <a:ext cx="17775" cy="20850"/>
            </a:xfrm>
            <a:custGeom>
              <a:rect b="b" l="l" r="r" t="t"/>
              <a:pathLst>
                <a:path extrusionOk="0" h="834" w="711">
                  <a:moveTo>
                    <a:pt x="438" y="1"/>
                  </a:moveTo>
                  <a:cubicBezTo>
                    <a:pt x="214" y="1"/>
                    <a:pt x="0" y="163"/>
                    <a:pt x="0" y="402"/>
                  </a:cubicBezTo>
                  <a:cubicBezTo>
                    <a:pt x="0" y="664"/>
                    <a:pt x="217" y="834"/>
                    <a:pt x="442" y="834"/>
                  </a:cubicBezTo>
                  <a:cubicBezTo>
                    <a:pt x="535" y="834"/>
                    <a:pt x="629" y="805"/>
                    <a:pt x="710" y="742"/>
                  </a:cubicBezTo>
                  <a:cubicBezTo>
                    <a:pt x="494" y="556"/>
                    <a:pt x="494" y="279"/>
                    <a:pt x="710" y="94"/>
                  </a:cubicBezTo>
                  <a:cubicBezTo>
                    <a:pt x="628" y="30"/>
                    <a:pt x="532" y="1"/>
                    <a:pt x="438"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2"/>
            <p:cNvSpPr/>
            <p:nvPr/>
          </p:nvSpPr>
          <p:spPr>
            <a:xfrm>
              <a:off x="1996188" y="2185775"/>
              <a:ext cx="23925" cy="21000"/>
            </a:xfrm>
            <a:custGeom>
              <a:rect b="b" l="l" r="r" t="t"/>
              <a:pathLst>
                <a:path extrusionOk="0" h="840" w="957">
                  <a:moveTo>
                    <a:pt x="56" y="0"/>
                  </a:moveTo>
                  <a:cubicBezTo>
                    <a:pt x="38" y="0"/>
                    <a:pt x="20" y="1"/>
                    <a:pt x="0" y="3"/>
                  </a:cubicBezTo>
                  <a:lnTo>
                    <a:pt x="110" y="3"/>
                  </a:lnTo>
                  <a:cubicBezTo>
                    <a:pt x="93" y="1"/>
                    <a:pt x="75" y="0"/>
                    <a:pt x="56" y="0"/>
                  </a:cubicBezTo>
                  <a:close/>
                  <a:moveTo>
                    <a:pt x="110" y="3"/>
                  </a:moveTo>
                  <a:lnTo>
                    <a:pt x="110" y="3"/>
                  </a:lnTo>
                  <a:cubicBezTo>
                    <a:pt x="581" y="55"/>
                    <a:pt x="581" y="785"/>
                    <a:pt x="110" y="836"/>
                  </a:cubicBezTo>
                  <a:lnTo>
                    <a:pt x="525" y="836"/>
                  </a:lnTo>
                  <a:cubicBezTo>
                    <a:pt x="772" y="836"/>
                    <a:pt x="957" y="651"/>
                    <a:pt x="957" y="404"/>
                  </a:cubicBezTo>
                  <a:cubicBezTo>
                    <a:pt x="957" y="188"/>
                    <a:pt x="772" y="3"/>
                    <a:pt x="525" y="3"/>
                  </a:cubicBezTo>
                  <a:close/>
                  <a:moveTo>
                    <a:pt x="0" y="836"/>
                  </a:moveTo>
                  <a:cubicBezTo>
                    <a:pt x="20" y="838"/>
                    <a:pt x="38" y="839"/>
                    <a:pt x="56" y="839"/>
                  </a:cubicBezTo>
                  <a:cubicBezTo>
                    <a:pt x="75" y="839"/>
                    <a:pt x="93" y="838"/>
                    <a:pt x="110" y="836"/>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2"/>
            <p:cNvSpPr/>
            <p:nvPr/>
          </p:nvSpPr>
          <p:spPr>
            <a:xfrm>
              <a:off x="2018563" y="2206675"/>
              <a:ext cx="18525" cy="22400"/>
            </a:xfrm>
            <a:custGeom>
              <a:rect b="b" l="l" r="r" t="t"/>
              <a:pathLst>
                <a:path extrusionOk="0" h="896" w="741">
                  <a:moveTo>
                    <a:pt x="0" y="0"/>
                  </a:moveTo>
                  <a:lnTo>
                    <a:pt x="216" y="895"/>
                  </a:lnTo>
                  <a:lnTo>
                    <a:pt x="741" y="772"/>
                  </a:lnTo>
                  <a:lnTo>
                    <a:pt x="556" y="0"/>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2"/>
            <p:cNvSpPr/>
            <p:nvPr/>
          </p:nvSpPr>
          <p:spPr>
            <a:xfrm>
              <a:off x="1919038" y="2333200"/>
              <a:ext cx="32425" cy="62525"/>
            </a:xfrm>
            <a:custGeom>
              <a:rect b="b" l="l" r="r" t="t"/>
              <a:pathLst>
                <a:path extrusionOk="0" h="2501" w="1297">
                  <a:moveTo>
                    <a:pt x="741" y="1"/>
                  </a:moveTo>
                  <a:lnTo>
                    <a:pt x="0" y="741"/>
                  </a:lnTo>
                  <a:lnTo>
                    <a:pt x="0" y="1760"/>
                  </a:lnTo>
                  <a:lnTo>
                    <a:pt x="741" y="2500"/>
                  </a:lnTo>
                  <a:lnTo>
                    <a:pt x="1296" y="2500"/>
                  </a:lnTo>
                  <a:lnTo>
                    <a:pt x="556" y="1760"/>
                  </a:lnTo>
                  <a:lnTo>
                    <a:pt x="556" y="741"/>
                  </a:lnTo>
                  <a:lnTo>
                    <a:pt x="129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2"/>
            <p:cNvSpPr/>
            <p:nvPr/>
          </p:nvSpPr>
          <p:spPr>
            <a:xfrm>
              <a:off x="1825488" y="2252950"/>
              <a:ext cx="102050" cy="132025"/>
            </a:xfrm>
            <a:custGeom>
              <a:rect b="b" l="l" r="r" t="t"/>
              <a:pathLst>
                <a:path extrusionOk="0" h="5281" w="4082">
                  <a:moveTo>
                    <a:pt x="3557" y="1"/>
                  </a:moveTo>
                  <a:lnTo>
                    <a:pt x="934" y="3859"/>
                  </a:lnTo>
                  <a:cubicBezTo>
                    <a:pt x="0" y="3996"/>
                    <a:pt x="263" y="5281"/>
                    <a:pt x="1006" y="5281"/>
                  </a:cubicBezTo>
                  <a:cubicBezTo>
                    <a:pt x="1099" y="5281"/>
                    <a:pt x="1198" y="5261"/>
                    <a:pt x="1304" y="5217"/>
                  </a:cubicBezTo>
                  <a:cubicBezTo>
                    <a:pt x="1057" y="5093"/>
                    <a:pt x="872" y="4846"/>
                    <a:pt x="872" y="4538"/>
                  </a:cubicBezTo>
                  <a:cubicBezTo>
                    <a:pt x="872" y="4198"/>
                    <a:pt x="1119" y="3889"/>
                    <a:pt x="1489" y="3859"/>
                  </a:cubicBezTo>
                  <a:lnTo>
                    <a:pt x="4082"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2"/>
            <p:cNvSpPr/>
            <p:nvPr/>
          </p:nvSpPr>
          <p:spPr>
            <a:xfrm>
              <a:off x="2022413" y="2223650"/>
              <a:ext cx="24725" cy="28575"/>
            </a:xfrm>
            <a:custGeom>
              <a:rect b="b" l="l" r="r" t="t"/>
              <a:pathLst>
                <a:path extrusionOk="0" h="1143" w="989">
                  <a:moveTo>
                    <a:pt x="957" y="0"/>
                  </a:moveTo>
                  <a:lnTo>
                    <a:pt x="1" y="216"/>
                  </a:lnTo>
                  <a:lnTo>
                    <a:pt x="247" y="1142"/>
                  </a:lnTo>
                  <a:lnTo>
                    <a:pt x="803" y="1142"/>
                  </a:lnTo>
                  <a:lnTo>
                    <a:pt x="556" y="216"/>
                  </a:lnTo>
                  <a:lnTo>
                    <a:pt x="988" y="124"/>
                  </a:lnTo>
                  <a:lnTo>
                    <a:pt x="957"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2"/>
            <p:cNvSpPr/>
            <p:nvPr/>
          </p:nvSpPr>
          <p:spPr>
            <a:xfrm>
              <a:off x="1920563" y="2292300"/>
              <a:ext cx="20875" cy="47100"/>
            </a:xfrm>
            <a:custGeom>
              <a:rect b="b" l="l" r="r" t="t"/>
              <a:pathLst>
                <a:path extrusionOk="0" h="1884" w="835">
                  <a:moveTo>
                    <a:pt x="371" y="1"/>
                  </a:moveTo>
                  <a:lnTo>
                    <a:pt x="1" y="556"/>
                  </a:lnTo>
                  <a:lnTo>
                    <a:pt x="371" y="1883"/>
                  </a:lnTo>
                  <a:lnTo>
                    <a:pt x="649" y="1637"/>
                  </a:lnTo>
                  <a:lnTo>
                    <a:pt x="834" y="1637"/>
                  </a:lnTo>
                  <a:lnTo>
                    <a:pt x="371"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2"/>
            <p:cNvSpPr/>
            <p:nvPr/>
          </p:nvSpPr>
          <p:spPr>
            <a:xfrm>
              <a:off x="2040938" y="2289225"/>
              <a:ext cx="34750" cy="94925"/>
            </a:xfrm>
            <a:custGeom>
              <a:rect b="b" l="l" r="r" t="t"/>
              <a:pathLst>
                <a:path extrusionOk="0" h="3797" w="1390">
                  <a:moveTo>
                    <a:pt x="1080" y="2685"/>
                  </a:moveTo>
                  <a:lnTo>
                    <a:pt x="1080" y="2685"/>
                  </a:lnTo>
                  <a:cubicBezTo>
                    <a:pt x="1079" y="2688"/>
                    <a:pt x="1077" y="2691"/>
                    <a:pt x="1075" y="2694"/>
                  </a:cubicBezTo>
                  <a:lnTo>
                    <a:pt x="1075" y="2694"/>
                  </a:lnTo>
                  <a:lnTo>
                    <a:pt x="1080" y="2716"/>
                  </a:lnTo>
                  <a:lnTo>
                    <a:pt x="1080" y="2685"/>
                  </a:lnTo>
                  <a:close/>
                  <a:moveTo>
                    <a:pt x="401" y="0"/>
                  </a:moveTo>
                  <a:lnTo>
                    <a:pt x="0" y="494"/>
                  </a:lnTo>
                  <a:lnTo>
                    <a:pt x="525" y="2685"/>
                  </a:lnTo>
                  <a:cubicBezTo>
                    <a:pt x="216" y="3179"/>
                    <a:pt x="556" y="3796"/>
                    <a:pt x="1142" y="3796"/>
                  </a:cubicBezTo>
                  <a:cubicBezTo>
                    <a:pt x="1235" y="3796"/>
                    <a:pt x="1327" y="3796"/>
                    <a:pt x="1389" y="3766"/>
                  </a:cubicBezTo>
                  <a:cubicBezTo>
                    <a:pt x="991" y="3582"/>
                    <a:pt x="836" y="3094"/>
                    <a:pt x="1075" y="2694"/>
                  </a:cubicBezTo>
                  <a:lnTo>
                    <a:pt x="1075" y="2694"/>
                  </a:lnTo>
                  <a:lnTo>
                    <a:pt x="401"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2"/>
            <p:cNvSpPr/>
            <p:nvPr/>
          </p:nvSpPr>
          <p:spPr>
            <a:xfrm>
              <a:off x="1964538" y="2276875"/>
              <a:ext cx="66400" cy="76400"/>
            </a:xfrm>
            <a:custGeom>
              <a:rect b="b" l="l" r="r" t="t"/>
              <a:pathLst>
                <a:path extrusionOk="0" h="3056" w="2656">
                  <a:moveTo>
                    <a:pt x="2100" y="1"/>
                  </a:moveTo>
                  <a:lnTo>
                    <a:pt x="155" y="2099"/>
                  </a:lnTo>
                  <a:lnTo>
                    <a:pt x="217" y="2254"/>
                  </a:lnTo>
                  <a:lnTo>
                    <a:pt x="32" y="2254"/>
                  </a:lnTo>
                  <a:lnTo>
                    <a:pt x="1" y="2284"/>
                  </a:lnTo>
                  <a:lnTo>
                    <a:pt x="680" y="2994"/>
                  </a:lnTo>
                  <a:lnTo>
                    <a:pt x="680" y="3056"/>
                  </a:lnTo>
                  <a:lnTo>
                    <a:pt x="958" y="2716"/>
                  </a:lnTo>
                  <a:lnTo>
                    <a:pt x="556" y="2284"/>
                  </a:lnTo>
                  <a:lnTo>
                    <a:pt x="2655" y="1"/>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2"/>
            <p:cNvSpPr/>
            <p:nvPr/>
          </p:nvSpPr>
          <p:spPr>
            <a:xfrm>
              <a:off x="1951438" y="2333200"/>
              <a:ext cx="25" cy="25"/>
            </a:xfrm>
            <a:custGeom>
              <a:rect b="b" l="l" r="r" t="t"/>
              <a:pathLst>
                <a:path extrusionOk="0" h="1" w="1">
                  <a:moveTo>
                    <a:pt x="0" y="1"/>
                  </a:move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2"/>
            <p:cNvSpPr/>
            <p:nvPr/>
          </p:nvSpPr>
          <p:spPr>
            <a:xfrm>
              <a:off x="1975338" y="2179675"/>
              <a:ext cx="87225" cy="90275"/>
            </a:xfrm>
            <a:custGeom>
              <a:rect b="b" l="l" r="r" t="t"/>
              <a:pathLst>
                <a:path extrusionOk="0" h="3611" w="3489">
                  <a:moveTo>
                    <a:pt x="860" y="462"/>
                  </a:moveTo>
                  <a:cubicBezTo>
                    <a:pt x="1075" y="462"/>
                    <a:pt x="825" y="758"/>
                    <a:pt x="692" y="758"/>
                  </a:cubicBezTo>
                  <a:cubicBezTo>
                    <a:pt x="649" y="758"/>
                    <a:pt x="618" y="728"/>
                    <a:pt x="618" y="648"/>
                  </a:cubicBezTo>
                  <a:cubicBezTo>
                    <a:pt x="618" y="556"/>
                    <a:pt x="711" y="463"/>
                    <a:pt x="834" y="463"/>
                  </a:cubicBezTo>
                  <a:cubicBezTo>
                    <a:pt x="844" y="462"/>
                    <a:pt x="852" y="462"/>
                    <a:pt x="860" y="462"/>
                  </a:cubicBezTo>
                  <a:close/>
                  <a:moveTo>
                    <a:pt x="1421" y="432"/>
                  </a:moveTo>
                  <a:lnTo>
                    <a:pt x="2223" y="463"/>
                  </a:lnTo>
                  <a:lnTo>
                    <a:pt x="2532" y="1605"/>
                  </a:lnTo>
                  <a:lnTo>
                    <a:pt x="2100" y="1697"/>
                  </a:lnTo>
                  <a:lnTo>
                    <a:pt x="1884" y="864"/>
                  </a:lnTo>
                  <a:lnTo>
                    <a:pt x="1421" y="864"/>
                  </a:lnTo>
                  <a:cubicBezTo>
                    <a:pt x="1452" y="741"/>
                    <a:pt x="1452" y="586"/>
                    <a:pt x="1421" y="432"/>
                  </a:cubicBezTo>
                  <a:close/>
                  <a:moveTo>
                    <a:pt x="834" y="0"/>
                  </a:moveTo>
                  <a:cubicBezTo>
                    <a:pt x="1" y="0"/>
                    <a:pt x="1" y="1235"/>
                    <a:pt x="834" y="1235"/>
                  </a:cubicBezTo>
                  <a:lnTo>
                    <a:pt x="834" y="1296"/>
                  </a:lnTo>
                  <a:lnTo>
                    <a:pt x="1606" y="1296"/>
                  </a:lnTo>
                  <a:lnTo>
                    <a:pt x="1729" y="1821"/>
                  </a:lnTo>
                  <a:lnTo>
                    <a:pt x="1668" y="1821"/>
                  </a:lnTo>
                  <a:lnTo>
                    <a:pt x="1884" y="2716"/>
                  </a:lnTo>
                  <a:lnTo>
                    <a:pt x="649" y="2716"/>
                  </a:lnTo>
                  <a:lnTo>
                    <a:pt x="649" y="3086"/>
                  </a:lnTo>
                  <a:lnTo>
                    <a:pt x="2377" y="3086"/>
                  </a:lnTo>
                  <a:lnTo>
                    <a:pt x="2130" y="2099"/>
                  </a:lnTo>
                  <a:lnTo>
                    <a:pt x="2686" y="1975"/>
                  </a:lnTo>
                  <a:lnTo>
                    <a:pt x="3087" y="3611"/>
                  </a:lnTo>
                  <a:lnTo>
                    <a:pt x="3488" y="3518"/>
                  </a:lnTo>
                  <a:lnTo>
                    <a:pt x="2964" y="1481"/>
                  </a:lnTo>
                  <a:lnTo>
                    <a:pt x="2902" y="1481"/>
                  </a:lnTo>
                  <a:lnTo>
                    <a:pt x="25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2"/>
            <p:cNvSpPr/>
            <p:nvPr/>
          </p:nvSpPr>
          <p:spPr>
            <a:xfrm>
              <a:off x="1770513" y="2218250"/>
              <a:ext cx="387725" cy="213375"/>
            </a:xfrm>
            <a:custGeom>
              <a:rect b="b" l="l" r="r" t="t"/>
              <a:pathLst>
                <a:path extrusionOk="0" h="8535" w="15509">
                  <a:moveTo>
                    <a:pt x="6774" y="432"/>
                  </a:moveTo>
                  <a:lnTo>
                    <a:pt x="6960" y="648"/>
                  </a:lnTo>
                  <a:lnTo>
                    <a:pt x="6960" y="1019"/>
                  </a:lnTo>
                  <a:lnTo>
                    <a:pt x="6805" y="1204"/>
                  </a:lnTo>
                  <a:lnTo>
                    <a:pt x="5262" y="1204"/>
                  </a:lnTo>
                  <a:lnTo>
                    <a:pt x="4984" y="895"/>
                  </a:lnTo>
                  <a:lnTo>
                    <a:pt x="4984" y="432"/>
                  </a:lnTo>
                  <a:close/>
                  <a:moveTo>
                    <a:pt x="9398" y="2531"/>
                  </a:moveTo>
                  <a:lnTo>
                    <a:pt x="7669" y="4383"/>
                  </a:lnTo>
                  <a:lnTo>
                    <a:pt x="7546" y="4383"/>
                  </a:lnTo>
                  <a:lnTo>
                    <a:pt x="6960" y="2531"/>
                  </a:lnTo>
                  <a:close/>
                  <a:moveTo>
                    <a:pt x="5787" y="3395"/>
                  </a:moveTo>
                  <a:lnTo>
                    <a:pt x="6188" y="4815"/>
                  </a:lnTo>
                  <a:lnTo>
                    <a:pt x="5756" y="5247"/>
                  </a:lnTo>
                  <a:cubicBezTo>
                    <a:pt x="5632" y="4876"/>
                    <a:pt x="5447" y="4537"/>
                    <a:pt x="5231" y="4228"/>
                  </a:cubicBezTo>
                  <a:lnTo>
                    <a:pt x="5787" y="3395"/>
                  </a:lnTo>
                  <a:close/>
                  <a:moveTo>
                    <a:pt x="4984" y="4629"/>
                  </a:moveTo>
                  <a:cubicBezTo>
                    <a:pt x="5139" y="4815"/>
                    <a:pt x="5231" y="5031"/>
                    <a:pt x="5324" y="5277"/>
                  </a:cubicBezTo>
                  <a:lnTo>
                    <a:pt x="4521" y="5247"/>
                  </a:lnTo>
                  <a:lnTo>
                    <a:pt x="4984" y="4629"/>
                  </a:lnTo>
                  <a:close/>
                  <a:moveTo>
                    <a:pt x="7638" y="4784"/>
                  </a:moveTo>
                  <a:lnTo>
                    <a:pt x="8256" y="5401"/>
                  </a:lnTo>
                  <a:lnTo>
                    <a:pt x="8256" y="6265"/>
                  </a:lnTo>
                  <a:lnTo>
                    <a:pt x="7638" y="6882"/>
                  </a:lnTo>
                  <a:lnTo>
                    <a:pt x="6774" y="6882"/>
                  </a:lnTo>
                  <a:lnTo>
                    <a:pt x="6157" y="6265"/>
                  </a:lnTo>
                  <a:lnTo>
                    <a:pt x="6157" y="5401"/>
                  </a:lnTo>
                  <a:lnTo>
                    <a:pt x="6774" y="4784"/>
                  </a:lnTo>
                  <a:close/>
                  <a:moveTo>
                    <a:pt x="12144" y="3765"/>
                  </a:moveTo>
                  <a:cubicBezTo>
                    <a:pt x="13317" y="3827"/>
                    <a:pt x="14243" y="4845"/>
                    <a:pt x="14212" y="6018"/>
                  </a:cubicBezTo>
                  <a:cubicBezTo>
                    <a:pt x="14151" y="7202"/>
                    <a:pt x="13195" y="8118"/>
                    <a:pt x="12047" y="8118"/>
                  </a:cubicBezTo>
                  <a:cubicBezTo>
                    <a:pt x="12028" y="8118"/>
                    <a:pt x="12009" y="8117"/>
                    <a:pt x="11990" y="8117"/>
                  </a:cubicBezTo>
                  <a:lnTo>
                    <a:pt x="11959" y="8117"/>
                  </a:lnTo>
                  <a:cubicBezTo>
                    <a:pt x="9768" y="8117"/>
                    <a:pt x="8966" y="5247"/>
                    <a:pt x="10817" y="4105"/>
                  </a:cubicBezTo>
                  <a:lnTo>
                    <a:pt x="10817" y="4105"/>
                  </a:lnTo>
                  <a:lnTo>
                    <a:pt x="11157" y="5524"/>
                  </a:lnTo>
                  <a:cubicBezTo>
                    <a:pt x="10848" y="6142"/>
                    <a:pt x="11280" y="6851"/>
                    <a:pt x="11990" y="6851"/>
                  </a:cubicBezTo>
                  <a:cubicBezTo>
                    <a:pt x="12669" y="6851"/>
                    <a:pt x="13101" y="6080"/>
                    <a:pt x="12762" y="5494"/>
                  </a:cubicBezTo>
                  <a:cubicBezTo>
                    <a:pt x="12700" y="5370"/>
                    <a:pt x="12607" y="5277"/>
                    <a:pt x="12484" y="5185"/>
                  </a:cubicBezTo>
                  <a:cubicBezTo>
                    <a:pt x="12360" y="4629"/>
                    <a:pt x="12422" y="4876"/>
                    <a:pt x="12144" y="3765"/>
                  </a:cubicBezTo>
                  <a:close/>
                  <a:moveTo>
                    <a:pt x="3194" y="3759"/>
                  </a:moveTo>
                  <a:cubicBezTo>
                    <a:pt x="3408" y="3759"/>
                    <a:pt x="3625" y="3791"/>
                    <a:pt x="3842" y="3858"/>
                  </a:cubicBezTo>
                  <a:cubicBezTo>
                    <a:pt x="3088" y="4977"/>
                    <a:pt x="3035" y="5065"/>
                    <a:pt x="3000" y="5065"/>
                  </a:cubicBezTo>
                  <a:cubicBezTo>
                    <a:pt x="2994" y="5065"/>
                    <a:pt x="2988" y="5061"/>
                    <a:pt x="2978" y="5061"/>
                  </a:cubicBezTo>
                  <a:cubicBezTo>
                    <a:pt x="2886" y="5123"/>
                    <a:pt x="2793" y="5154"/>
                    <a:pt x="2701" y="5216"/>
                  </a:cubicBezTo>
                  <a:lnTo>
                    <a:pt x="2639" y="5247"/>
                  </a:lnTo>
                  <a:lnTo>
                    <a:pt x="2639" y="5277"/>
                  </a:lnTo>
                  <a:cubicBezTo>
                    <a:pt x="1936" y="5908"/>
                    <a:pt x="2527" y="6880"/>
                    <a:pt x="3262" y="6880"/>
                  </a:cubicBezTo>
                  <a:cubicBezTo>
                    <a:pt x="3463" y="6880"/>
                    <a:pt x="3675" y="6808"/>
                    <a:pt x="3873" y="6635"/>
                  </a:cubicBezTo>
                  <a:lnTo>
                    <a:pt x="5324" y="6635"/>
                  </a:lnTo>
                  <a:cubicBezTo>
                    <a:pt x="5046" y="7530"/>
                    <a:pt x="4182" y="8148"/>
                    <a:pt x="3256" y="8148"/>
                  </a:cubicBezTo>
                  <a:lnTo>
                    <a:pt x="3256" y="8117"/>
                  </a:lnTo>
                  <a:cubicBezTo>
                    <a:pt x="3239" y="8117"/>
                    <a:pt x="3221" y="8117"/>
                    <a:pt x="3204" y="8117"/>
                  </a:cubicBezTo>
                  <a:cubicBezTo>
                    <a:pt x="1871" y="8117"/>
                    <a:pt x="851" y="6958"/>
                    <a:pt x="1034" y="5648"/>
                  </a:cubicBezTo>
                  <a:cubicBezTo>
                    <a:pt x="1188" y="4543"/>
                    <a:pt x="2134" y="3759"/>
                    <a:pt x="3194" y="3759"/>
                  </a:cubicBezTo>
                  <a:close/>
                  <a:moveTo>
                    <a:pt x="4583" y="0"/>
                  </a:moveTo>
                  <a:lnTo>
                    <a:pt x="4583" y="1049"/>
                  </a:lnTo>
                  <a:lnTo>
                    <a:pt x="5077" y="1574"/>
                  </a:lnTo>
                  <a:lnTo>
                    <a:pt x="5355" y="1574"/>
                  </a:lnTo>
                  <a:lnTo>
                    <a:pt x="4059" y="3488"/>
                  </a:lnTo>
                  <a:cubicBezTo>
                    <a:pt x="3772" y="3392"/>
                    <a:pt x="3489" y="3348"/>
                    <a:pt x="3216" y="3348"/>
                  </a:cubicBezTo>
                  <a:cubicBezTo>
                    <a:pt x="1377" y="3348"/>
                    <a:pt x="1" y="5359"/>
                    <a:pt x="941" y="7160"/>
                  </a:cubicBezTo>
                  <a:cubicBezTo>
                    <a:pt x="1442" y="8091"/>
                    <a:pt x="2342" y="8534"/>
                    <a:pt x="3238" y="8534"/>
                  </a:cubicBezTo>
                  <a:cubicBezTo>
                    <a:pt x="4331" y="8534"/>
                    <a:pt x="5417" y="7874"/>
                    <a:pt x="5756" y="6635"/>
                  </a:cubicBezTo>
                  <a:lnTo>
                    <a:pt x="5941" y="6635"/>
                  </a:lnTo>
                  <a:lnTo>
                    <a:pt x="6589" y="7284"/>
                  </a:lnTo>
                  <a:lnTo>
                    <a:pt x="7793" y="7284"/>
                  </a:lnTo>
                  <a:lnTo>
                    <a:pt x="8657" y="6450"/>
                  </a:lnTo>
                  <a:lnTo>
                    <a:pt x="8657" y="5463"/>
                  </a:lnTo>
                  <a:lnTo>
                    <a:pt x="10570" y="3271"/>
                  </a:lnTo>
                  <a:lnTo>
                    <a:pt x="10663" y="3673"/>
                  </a:lnTo>
                  <a:cubicBezTo>
                    <a:pt x="8258" y="5031"/>
                    <a:pt x="9407" y="8516"/>
                    <a:pt x="11874" y="8516"/>
                  </a:cubicBezTo>
                  <a:cubicBezTo>
                    <a:pt x="12098" y="8516"/>
                    <a:pt x="12332" y="8487"/>
                    <a:pt x="12576" y="8425"/>
                  </a:cubicBezTo>
                  <a:cubicBezTo>
                    <a:pt x="15508" y="7716"/>
                    <a:pt x="15014" y="3395"/>
                    <a:pt x="11990" y="3333"/>
                  </a:cubicBezTo>
                  <a:lnTo>
                    <a:pt x="12021" y="3333"/>
                  </a:lnTo>
                  <a:lnTo>
                    <a:pt x="11836" y="2562"/>
                  </a:lnTo>
                  <a:lnTo>
                    <a:pt x="11434" y="2685"/>
                  </a:lnTo>
                  <a:cubicBezTo>
                    <a:pt x="12113" y="5463"/>
                    <a:pt x="12113" y="5463"/>
                    <a:pt x="12113" y="5463"/>
                  </a:cubicBezTo>
                  <a:lnTo>
                    <a:pt x="12206" y="5494"/>
                  </a:lnTo>
                  <a:cubicBezTo>
                    <a:pt x="12546" y="5710"/>
                    <a:pt x="12515" y="6172"/>
                    <a:pt x="12206" y="6389"/>
                  </a:cubicBezTo>
                  <a:cubicBezTo>
                    <a:pt x="12127" y="6432"/>
                    <a:pt x="12042" y="6451"/>
                    <a:pt x="11959" y="6451"/>
                  </a:cubicBezTo>
                  <a:cubicBezTo>
                    <a:pt x="11688" y="6451"/>
                    <a:pt x="11434" y="6240"/>
                    <a:pt x="11434" y="5956"/>
                  </a:cubicBezTo>
                  <a:cubicBezTo>
                    <a:pt x="11434" y="5802"/>
                    <a:pt x="11465" y="5679"/>
                    <a:pt x="11558" y="5586"/>
                  </a:cubicBezTo>
                  <a:cubicBezTo>
                    <a:pt x="11218" y="4166"/>
                    <a:pt x="11712" y="6203"/>
                    <a:pt x="10786" y="2438"/>
                  </a:cubicBezTo>
                  <a:lnTo>
                    <a:pt x="8472" y="5061"/>
                  </a:lnTo>
                  <a:lnTo>
                    <a:pt x="8009" y="4629"/>
                  </a:lnTo>
                  <a:lnTo>
                    <a:pt x="10323" y="2160"/>
                  </a:lnTo>
                  <a:lnTo>
                    <a:pt x="6373" y="2160"/>
                  </a:lnTo>
                  <a:lnTo>
                    <a:pt x="7145" y="4383"/>
                  </a:lnTo>
                  <a:lnTo>
                    <a:pt x="6589" y="4383"/>
                  </a:lnTo>
                  <a:lnTo>
                    <a:pt x="6497" y="4475"/>
                  </a:lnTo>
                  <a:lnTo>
                    <a:pt x="5910" y="2469"/>
                  </a:lnTo>
                  <a:cubicBezTo>
                    <a:pt x="3380" y="6203"/>
                    <a:pt x="5416" y="3210"/>
                    <a:pt x="3781" y="5648"/>
                  </a:cubicBezTo>
                  <a:lnTo>
                    <a:pt x="5756" y="5648"/>
                  </a:lnTo>
                  <a:lnTo>
                    <a:pt x="5756" y="6203"/>
                  </a:lnTo>
                  <a:lnTo>
                    <a:pt x="3688" y="6203"/>
                  </a:lnTo>
                  <a:cubicBezTo>
                    <a:pt x="3626" y="6265"/>
                    <a:pt x="3596" y="6327"/>
                    <a:pt x="3534" y="6358"/>
                  </a:cubicBezTo>
                  <a:cubicBezTo>
                    <a:pt x="3427" y="6437"/>
                    <a:pt x="3320" y="6470"/>
                    <a:pt x="3220" y="6470"/>
                  </a:cubicBezTo>
                  <a:cubicBezTo>
                    <a:pt x="2773" y="6470"/>
                    <a:pt x="2474" y="5796"/>
                    <a:pt x="2978" y="5494"/>
                  </a:cubicBezTo>
                  <a:cubicBezTo>
                    <a:pt x="3071" y="5463"/>
                    <a:pt x="3164" y="5432"/>
                    <a:pt x="3256" y="5432"/>
                  </a:cubicBezTo>
                  <a:lnTo>
                    <a:pt x="5848" y="1574"/>
                  </a:lnTo>
                  <a:lnTo>
                    <a:pt x="8256" y="1574"/>
                  </a:lnTo>
                  <a:lnTo>
                    <a:pt x="8256" y="1173"/>
                  </a:lnTo>
                  <a:lnTo>
                    <a:pt x="7392" y="1173"/>
                  </a:lnTo>
                  <a:lnTo>
                    <a:pt x="7392" y="463"/>
                  </a:lnTo>
                  <a:lnTo>
                    <a:pt x="69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2"/>
            <p:cNvSpPr/>
            <p:nvPr/>
          </p:nvSpPr>
          <p:spPr>
            <a:xfrm>
              <a:off x="1936763" y="2357900"/>
              <a:ext cx="27800" cy="10825"/>
            </a:xfrm>
            <a:custGeom>
              <a:rect b="b" l="l" r="r" t="t"/>
              <a:pathLst>
                <a:path extrusionOk="0" h="433" w="1112">
                  <a:moveTo>
                    <a:pt x="1" y="0"/>
                  </a:moveTo>
                  <a:lnTo>
                    <a:pt x="1" y="432"/>
                  </a:lnTo>
                  <a:lnTo>
                    <a:pt x="433" y="432"/>
                  </a:lnTo>
                  <a:lnTo>
                    <a:pt x="433" y="0"/>
                  </a:lnTo>
                  <a:close/>
                  <a:moveTo>
                    <a:pt x="680" y="0"/>
                  </a:moveTo>
                  <a:lnTo>
                    <a:pt x="680" y="432"/>
                  </a:lnTo>
                  <a:lnTo>
                    <a:pt x="1112" y="432"/>
                  </a:lnTo>
                  <a:lnTo>
                    <a:pt x="11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52"/>
          <p:cNvGrpSpPr/>
          <p:nvPr/>
        </p:nvGrpSpPr>
        <p:grpSpPr>
          <a:xfrm>
            <a:off x="1042563" y="2223650"/>
            <a:ext cx="346425" cy="214500"/>
            <a:chOff x="1042563" y="2223650"/>
            <a:chExt cx="346425" cy="214500"/>
          </a:xfrm>
        </p:grpSpPr>
        <p:sp>
          <p:nvSpPr>
            <p:cNvPr id="2505" name="Google Shape;2505;p52"/>
            <p:cNvSpPr/>
            <p:nvPr/>
          </p:nvSpPr>
          <p:spPr>
            <a:xfrm>
              <a:off x="1098863" y="2229050"/>
              <a:ext cx="235350" cy="204475"/>
            </a:xfrm>
            <a:custGeom>
              <a:rect b="b" l="l" r="r" t="t"/>
              <a:pathLst>
                <a:path extrusionOk="0" h="8179" w="9414">
                  <a:moveTo>
                    <a:pt x="4414" y="0"/>
                  </a:moveTo>
                  <a:lnTo>
                    <a:pt x="371" y="3488"/>
                  </a:lnTo>
                  <a:lnTo>
                    <a:pt x="1" y="8179"/>
                  </a:lnTo>
                  <a:lnTo>
                    <a:pt x="4692" y="8179"/>
                  </a:lnTo>
                  <a:lnTo>
                    <a:pt x="4692" y="957"/>
                  </a:lnTo>
                  <a:lnTo>
                    <a:pt x="5186" y="957"/>
                  </a:lnTo>
                  <a:lnTo>
                    <a:pt x="7932" y="4259"/>
                  </a:lnTo>
                  <a:lnTo>
                    <a:pt x="8364" y="8179"/>
                  </a:lnTo>
                  <a:lnTo>
                    <a:pt x="9414" y="8179"/>
                  </a:lnTo>
                  <a:lnTo>
                    <a:pt x="9013" y="3488"/>
                  </a:lnTo>
                  <a:lnTo>
                    <a:pt x="5247" y="0"/>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2"/>
            <p:cNvSpPr/>
            <p:nvPr/>
          </p:nvSpPr>
          <p:spPr>
            <a:xfrm>
              <a:off x="1137463" y="2320075"/>
              <a:ext cx="49400" cy="50175"/>
            </a:xfrm>
            <a:custGeom>
              <a:rect b="b" l="l" r="r" t="t"/>
              <a:pathLst>
                <a:path extrusionOk="0" h="2007" w="1976">
                  <a:moveTo>
                    <a:pt x="0" y="1"/>
                  </a:moveTo>
                  <a:lnTo>
                    <a:pt x="0" y="2007"/>
                  </a:lnTo>
                  <a:lnTo>
                    <a:pt x="1975" y="2007"/>
                  </a:lnTo>
                  <a:lnTo>
                    <a:pt x="1975"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2"/>
            <p:cNvSpPr/>
            <p:nvPr/>
          </p:nvSpPr>
          <p:spPr>
            <a:xfrm>
              <a:off x="1216138" y="2252950"/>
              <a:ext cx="91850" cy="180575"/>
            </a:xfrm>
            <a:custGeom>
              <a:rect b="b" l="l" r="r" t="t"/>
              <a:pathLst>
                <a:path extrusionOk="0" h="7223" w="3674">
                  <a:moveTo>
                    <a:pt x="1" y="1"/>
                  </a:moveTo>
                  <a:lnTo>
                    <a:pt x="1" y="7223"/>
                  </a:lnTo>
                  <a:lnTo>
                    <a:pt x="3673" y="7223"/>
                  </a:lnTo>
                  <a:lnTo>
                    <a:pt x="3241" y="3303"/>
                  </a:lnTo>
                  <a:lnTo>
                    <a:pt x="495"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2"/>
            <p:cNvSpPr/>
            <p:nvPr/>
          </p:nvSpPr>
          <p:spPr>
            <a:xfrm>
              <a:off x="1230038" y="2252950"/>
              <a:ext cx="91075" cy="180575"/>
            </a:xfrm>
            <a:custGeom>
              <a:rect b="b" l="l" r="r" t="t"/>
              <a:pathLst>
                <a:path extrusionOk="0" h="7223" w="3643">
                  <a:moveTo>
                    <a:pt x="0" y="1"/>
                  </a:moveTo>
                  <a:lnTo>
                    <a:pt x="0" y="63"/>
                  </a:lnTo>
                  <a:lnTo>
                    <a:pt x="2685" y="3303"/>
                  </a:lnTo>
                  <a:lnTo>
                    <a:pt x="3117" y="7223"/>
                  </a:lnTo>
                  <a:lnTo>
                    <a:pt x="3642" y="7223"/>
                  </a:lnTo>
                  <a:lnTo>
                    <a:pt x="3210" y="3303"/>
                  </a:lnTo>
                  <a:lnTo>
                    <a:pt x="494"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2"/>
            <p:cNvSpPr/>
            <p:nvPr/>
          </p:nvSpPr>
          <p:spPr>
            <a:xfrm>
              <a:off x="1098863" y="2229050"/>
              <a:ext cx="124250" cy="204475"/>
            </a:xfrm>
            <a:custGeom>
              <a:rect b="b" l="l" r="r" t="t"/>
              <a:pathLst>
                <a:path extrusionOk="0" h="8179" w="4970">
                  <a:moveTo>
                    <a:pt x="4414" y="0"/>
                  </a:moveTo>
                  <a:lnTo>
                    <a:pt x="371" y="3488"/>
                  </a:lnTo>
                  <a:lnTo>
                    <a:pt x="1" y="8179"/>
                  </a:lnTo>
                  <a:lnTo>
                    <a:pt x="526" y="8179"/>
                  </a:lnTo>
                  <a:lnTo>
                    <a:pt x="927" y="3488"/>
                  </a:lnTo>
                  <a:lnTo>
                    <a:pt x="4970"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2"/>
            <p:cNvSpPr/>
            <p:nvPr/>
          </p:nvSpPr>
          <p:spPr>
            <a:xfrm>
              <a:off x="1137463" y="2320075"/>
              <a:ext cx="13900" cy="50175"/>
            </a:xfrm>
            <a:custGeom>
              <a:rect b="b" l="l" r="r" t="t"/>
              <a:pathLst>
                <a:path extrusionOk="0" h="2007" w="556">
                  <a:moveTo>
                    <a:pt x="0" y="1"/>
                  </a:moveTo>
                  <a:lnTo>
                    <a:pt x="0" y="2007"/>
                  </a:lnTo>
                  <a:lnTo>
                    <a:pt x="556" y="2007"/>
                  </a:lnTo>
                  <a:lnTo>
                    <a:pt x="556" y="1"/>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2"/>
            <p:cNvSpPr/>
            <p:nvPr/>
          </p:nvSpPr>
          <p:spPr>
            <a:xfrm>
              <a:off x="1216138" y="2252950"/>
              <a:ext cx="13150" cy="180575"/>
            </a:xfrm>
            <a:custGeom>
              <a:rect b="b" l="l" r="r" t="t"/>
              <a:pathLst>
                <a:path extrusionOk="0" h="7223" w="526">
                  <a:moveTo>
                    <a:pt x="1" y="1"/>
                  </a:moveTo>
                  <a:lnTo>
                    <a:pt x="1" y="7223"/>
                  </a:lnTo>
                  <a:lnTo>
                    <a:pt x="526" y="7223"/>
                  </a:lnTo>
                  <a:lnTo>
                    <a:pt x="526" y="63"/>
                  </a:lnTo>
                  <a:lnTo>
                    <a:pt x="495"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2"/>
            <p:cNvSpPr/>
            <p:nvPr/>
          </p:nvSpPr>
          <p:spPr>
            <a:xfrm>
              <a:off x="1042563" y="2223650"/>
              <a:ext cx="346425" cy="214500"/>
            </a:xfrm>
            <a:custGeom>
              <a:rect b="b" l="l" r="r" t="t"/>
              <a:pathLst>
                <a:path extrusionOk="0" h="8580" w="13857">
                  <a:moveTo>
                    <a:pt x="6604" y="0"/>
                  </a:moveTo>
                  <a:lnTo>
                    <a:pt x="2438" y="3611"/>
                  </a:lnTo>
                  <a:cubicBezTo>
                    <a:pt x="2438" y="3673"/>
                    <a:pt x="2592" y="3395"/>
                    <a:pt x="401" y="7006"/>
                  </a:cubicBezTo>
                  <a:lnTo>
                    <a:pt x="401" y="6481"/>
                  </a:lnTo>
                  <a:lnTo>
                    <a:pt x="0" y="6481"/>
                  </a:lnTo>
                  <a:lnTo>
                    <a:pt x="0" y="8580"/>
                  </a:lnTo>
                  <a:lnTo>
                    <a:pt x="401" y="8580"/>
                  </a:lnTo>
                  <a:lnTo>
                    <a:pt x="401" y="7777"/>
                  </a:lnTo>
                  <a:lnTo>
                    <a:pt x="2346" y="4568"/>
                  </a:lnTo>
                  <a:lnTo>
                    <a:pt x="2006" y="8580"/>
                  </a:lnTo>
                  <a:lnTo>
                    <a:pt x="11882" y="8580"/>
                  </a:lnTo>
                  <a:lnTo>
                    <a:pt x="11542" y="4568"/>
                  </a:lnTo>
                  <a:lnTo>
                    <a:pt x="13487" y="7777"/>
                  </a:lnTo>
                  <a:lnTo>
                    <a:pt x="13487" y="8580"/>
                  </a:lnTo>
                  <a:lnTo>
                    <a:pt x="13857" y="8580"/>
                  </a:lnTo>
                  <a:lnTo>
                    <a:pt x="13857" y="6481"/>
                  </a:lnTo>
                  <a:lnTo>
                    <a:pt x="13517" y="6481"/>
                  </a:lnTo>
                  <a:lnTo>
                    <a:pt x="13517" y="7006"/>
                  </a:lnTo>
                  <a:cubicBezTo>
                    <a:pt x="11326" y="3395"/>
                    <a:pt x="11481" y="3673"/>
                    <a:pt x="11481" y="3611"/>
                  </a:cubicBezTo>
                  <a:lnTo>
                    <a:pt x="9938" y="2191"/>
                  </a:lnTo>
                  <a:lnTo>
                    <a:pt x="9660" y="2469"/>
                  </a:lnTo>
                  <a:lnTo>
                    <a:pt x="11049" y="3796"/>
                  </a:lnTo>
                  <a:lnTo>
                    <a:pt x="11419" y="8179"/>
                  </a:lnTo>
                  <a:lnTo>
                    <a:pt x="10802" y="8179"/>
                  </a:lnTo>
                  <a:lnTo>
                    <a:pt x="10370" y="4413"/>
                  </a:lnTo>
                  <a:lnTo>
                    <a:pt x="7530" y="988"/>
                  </a:lnTo>
                  <a:lnTo>
                    <a:pt x="6759" y="988"/>
                  </a:lnTo>
                  <a:lnTo>
                    <a:pt x="6759" y="5617"/>
                  </a:lnTo>
                  <a:lnTo>
                    <a:pt x="7160" y="5617"/>
                  </a:lnTo>
                  <a:lnTo>
                    <a:pt x="7160" y="1358"/>
                  </a:lnTo>
                  <a:lnTo>
                    <a:pt x="7345" y="1358"/>
                  </a:lnTo>
                  <a:lnTo>
                    <a:pt x="9968" y="4568"/>
                  </a:lnTo>
                  <a:lnTo>
                    <a:pt x="10400" y="8179"/>
                  </a:lnTo>
                  <a:lnTo>
                    <a:pt x="7160" y="8179"/>
                  </a:lnTo>
                  <a:lnTo>
                    <a:pt x="7160" y="6173"/>
                  </a:lnTo>
                  <a:lnTo>
                    <a:pt x="6759" y="6173"/>
                  </a:lnTo>
                  <a:lnTo>
                    <a:pt x="6759" y="8179"/>
                  </a:lnTo>
                  <a:lnTo>
                    <a:pt x="2469" y="8179"/>
                  </a:lnTo>
                  <a:lnTo>
                    <a:pt x="2808" y="3796"/>
                  </a:lnTo>
                  <a:lnTo>
                    <a:pt x="6759" y="401"/>
                  </a:lnTo>
                  <a:lnTo>
                    <a:pt x="7407" y="401"/>
                  </a:lnTo>
                  <a:lnTo>
                    <a:pt x="9259" y="2099"/>
                  </a:lnTo>
                  <a:lnTo>
                    <a:pt x="9536" y="1790"/>
                  </a:lnTo>
                  <a:lnTo>
                    <a:pt x="759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2"/>
            <p:cNvSpPr/>
            <p:nvPr/>
          </p:nvSpPr>
          <p:spPr>
            <a:xfrm>
              <a:off x="1132813" y="2315450"/>
              <a:ext cx="59450" cy="59450"/>
            </a:xfrm>
            <a:custGeom>
              <a:rect b="b" l="l" r="r" t="t"/>
              <a:pathLst>
                <a:path extrusionOk="0" h="2378" w="2378">
                  <a:moveTo>
                    <a:pt x="1976" y="402"/>
                  </a:moveTo>
                  <a:lnTo>
                    <a:pt x="1976" y="1976"/>
                  </a:lnTo>
                  <a:lnTo>
                    <a:pt x="402" y="1976"/>
                  </a:lnTo>
                  <a:lnTo>
                    <a:pt x="402" y="402"/>
                  </a:lnTo>
                  <a:close/>
                  <a:moveTo>
                    <a:pt x="1" y="1"/>
                  </a:moveTo>
                  <a:lnTo>
                    <a:pt x="1" y="2377"/>
                  </a:lnTo>
                  <a:lnTo>
                    <a:pt x="2377" y="2377"/>
                  </a:lnTo>
                  <a:lnTo>
                    <a:pt x="237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2"/>
            <p:cNvSpPr/>
            <p:nvPr/>
          </p:nvSpPr>
          <p:spPr>
            <a:xfrm>
              <a:off x="1149013" y="2396475"/>
              <a:ext cx="27050" cy="9275"/>
            </a:xfrm>
            <a:custGeom>
              <a:rect b="b" l="l" r="r" t="t"/>
              <a:pathLst>
                <a:path extrusionOk="0" h="371" w="1082">
                  <a:moveTo>
                    <a:pt x="1" y="0"/>
                  </a:moveTo>
                  <a:lnTo>
                    <a:pt x="1" y="371"/>
                  </a:lnTo>
                  <a:lnTo>
                    <a:pt x="402" y="371"/>
                  </a:lnTo>
                  <a:lnTo>
                    <a:pt x="402" y="0"/>
                  </a:lnTo>
                  <a:close/>
                  <a:moveTo>
                    <a:pt x="680" y="0"/>
                  </a:moveTo>
                  <a:lnTo>
                    <a:pt x="680" y="371"/>
                  </a:lnTo>
                  <a:lnTo>
                    <a:pt x="1081" y="37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 name="Google Shape;2515;p52"/>
          <p:cNvGrpSpPr/>
          <p:nvPr/>
        </p:nvGrpSpPr>
        <p:grpSpPr>
          <a:xfrm>
            <a:off x="1786313" y="1630325"/>
            <a:ext cx="346450" cy="246150"/>
            <a:chOff x="1786313" y="1630325"/>
            <a:chExt cx="346450" cy="246150"/>
          </a:xfrm>
        </p:grpSpPr>
        <p:sp>
          <p:nvSpPr>
            <p:cNvPr id="2516" name="Google Shape;2516;p52"/>
            <p:cNvSpPr/>
            <p:nvPr/>
          </p:nvSpPr>
          <p:spPr>
            <a:xfrm>
              <a:off x="1791713" y="1675850"/>
              <a:ext cx="336425" cy="91075"/>
            </a:xfrm>
            <a:custGeom>
              <a:rect b="b" l="l" r="r" t="t"/>
              <a:pathLst>
                <a:path extrusionOk="0" h="3643" w="13457">
                  <a:moveTo>
                    <a:pt x="340" y="0"/>
                  </a:moveTo>
                  <a:lnTo>
                    <a:pt x="1" y="1544"/>
                  </a:lnTo>
                  <a:lnTo>
                    <a:pt x="1" y="3642"/>
                  </a:lnTo>
                  <a:lnTo>
                    <a:pt x="4013" y="3642"/>
                  </a:lnTo>
                  <a:cubicBezTo>
                    <a:pt x="4214" y="2037"/>
                    <a:pt x="5471" y="1235"/>
                    <a:pt x="6725" y="1235"/>
                  </a:cubicBezTo>
                  <a:cubicBezTo>
                    <a:pt x="7979" y="1235"/>
                    <a:pt x="9229" y="2037"/>
                    <a:pt x="9414" y="3642"/>
                  </a:cubicBezTo>
                  <a:lnTo>
                    <a:pt x="13457" y="3642"/>
                  </a:lnTo>
                  <a:lnTo>
                    <a:pt x="13457" y="1544"/>
                  </a:lnTo>
                  <a:lnTo>
                    <a:pt x="13117" y="0"/>
                  </a:ln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2"/>
            <p:cNvSpPr/>
            <p:nvPr/>
          </p:nvSpPr>
          <p:spPr>
            <a:xfrm>
              <a:off x="1791713" y="1706700"/>
              <a:ext cx="336425" cy="164375"/>
            </a:xfrm>
            <a:custGeom>
              <a:rect b="b" l="l" r="r" t="t"/>
              <a:pathLst>
                <a:path extrusionOk="0" h="6575" w="13457">
                  <a:moveTo>
                    <a:pt x="6713" y="1"/>
                  </a:moveTo>
                  <a:cubicBezTo>
                    <a:pt x="5456" y="1"/>
                    <a:pt x="4198" y="803"/>
                    <a:pt x="4013" y="2408"/>
                  </a:cubicBezTo>
                  <a:lnTo>
                    <a:pt x="1" y="2408"/>
                  </a:lnTo>
                  <a:lnTo>
                    <a:pt x="1" y="6574"/>
                  </a:lnTo>
                  <a:lnTo>
                    <a:pt x="13457" y="6574"/>
                  </a:lnTo>
                  <a:lnTo>
                    <a:pt x="13457" y="2408"/>
                  </a:lnTo>
                  <a:lnTo>
                    <a:pt x="9414" y="2408"/>
                  </a:lnTo>
                  <a:cubicBezTo>
                    <a:pt x="9229" y="803"/>
                    <a:pt x="7971" y="1"/>
                    <a:pt x="6713"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2"/>
            <p:cNvSpPr/>
            <p:nvPr/>
          </p:nvSpPr>
          <p:spPr>
            <a:xfrm>
              <a:off x="1888163" y="1635725"/>
              <a:ext cx="143525" cy="40150"/>
            </a:xfrm>
            <a:custGeom>
              <a:rect b="b" l="l" r="r" t="t"/>
              <a:pathLst>
                <a:path extrusionOk="0" h="1606" w="5741">
                  <a:moveTo>
                    <a:pt x="402" y="1"/>
                  </a:moveTo>
                  <a:lnTo>
                    <a:pt x="1" y="1605"/>
                  </a:lnTo>
                  <a:lnTo>
                    <a:pt x="5741" y="1605"/>
                  </a:lnTo>
                  <a:lnTo>
                    <a:pt x="5340" y="1"/>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2"/>
            <p:cNvSpPr/>
            <p:nvPr/>
          </p:nvSpPr>
          <p:spPr>
            <a:xfrm>
              <a:off x="1822588" y="1644975"/>
              <a:ext cx="40925" cy="30900"/>
            </a:xfrm>
            <a:custGeom>
              <a:rect b="b" l="l" r="r" t="t"/>
              <a:pathLst>
                <a:path extrusionOk="0" h="1236" w="1637">
                  <a:moveTo>
                    <a:pt x="309" y="1"/>
                  </a:moveTo>
                  <a:lnTo>
                    <a:pt x="0" y="495"/>
                  </a:lnTo>
                  <a:lnTo>
                    <a:pt x="0" y="1235"/>
                  </a:lnTo>
                  <a:lnTo>
                    <a:pt x="1636" y="1235"/>
                  </a:lnTo>
                  <a:lnTo>
                    <a:pt x="1636" y="495"/>
                  </a:lnTo>
                  <a:lnTo>
                    <a:pt x="1358" y="1"/>
                  </a:ln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2"/>
            <p:cNvSpPr/>
            <p:nvPr/>
          </p:nvSpPr>
          <p:spPr>
            <a:xfrm>
              <a:off x="1868888" y="1705950"/>
              <a:ext cx="159475" cy="136675"/>
            </a:xfrm>
            <a:custGeom>
              <a:rect b="b" l="l" r="r" t="t"/>
              <a:pathLst>
                <a:path extrusionOk="0" h="5467" w="6379">
                  <a:moveTo>
                    <a:pt x="3642" y="0"/>
                  </a:moveTo>
                  <a:cubicBezTo>
                    <a:pt x="1204" y="0"/>
                    <a:pt x="0" y="2963"/>
                    <a:pt x="1697" y="4660"/>
                  </a:cubicBezTo>
                  <a:cubicBezTo>
                    <a:pt x="2255" y="5218"/>
                    <a:pt x="2941" y="5467"/>
                    <a:pt x="3613" y="5467"/>
                  </a:cubicBezTo>
                  <a:cubicBezTo>
                    <a:pt x="5026" y="5467"/>
                    <a:pt x="6379" y="4368"/>
                    <a:pt x="6358" y="2716"/>
                  </a:cubicBezTo>
                  <a:cubicBezTo>
                    <a:pt x="6358" y="1235"/>
                    <a:pt x="5123" y="0"/>
                    <a:pt x="3642" y="0"/>
                  </a:cubicBezTo>
                  <a:close/>
                </a:path>
              </a:pathLst>
            </a:custGeom>
            <a:solidFill>
              <a:srgbClr val="CAA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2"/>
            <p:cNvSpPr/>
            <p:nvPr/>
          </p:nvSpPr>
          <p:spPr>
            <a:xfrm>
              <a:off x="1898963" y="1728325"/>
              <a:ext cx="106500" cy="90925"/>
            </a:xfrm>
            <a:custGeom>
              <a:rect b="b" l="l" r="r" t="t"/>
              <a:pathLst>
                <a:path extrusionOk="0" h="3637" w="4260">
                  <a:moveTo>
                    <a:pt x="2439" y="0"/>
                  </a:moveTo>
                  <a:cubicBezTo>
                    <a:pt x="803" y="0"/>
                    <a:pt x="1" y="1944"/>
                    <a:pt x="1143" y="3086"/>
                  </a:cubicBezTo>
                  <a:cubicBezTo>
                    <a:pt x="1513" y="3467"/>
                    <a:pt x="1972" y="3636"/>
                    <a:pt x="2423" y="3636"/>
                  </a:cubicBezTo>
                  <a:cubicBezTo>
                    <a:pt x="3359" y="3636"/>
                    <a:pt x="4260" y="2904"/>
                    <a:pt x="4260" y="1821"/>
                  </a:cubicBezTo>
                  <a:cubicBezTo>
                    <a:pt x="4260" y="802"/>
                    <a:pt x="3426" y="0"/>
                    <a:pt x="2439" y="0"/>
                  </a:cubicBez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2"/>
            <p:cNvSpPr/>
            <p:nvPr/>
          </p:nvSpPr>
          <p:spPr>
            <a:xfrm>
              <a:off x="2053288" y="1701300"/>
              <a:ext cx="41675" cy="41700"/>
            </a:xfrm>
            <a:custGeom>
              <a:rect b="b" l="l" r="r" t="t"/>
              <a:pathLst>
                <a:path extrusionOk="0" h="1668" w="1667">
                  <a:moveTo>
                    <a:pt x="0" y="1"/>
                  </a:moveTo>
                  <a:lnTo>
                    <a:pt x="0" y="1667"/>
                  </a:lnTo>
                  <a:lnTo>
                    <a:pt x="1667" y="1667"/>
                  </a:lnTo>
                  <a:lnTo>
                    <a:pt x="1667" y="1"/>
                  </a:ln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2"/>
            <p:cNvSpPr/>
            <p:nvPr/>
          </p:nvSpPr>
          <p:spPr>
            <a:xfrm>
              <a:off x="1791713" y="1675850"/>
              <a:ext cx="22400" cy="91075"/>
            </a:xfrm>
            <a:custGeom>
              <a:rect b="b" l="l" r="r" t="t"/>
              <a:pathLst>
                <a:path extrusionOk="0" h="3643" w="896">
                  <a:moveTo>
                    <a:pt x="340" y="0"/>
                  </a:moveTo>
                  <a:lnTo>
                    <a:pt x="1" y="1544"/>
                  </a:lnTo>
                  <a:lnTo>
                    <a:pt x="1" y="3642"/>
                  </a:lnTo>
                  <a:lnTo>
                    <a:pt x="526" y="3642"/>
                  </a:lnTo>
                  <a:lnTo>
                    <a:pt x="526" y="1544"/>
                  </a:lnTo>
                  <a:lnTo>
                    <a:pt x="896" y="0"/>
                  </a:ln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2"/>
            <p:cNvSpPr/>
            <p:nvPr/>
          </p:nvSpPr>
          <p:spPr>
            <a:xfrm>
              <a:off x="1966863" y="1705575"/>
              <a:ext cx="74100" cy="61350"/>
            </a:xfrm>
            <a:custGeom>
              <a:rect b="b" l="l" r="r" t="t"/>
              <a:pathLst>
                <a:path extrusionOk="0" h="2454" w="2964">
                  <a:moveTo>
                    <a:pt x="282" y="0"/>
                  </a:moveTo>
                  <a:cubicBezTo>
                    <a:pt x="189" y="0"/>
                    <a:pt x="95" y="5"/>
                    <a:pt x="1" y="15"/>
                  </a:cubicBezTo>
                  <a:cubicBezTo>
                    <a:pt x="1266" y="138"/>
                    <a:pt x="2284" y="1157"/>
                    <a:pt x="2408" y="2453"/>
                  </a:cubicBezTo>
                  <a:lnTo>
                    <a:pt x="2963" y="2453"/>
                  </a:lnTo>
                  <a:cubicBezTo>
                    <a:pt x="2819" y="1037"/>
                    <a:pt x="1647" y="0"/>
                    <a:pt x="282"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2"/>
            <p:cNvSpPr/>
            <p:nvPr/>
          </p:nvSpPr>
          <p:spPr>
            <a:xfrm>
              <a:off x="1892013" y="1705575"/>
              <a:ext cx="74875" cy="61350"/>
            </a:xfrm>
            <a:custGeom>
              <a:rect b="b" l="l" r="r" t="t"/>
              <a:pathLst>
                <a:path extrusionOk="0" h="2454" w="2995">
                  <a:moveTo>
                    <a:pt x="2707" y="0"/>
                  </a:moveTo>
                  <a:cubicBezTo>
                    <a:pt x="1318" y="0"/>
                    <a:pt x="145" y="1037"/>
                    <a:pt x="1" y="2453"/>
                  </a:cubicBezTo>
                  <a:lnTo>
                    <a:pt x="556" y="2453"/>
                  </a:lnTo>
                  <a:cubicBezTo>
                    <a:pt x="680" y="1157"/>
                    <a:pt x="1698" y="138"/>
                    <a:pt x="2995" y="15"/>
                  </a:cubicBezTo>
                  <a:cubicBezTo>
                    <a:pt x="2898" y="5"/>
                    <a:pt x="2802" y="0"/>
                    <a:pt x="2707"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2"/>
            <p:cNvSpPr/>
            <p:nvPr/>
          </p:nvSpPr>
          <p:spPr>
            <a:xfrm>
              <a:off x="1791713" y="1766900"/>
              <a:ext cx="13150" cy="104175"/>
            </a:xfrm>
            <a:custGeom>
              <a:rect b="b" l="l" r="r" t="t"/>
              <a:pathLst>
                <a:path extrusionOk="0" h="4167" w="526">
                  <a:moveTo>
                    <a:pt x="1" y="0"/>
                  </a:moveTo>
                  <a:lnTo>
                    <a:pt x="1" y="4166"/>
                  </a:lnTo>
                  <a:lnTo>
                    <a:pt x="526" y="4166"/>
                  </a:lnTo>
                  <a:lnTo>
                    <a:pt x="52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2"/>
            <p:cNvSpPr/>
            <p:nvPr/>
          </p:nvSpPr>
          <p:spPr>
            <a:xfrm>
              <a:off x="1888163" y="1635725"/>
              <a:ext cx="22400" cy="40150"/>
            </a:xfrm>
            <a:custGeom>
              <a:rect b="b" l="l" r="r" t="t"/>
              <a:pathLst>
                <a:path extrusionOk="0" h="1606" w="896">
                  <a:moveTo>
                    <a:pt x="402" y="1"/>
                  </a:moveTo>
                  <a:lnTo>
                    <a:pt x="1" y="1605"/>
                  </a:lnTo>
                  <a:lnTo>
                    <a:pt x="525" y="1605"/>
                  </a:lnTo>
                  <a:lnTo>
                    <a:pt x="896" y="1"/>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2"/>
            <p:cNvSpPr/>
            <p:nvPr/>
          </p:nvSpPr>
          <p:spPr>
            <a:xfrm>
              <a:off x="1822588" y="1644975"/>
              <a:ext cx="21625" cy="30900"/>
            </a:xfrm>
            <a:custGeom>
              <a:rect b="b" l="l" r="r" t="t"/>
              <a:pathLst>
                <a:path extrusionOk="0" h="1236" w="865">
                  <a:moveTo>
                    <a:pt x="309" y="1"/>
                  </a:moveTo>
                  <a:lnTo>
                    <a:pt x="0" y="495"/>
                  </a:lnTo>
                  <a:lnTo>
                    <a:pt x="0" y="1235"/>
                  </a:lnTo>
                  <a:lnTo>
                    <a:pt x="556" y="1235"/>
                  </a:lnTo>
                  <a:lnTo>
                    <a:pt x="556" y="495"/>
                  </a:lnTo>
                  <a:lnTo>
                    <a:pt x="864" y="1"/>
                  </a:ln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2"/>
            <p:cNvSpPr/>
            <p:nvPr/>
          </p:nvSpPr>
          <p:spPr>
            <a:xfrm>
              <a:off x="1889713" y="1705325"/>
              <a:ext cx="77175" cy="136250"/>
            </a:xfrm>
            <a:custGeom>
              <a:rect b="b" l="l" r="r" t="t"/>
              <a:pathLst>
                <a:path extrusionOk="0" h="5450" w="3087">
                  <a:moveTo>
                    <a:pt x="2722" y="1"/>
                  </a:moveTo>
                  <a:cubicBezTo>
                    <a:pt x="1242" y="1"/>
                    <a:pt x="0" y="1199"/>
                    <a:pt x="0" y="2741"/>
                  </a:cubicBezTo>
                  <a:cubicBezTo>
                    <a:pt x="0" y="4254"/>
                    <a:pt x="1241" y="5450"/>
                    <a:pt x="2722" y="5450"/>
                  </a:cubicBezTo>
                  <a:cubicBezTo>
                    <a:pt x="2842" y="5450"/>
                    <a:pt x="2964" y="5442"/>
                    <a:pt x="3087" y="5426"/>
                  </a:cubicBezTo>
                  <a:cubicBezTo>
                    <a:pt x="1698" y="5302"/>
                    <a:pt x="618" y="4130"/>
                    <a:pt x="618" y="2741"/>
                  </a:cubicBezTo>
                  <a:cubicBezTo>
                    <a:pt x="618" y="1352"/>
                    <a:pt x="1698" y="179"/>
                    <a:pt x="3087" y="25"/>
                  </a:cubicBezTo>
                  <a:cubicBezTo>
                    <a:pt x="2964" y="9"/>
                    <a:pt x="2842" y="1"/>
                    <a:pt x="2722" y="1"/>
                  </a:cubicBezTo>
                  <a:close/>
                </a:path>
              </a:pathLst>
            </a:custGeom>
            <a:solidFill>
              <a:srgbClr val="944C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2"/>
            <p:cNvSpPr/>
            <p:nvPr/>
          </p:nvSpPr>
          <p:spPr>
            <a:xfrm>
              <a:off x="1914388" y="1727875"/>
              <a:ext cx="51725" cy="91200"/>
            </a:xfrm>
            <a:custGeom>
              <a:rect b="b" l="l" r="r" t="t"/>
              <a:pathLst>
                <a:path extrusionOk="0" h="3648" w="2069">
                  <a:moveTo>
                    <a:pt x="1818" y="0"/>
                  </a:moveTo>
                  <a:cubicBezTo>
                    <a:pt x="840" y="0"/>
                    <a:pt x="1" y="815"/>
                    <a:pt x="1" y="1839"/>
                  </a:cubicBezTo>
                  <a:cubicBezTo>
                    <a:pt x="1" y="2861"/>
                    <a:pt x="836" y="3647"/>
                    <a:pt x="1810" y="3647"/>
                  </a:cubicBezTo>
                  <a:cubicBezTo>
                    <a:pt x="1895" y="3647"/>
                    <a:pt x="1982" y="3641"/>
                    <a:pt x="2069" y="3629"/>
                  </a:cubicBezTo>
                  <a:cubicBezTo>
                    <a:pt x="1174" y="3505"/>
                    <a:pt x="526" y="2734"/>
                    <a:pt x="526" y="1839"/>
                  </a:cubicBezTo>
                  <a:cubicBezTo>
                    <a:pt x="526" y="944"/>
                    <a:pt x="1174" y="172"/>
                    <a:pt x="2069" y="18"/>
                  </a:cubicBezTo>
                  <a:cubicBezTo>
                    <a:pt x="1984" y="6"/>
                    <a:pt x="1901" y="0"/>
                    <a:pt x="1818" y="0"/>
                  </a:cubicBez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2"/>
            <p:cNvSpPr/>
            <p:nvPr/>
          </p:nvSpPr>
          <p:spPr>
            <a:xfrm>
              <a:off x="2053288" y="1701300"/>
              <a:ext cx="13125" cy="41700"/>
            </a:xfrm>
            <a:custGeom>
              <a:rect b="b" l="l" r="r" t="t"/>
              <a:pathLst>
                <a:path extrusionOk="0" h="1668" w="525">
                  <a:moveTo>
                    <a:pt x="0" y="1"/>
                  </a:moveTo>
                  <a:lnTo>
                    <a:pt x="0" y="1667"/>
                  </a:lnTo>
                  <a:lnTo>
                    <a:pt x="525" y="1667"/>
                  </a:lnTo>
                  <a:lnTo>
                    <a:pt x="525" y="1"/>
                  </a:ln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2"/>
            <p:cNvSpPr/>
            <p:nvPr/>
          </p:nvSpPr>
          <p:spPr>
            <a:xfrm>
              <a:off x="1786313" y="1630325"/>
              <a:ext cx="346450" cy="246150"/>
            </a:xfrm>
            <a:custGeom>
              <a:rect b="b" l="l" r="r" t="t"/>
              <a:pathLst>
                <a:path extrusionOk="0" h="9846" w="13858">
                  <a:moveTo>
                    <a:pt x="2686" y="803"/>
                  </a:moveTo>
                  <a:lnTo>
                    <a:pt x="2902" y="1142"/>
                  </a:lnTo>
                  <a:lnTo>
                    <a:pt x="2902" y="1636"/>
                  </a:lnTo>
                  <a:lnTo>
                    <a:pt x="1667" y="1636"/>
                  </a:lnTo>
                  <a:lnTo>
                    <a:pt x="1667" y="1142"/>
                  </a:lnTo>
                  <a:lnTo>
                    <a:pt x="1883" y="803"/>
                  </a:lnTo>
                  <a:close/>
                  <a:moveTo>
                    <a:pt x="9259" y="402"/>
                  </a:moveTo>
                  <a:lnTo>
                    <a:pt x="9537" y="1636"/>
                  </a:lnTo>
                  <a:lnTo>
                    <a:pt x="4321" y="1636"/>
                  </a:lnTo>
                  <a:lnTo>
                    <a:pt x="4630" y="402"/>
                  </a:lnTo>
                  <a:close/>
                  <a:moveTo>
                    <a:pt x="6926" y="3203"/>
                  </a:moveTo>
                  <a:cubicBezTo>
                    <a:pt x="7936" y="3203"/>
                    <a:pt x="8934" y="3800"/>
                    <a:pt x="9321" y="4908"/>
                  </a:cubicBezTo>
                  <a:cubicBezTo>
                    <a:pt x="9877" y="6543"/>
                    <a:pt x="8673" y="8241"/>
                    <a:pt x="6945" y="8241"/>
                  </a:cubicBezTo>
                  <a:cubicBezTo>
                    <a:pt x="4877" y="8241"/>
                    <a:pt x="3704" y="5926"/>
                    <a:pt x="4877" y="4260"/>
                  </a:cubicBezTo>
                  <a:cubicBezTo>
                    <a:pt x="5395" y="3543"/>
                    <a:pt x="6164" y="3203"/>
                    <a:pt x="6926" y="3203"/>
                  </a:cubicBezTo>
                  <a:close/>
                  <a:moveTo>
                    <a:pt x="4291" y="1"/>
                  </a:moveTo>
                  <a:lnTo>
                    <a:pt x="3920" y="1636"/>
                  </a:lnTo>
                  <a:lnTo>
                    <a:pt x="3303" y="1636"/>
                  </a:lnTo>
                  <a:lnTo>
                    <a:pt x="3303" y="1019"/>
                  </a:lnTo>
                  <a:lnTo>
                    <a:pt x="2902" y="402"/>
                  </a:lnTo>
                  <a:lnTo>
                    <a:pt x="1637" y="402"/>
                  </a:lnTo>
                  <a:lnTo>
                    <a:pt x="1266" y="1019"/>
                  </a:lnTo>
                  <a:lnTo>
                    <a:pt x="1266" y="1636"/>
                  </a:lnTo>
                  <a:lnTo>
                    <a:pt x="402" y="1636"/>
                  </a:lnTo>
                  <a:lnTo>
                    <a:pt x="1" y="3334"/>
                  </a:lnTo>
                  <a:lnTo>
                    <a:pt x="1" y="9845"/>
                  </a:lnTo>
                  <a:lnTo>
                    <a:pt x="11019" y="9845"/>
                  </a:lnTo>
                  <a:lnTo>
                    <a:pt x="11019" y="9444"/>
                  </a:lnTo>
                  <a:lnTo>
                    <a:pt x="402" y="9444"/>
                  </a:lnTo>
                  <a:lnTo>
                    <a:pt x="402" y="5648"/>
                  </a:lnTo>
                  <a:lnTo>
                    <a:pt x="1575" y="5648"/>
                  </a:lnTo>
                  <a:lnTo>
                    <a:pt x="1575" y="5247"/>
                  </a:lnTo>
                  <a:lnTo>
                    <a:pt x="402" y="5247"/>
                  </a:lnTo>
                  <a:lnTo>
                    <a:pt x="402" y="3365"/>
                  </a:lnTo>
                  <a:lnTo>
                    <a:pt x="742" y="2037"/>
                  </a:lnTo>
                  <a:lnTo>
                    <a:pt x="13179" y="2037"/>
                  </a:lnTo>
                  <a:lnTo>
                    <a:pt x="13457" y="3365"/>
                  </a:lnTo>
                  <a:lnTo>
                    <a:pt x="13457" y="5247"/>
                  </a:lnTo>
                  <a:lnTo>
                    <a:pt x="9815" y="5247"/>
                  </a:lnTo>
                  <a:cubicBezTo>
                    <a:pt x="9537" y="3627"/>
                    <a:pt x="8233" y="2817"/>
                    <a:pt x="6929" y="2817"/>
                  </a:cubicBezTo>
                  <a:cubicBezTo>
                    <a:pt x="5625" y="2817"/>
                    <a:pt x="4321" y="3627"/>
                    <a:pt x="4044" y="5247"/>
                  </a:cubicBezTo>
                  <a:lnTo>
                    <a:pt x="2130" y="5247"/>
                  </a:lnTo>
                  <a:lnTo>
                    <a:pt x="2130" y="5648"/>
                  </a:lnTo>
                  <a:lnTo>
                    <a:pt x="3982" y="5648"/>
                  </a:lnTo>
                  <a:cubicBezTo>
                    <a:pt x="3920" y="7315"/>
                    <a:pt x="5247" y="8673"/>
                    <a:pt x="6914" y="8673"/>
                  </a:cubicBezTo>
                  <a:cubicBezTo>
                    <a:pt x="8580" y="8673"/>
                    <a:pt x="9907" y="7315"/>
                    <a:pt x="9846" y="5648"/>
                  </a:cubicBezTo>
                  <a:lnTo>
                    <a:pt x="13457" y="5648"/>
                  </a:lnTo>
                  <a:lnTo>
                    <a:pt x="13457" y="9444"/>
                  </a:lnTo>
                  <a:lnTo>
                    <a:pt x="11605" y="9444"/>
                  </a:lnTo>
                  <a:lnTo>
                    <a:pt x="11605" y="9845"/>
                  </a:lnTo>
                  <a:lnTo>
                    <a:pt x="13858" y="9845"/>
                  </a:lnTo>
                  <a:lnTo>
                    <a:pt x="13858" y="3334"/>
                  </a:lnTo>
                  <a:lnTo>
                    <a:pt x="13487" y="1636"/>
                  </a:lnTo>
                  <a:lnTo>
                    <a:pt x="10000" y="1636"/>
                  </a:lnTo>
                  <a:lnTo>
                    <a:pt x="959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2"/>
            <p:cNvSpPr/>
            <p:nvPr/>
          </p:nvSpPr>
          <p:spPr>
            <a:xfrm>
              <a:off x="1892013" y="1722925"/>
              <a:ext cx="118075" cy="101575"/>
            </a:xfrm>
            <a:custGeom>
              <a:rect b="b" l="l" r="r" t="t"/>
              <a:pathLst>
                <a:path extrusionOk="0" h="4063" w="4723">
                  <a:moveTo>
                    <a:pt x="2708" y="416"/>
                  </a:moveTo>
                  <a:cubicBezTo>
                    <a:pt x="3534" y="416"/>
                    <a:pt x="4322" y="1057"/>
                    <a:pt x="4322" y="2037"/>
                  </a:cubicBezTo>
                  <a:cubicBezTo>
                    <a:pt x="4322" y="2932"/>
                    <a:pt x="3612" y="3642"/>
                    <a:pt x="2717" y="3642"/>
                  </a:cubicBezTo>
                  <a:cubicBezTo>
                    <a:pt x="1266" y="3642"/>
                    <a:pt x="556" y="1913"/>
                    <a:pt x="1575" y="895"/>
                  </a:cubicBezTo>
                  <a:cubicBezTo>
                    <a:pt x="1906" y="564"/>
                    <a:pt x="2311" y="416"/>
                    <a:pt x="2708" y="416"/>
                  </a:cubicBezTo>
                  <a:close/>
                  <a:moveTo>
                    <a:pt x="2717" y="0"/>
                  </a:moveTo>
                  <a:cubicBezTo>
                    <a:pt x="896" y="0"/>
                    <a:pt x="1" y="2191"/>
                    <a:pt x="1266" y="3457"/>
                  </a:cubicBezTo>
                  <a:cubicBezTo>
                    <a:pt x="1686" y="3876"/>
                    <a:pt x="2196" y="4063"/>
                    <a:pt x="2694" y="4063"/>
                  </a:cubicBezTo>
                  <a:cubicBezTo>
                    <a:pt x="3735" y="4063"/>
                    <a:pt x="4723" y="3247"/>
                    <a:pt x="4723" y="2037"/>
                  </a:cubicBezTo>
                  <a:cubicBezTo>
                    <a:pt x="4723" y="926"/>
                    <a:pt x="3828" y="0"/>
                    <a:pt x="27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2"/>
            <p:cNvSpPr/>
            <p:nvPr/>
          </p:nvSpPr>
          <p:spPr>
            <a:xfrm>
              <a:off x="2047888" y="1696675"/>
              <a:ext cx="51700" cy="51725"/>
            </a:xfrm>
            <a:custGeom>
              <a:rect b="b" l="l" r="r" t="t"/>
              <a:pathLst>
                <a:path extrusionOk="0" h="2069" w="2068">
                  <a:moveTo>
                    <a:pt x="1667" y="402"/>
                  </a:moveTo>
                  <a:lnTo>
                    <a:pt x="1667" y="1667"/>
                  </a:lnTo>
                  <a:lnTo>
                    <a:pt x="401" y="1667"/>
                  </a:lnTo>
                  <a:lnTo>
                    <a:pt x="401" y="402"/>
                  </a:lnTo>
                  <a:close/>
                  <a:moveTo>
                    <a:pt x="0" y="1"/>
                  </a:moveTo>
                  <a:lnTo>
                    <a:pt x="0" y="2068"/>
                  </a:lnTo>
                  <a:lnTo>
                    <a:pt x="2068" y="2068"/>
                  </a:lnTo>
                  <a:lnTo>
                    <a:pt x="206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2"/>
            <p:cNvSpPr/>
            <p:nvPr/>
          </p:nvSpPr>
          <p:spPr>
            <a:xfrm>
              <a:off x="1946038" y="1768425"/>
              <a:ext cx="27025" cy="10075"/>
            </a:xfrm>
            <a:custGeom>
              <a:rect b="b" l="l" r="r" t="t"/>
              <a:pathLst>
                <a:path extrusionOk="0" h="403" w="1081">
                  <a:moveTo>
                    <a:pt x="0" y="1"/>
                  </a:moveTo>
                  <a:lnTo>
                    <a:pt x="0" y="402"/>
                  </a:lnTo>
                  <a:lnTo>
                    <a:pt x="432" y="402"/>
                  </a:lnTo>
                  <a:lnTo>
                    <a:pt x="432" y="1"/>
                  </a:lnTo>
                  <a:close/>
                  <a:moveTo>
                    <a:pt x="679" y="1"/>
                  </a:moveTo>
                  <a:lnTo>
                    <a:pt x="679" y="402"/>
                  </a:lnTo>
                  <a:lnTo>
                    <a:pt x="1080" y="402"/>
                  </a:lnTo>
                  <a:lnTo>
                    <a:pt x="10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39" name="Shape 2539"/>
        <p:cNvGrpSpPr/>
        <p:nvPr/>
      </p:nvGrpSpPr>
      <p:grpSpPr>
        <a:xfrm>
          <a:off x="0" y="0"/>
          <a:ext cx="0" cy="0"/>
          <a:chOff x="0" y="0"/>
          <a:chExt cx="0" cy="0"/>
        </a:xfrm>
      </p:grpSpPr>
      <p:sp>
        <p:nvSpPr>
          <p:cNvPr id="2540" name="Google Shape;2540;p53"/>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541" name="Google Shape;2541;p5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2542" name="Google Shape;2542;p5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46" name="Shape 2546"/>
        <p:cNvGrpSpPr/>
        <p:nvPr/>
      </p:nvGrpSpPr>
      <p:grpSpPr>
        <a:xfrm>
          <a:off x="0" y="0"/>
          <a:ext cx="0" cy="0"/>
          <a:chOff x="0" y="0"/>
          <a:chExt cx="0" cy="0"/>
        </a:xfrm>
      </p:grpSpPr>
      <p:sp>
        <p:nvSpPr>
          <p:cNvPr id="2547" name="Google Shape;2547;p54"/>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548" name="Google Shape;2548;p54"/>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549" name="Google Shape;2549;p54"/>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53" name="Shape 2553"/>
        <p:cNvGrpSpPr/>
        <p:nvPr/>
      </p:nvGrpSpPr>
      <p:grpSpPr>
        <a:xfrm>
          <a:off x="0" y="0"/>
          <a:ext cx="0" cy="0"/>
          <a:chOff x="0" y="0"/>
          <a:chExt cx="0" cy="0"/>
        </a:xfrm>
      </p:grpSpPr>
      <p:sp>
        <p:nvSpPr>
          <p:cNvPr id="2554" name="Google Shape;2554;p55"/>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555" name="Google Shape;2555;p55"/>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Spicy Rice</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rPr>
              <a:t>https://fonts.google.com/specimen/Spicy+Rice</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Arimo</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rPr>
              <a:t>https://fonts.google.com/specimen/Arimo</a:t>
            </a:r>
            <a:r>
              <a:rPr lang="en" sz="1100">
                <a:solidFill>
                  <a:srgbClr val="FFFFFF"/>
                </a:solidFill>
              </a:rPr>
              <a:t>)</a:t>
            </a:r>
            <a:endParaRPr sz="1100">
              <a:solidFill>
                <a:srgbClr val="FFFFFF"/>
              </a:solidFill>
            </a:endParaRPr>
          </a:p>
        </p:txBody>
      </p:sp>
      <p:sp>
        <p:nvSpPr>
          <p:cNvPr id="2556" name="Google Shape;2556;p55"/>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2557" name="Google Shape;2557;p55"/>
          <p:cNvSpPr/>
          <p:nvPr/>
        </p:nvSpPr>
        <p:spPr>
          <a:xfrm>
            <a:off x="2052650" y="2988225"/>
            <a:ext cx="791400" cy="754200"/>
          </a:xfrm>
          <a:prstGeom prst="roundRect">
            <a:avLst>
              <a:gd fmla="val 16667" name="adj"/>
            </a:avLst>
          </a:prstGeom>
          <a:solidFill>
            <a:srgbClr val="FFD42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5"/>
          <p:cNvSpPr/>
          <p:nvPr/>
        </p:nvSpPr>
        <p:spPr>
          <a:xfrm>
            <a:off x="3114470" y="2988225"/>
            <a:ext cx="791400" cy="754200"/>
          </a:xfrm>
          <a:prstGeom prst="roundRect">
            <a:avLst>
              <a:gd fmla="val 16667" name="adj"/>
            </a:avLst>
          </a:prstGeom>
          <a:solidFill>
            <a:srgbClr val="FF8D1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5"/>
          <p:cNvSpPr/>
          <p:nvPr/>
        </p:nvSpPr>
        <p:spPr>
          <a:xfrm>
            <a:off x="4176289" y="2988225"/>
            <a:ext cx="791400" cy="754200"/>
          </a:xfrm>
          <a:prstGeom prst="roundRect">
            <a:avLst>
              <a:gd fmla="val 16667" name="adj"/>
            </a:avLst>
          </a:prstGeom>
          <a:solidFill>
            <a:srgbClr val="59BE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5"/>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#ffd424</a:t>
            </a:r>
            <a:endParaRPr sz="1000">
              <a:solidFill>
                <a:srgbClr val="FFFFFF"/>
              </a:solidFill>
            </a:endParaRPr>
          </a:p>
        </p:txBody>
      </p:sp>
      <p:sp>
        <p:nvSpPr>
          <p:cNvPr id="2561" name="Google Shape;2561;p55"/>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#ff8d1f</a:t>
            </a:r>
            <a:endParaRPr sz="1000">
              <a:solidFill>
                <a:srgbClr val="FFFFFF"/>
              </a:solidFill>
            </a:endParaRPr>
          </a:p>
        </p:txBody>
      </p:sp>
      <p:sp>
        <p:nvSpPr>
          <p:cNvPr id="2562" name="Google Shape;2562;p55"/>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#59be4d</a:t>
            </a:r>
            <a:endParaRPr sz="1000">
              <a:solidFill>
                <a:srgbClr val="FFFFFF"/>
              </a:solidFill>
            </a:endParaRPr>
          </a:p>
        </p:txBody>
      </p:sp>
      <p:sp>
        <p:nvSpPr>
          <p:cNvPr id="2563" name="Google Shape;2563;p55"/>
          <p:cNvSpPr/>
          <p:nvPr/>
        </p:nvSpPr>
        <p:spPr>
          <a:xfrm>
            <a:off x="5238125" y="2988225"/>
            <a:ext cx="791400" cy="754200"/>
          </a:xfrm>
          <a:prstGeom prst="roundRect">
            <a:avLst>
              <a:gd fmla="val 16667" name="adj"/>
            </a:avLst>
          </a:prstGeom>
          <a:solidFill>
            <a:srgbClr val="3DC0F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5"/>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#3dc0fd</a:t>
            </a:r>
            <a:endParaRPr sz="1000">
              <a:solidFill>
                <a:srgbClr val="FFFFFF"/>
              </a:solidFill>
            </a:endParaRPr>
          </a:p>
        </p:txBody>
      </p:sp>
      <p:sp>
        <p:nvSpPr>
          <p:cNvPr id="2565" name="Google Shape;2565;p55"/>
          <p:cNvSpPr/>
          <p:nvPr/>
        </p:nvSpPr>
        <p:spPr>
          <a:xfrm>
            <a:off x="2052650" y="3919325"/>
            <a:ext cx="791400" cy="754200"/>
          </a:xfrm>
          <a:prstGeom prst="roundRect">
            <a:avLst>
              <a:gd fmla="val 16667" name="adj"/>
            </a:avLst>
          </a:prstGeom>
          <a:solidFill>
            <a:srgbClr val="FF39B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5"/>
          <p:cNvSpPr/>
          <p:nvPr/>
        </p:nvSpPr>
        <p:spPr>
          <a:xfrm>
            <a:off x="3114470" y="3919325"/>
            <a:ext cx="791400" cy="754200"/>
          </a:xfrm>
          <a:prstGeom prst="roundRect">
            <a:avLst>
              <a:gd fmla="val 16667" name="adj"/>
            </a:avLst>
          </a:prstGeom>
          <a:solidFill>
            <a:srgbClr val="FF89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5"/>
          <p:cNvSpPr/>
          <p:nvPr/>
        </p:nvSpPr>
        <p:spPr>
          <a:xfrm>
            <a:off x="4176289" y="3919325"/>
            <a:ext cx="791400" cy="754200"/>
          </a:xfrm>
          <a:prstGeom prst="roundRect">
            <a:avLst>
              <a:gd fmla="val 16667" name="adj"/>
            </a:avLst>
          </a:prstGeom>
          <a:solidFill>
            <a:srgbClr val="944C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5"/>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#ff39b6</a:t>
            </a:r>
            <a:endParaRPr sz="1000">
              <a:solidFill>
                <a:srgbClr val="FFFFFF"/>
              </a:solidFill>
            </a:endParaRPr>
          </a:p>
        </p:txBody>
      </p:sp>
      <p:sp>
        <p:nvSpPr>
          <p:cNvPr id="2569" name="Google Shape;2569;p55"/>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#ff89bc</a:t>
            </a:r>
            <a:endParaRPr sz="1000">
              <a:solidFill>
                <a:srgbClr val="FFFFFF"/>
              </a:solidFill>
            </a:endParaRPr>
          </a:p>
        </p:txBody>
      </p:sp>
      <p:sp>
        <p:nvSpPr>
          <p:cNvPr id="2570" name="Google Shape;2570;p55"/>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#944ca1</a:t>
            </a:r>
            <a:endParaRPr sz="1000">
              <a:solidFill>
                <a:srgbClr val="FFFFFF"/>
              </a:solidFill>
            </a:endParaRPr>
          </a:p>
        </p:txBody>
      </p:sp>
      <p:sp>
        <p:nvSpPr>
          <p:cNvPr id="2571" name="Google Shape;2571;p55"/>
          <p:cNvSpPr/>
          <p:nvPr/>
        </p:nvSpPr>
        <p:spPr>
          <a:xfrm>
            <a:off x="5238125" y="3919325"/>
            <a:ext cx="791400" cy="754200"/>
          </a:xfrm>
          <a:prstGeom prst="roundRect">
            <a:avLst>
              <a:gd fmla="val 16667" name="adj"/>
            </a:avLst>
          </a:prstGeom>
          <a:solidFill>
            <a:srgbClr val="FEE6B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5"/>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#fee6ba</a:t>
            </a:r>
            <a:endParaRPr sz="1000">
              <a:solidFill>
                <a:schemeClr val="dk1"/>
              </a:solidFill>
            </a:endParaRPr>
          </a:p>
        </p:txBody>
      </p:sp>
      <p:sp>
        <p:nvSpPr>
          <p:cNvPr id="2573" name="Google Shape;2573;p55"/>
          <p:cNvSpPr/>
          <p:nvPr/>
        </p:nvSpPr>
        <p:spPr>
          <a:xfrm>
            <a:off x="6299950" y="2988225"/>
            <a:ext cx="791400" cy="754200"/>
          </a:xfrm>
          <a:prstGeom prst="roundRect">
            <a:avLst>
              <a:gd fmla="val 16667" name="adj"/>
            </a:avLst>
          </a:prstGeom>
          <a:solidFill>
            <a:srgbClr val="17A0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5"/>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#17a0ee</a:t>
            </a:r>
            <a:endParaRPr sz="1000">
              <a:solidFill>
                <a:srgbClr val="FFFFFF"/>
              </a:solidFill>
            </a:endParaRPr>
          </a:p>
        </p:txBody>
      </p:sp>
      <p:sp>
        <p:nvSpPr>
          <p:cNvPr id="2575" name="Google Shape;2575;p55"/>
          <p:cNvSpPr/>
          <p:nvPr/>
        </p:nvSpPr>
        <p:spPr>
          <a:xfrm>
            <a:off x="6299950" y="3919325"/>
            <a:ext cx="791400" cy="754200"/>
          </a:xfrm>
          <a:prstGeom prst="roundRect">
            <a:avLst>
              <a:gd fmla="val 16667" name="adj"/>
            </a:avLst>
          </a:prstGeom>
          <a:solidFill>
            <a:srgbClr val="19191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5"/>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#191919</a:t>
            </a:r>
            <a:endParaRPr sz="10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80" name="Shape 2580"/>
        <p:cNvGrpSpPr/>
        <p:nvPr/>
      </p:nvGrpSpPr>
      <p:grpSpPr>
        <a:xfrm>
          <a:off x="0" y="0"/>
          <a:ext cx="0" cy="0"/>
          <a:chOff x="0" y="0"/>
          <a:chExt cx="0" cy="0"/>
        </a:xfrm>
      </p:grpSpPr>
      <p:sp>
        <p:nvSpPr>
          <p:cNvPr id="2581" name="Google Shape;2581;p56"/>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582" name="Google Shape;2582;p5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583" name="Google Shape;2583;p56">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584" name="Google Shape;2584;p56">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585" name="Google Shape;2585;p56">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586" name="Google Shape;2586;p56">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587" name="Google Shape;2587;p56"/>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588" name="Google Shape;2588;p56"/>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589" name="Google Shape;2589;p56"/>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590" name="Google Shape;2590;p56"/>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591" name="Google Shape;2591;p56">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592" name="Google Shape;2592;p56"/>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96" name="Shape 2596"/>
        <p:cNvGrpSpPr/>
        <p:nvPr/>
      </p:nvGrpSpPr>
      <p:grpSpPr>
        <a:xfrm>
          <a:off x="0" y="0"/>
          <a:ext cx="0" cy="0"/>
          <a:chOff x="0" y="0"/>
          <a:chExt cx="0" cy="0"/>
        </a:xfrm>
      </p:grpSpPr>
      <p:sp>
        <p:nvSpPr>
          <p:cNvPr id="2597" name="Google Shape;2597;p57"/>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598" name="Google Shape;2598;p57"/>
          <p:cNvGrpSpPr/>
          <p:nvPr/>
        </p:nvGrpSpPr>
        <p:grpSpPr>
          <a:xfrm>
            <a:off x="5156078" y="3085736"/>
            <a:ext cx="474294" cy="551291"/>
            <a:chOff x="4727025" y="1332775"/>
            <a:chExt cx="59900" cy="69625"/>
          </a:xfrm>
        </p:grpSpPr>
        <p:sp>
          <p:nvSpPr>
            <p:cNvPr id="2599" name="Google Shape;2599;p5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57"/>
          <p:cNvGrpSpPr/>
          <p:nvPr/>
        </p:nvGrpSpPr>
        <p:grpSpPr>
          <a:xfrm>
            <a:off x="5769734" y="2314340"/>
            <a:ext cx="555653" cy="557031"/>
            <a:chOff x="4820425" y="1329900"/>
            <a:chExt cx="70175" cy="70350"/>
          </a:xfrm>
        </p:grpSpPr>
        <p:sp>
          <p:nvSpPr>
            <p:cNvPr id="2602" name="Google Shape;2602;p5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6" name="Google Shape;2606;p57"/>
          <p:cNvGrpSpPr/>
          <p:nvPr/>
        </p:nvGrpSpPr>
        <p:grpSpPr>
          <a:xfrm>
            <a:off x="6396103" y="2318845"/>
            <a:ext cx="582574" cy="533871"/>
            <a:chOff x="4903200" y="1331525"/>
            <a:chExt cx="73575" cy="67425"/>
          </a:xfrm>
        </p:grpSpPr>
        <p:sp>
          <p:nvSpPr>
            <p:cNvPr id="2607" name="Google Shape;2607;p5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7"/>
          <p:cNvGrpSpPr/>
          <p:nvPr/>
        </p:nvGrpSpPr>
        <p:grpSpPr>
          <a:xfrm>
            <a:off x="5755581" y="3078709"/>
            <a:ext cx="583960" cy="565345"/>
            <a:chOff x="4815575" y="1416800"/>
            <a:chExt cx="73750" cy="71400"/>
          </a:xfrm>
        </p:grpSpPr>
        <p:sp>
          <p:nvSpPr>
            <p:cNvPr id="2610" name="Google Shape;2610;p5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 name="Google Shape;2613;p57"/>
          <p:cNvGrpSpPr/>
          <p:nvPr/>
        </p:nvGrpSpPr>
        <p:grpSpPr>
          <a:xfrm>
            <a:off x="6390362" y="3108896"/>
            <a:ext cx="589898" cy="504970"/>
            <a:chOff x="4902475" y="1418875"/>
            <a:chExt cx="74500" cy="63775"/>
          </a:xfrm>
        </p:grpSpPr>
        <p:sp>
          <p:nvSpPr>
            <p:cNvPr id="2614" name="Google Shape;2614;p5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57"/>
          <p:cNvGrpSpPr/>
          <p:nvPr/>
        </p:nvGrpSpPr>
        <p:grpSpPr>
          <a:xfrm>
            <a:off x="5765577" y="3826000"/>
            <a:ext cx="563967" cy="567127"/>
            <a:chOff x="4818100" y="1507675"/>
            <a:chExt cx="71225" cy="71625"/>
          </a:xfrm>
        </p:grpSpPr>
        <p:sp>
          <p:nvSpPr>
            <p:cNvPr id="2617" name="Google Shape;2617;p5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57"/>
          <p:cNvGrpSpPr/>
          <p:nvPr/>
        </p:nvGrpSpPr>
        <p:grpSpPr>
          <a:xfrm>
            <a:off x="5079075" y="3829461"/>
            <a:ext cx="628301" cy="588505"/>
            <a:chOff x="4721450" y="1509475"/>
            <a:chExt cx="79350" cy="74325"/>
          </a:xfrm>
        </p:grpSpPr>
        <p:sp>
          <p:nvSpPr>
            <p:cNvPr id="2622" name="Google Shape;2622;p5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57"/>
          <p:cNvGrpSpPr/>
          <p:nvPr/>
        </p:nvGrpSpPr>
        <p:grpSpPr>
          <a:xfrm>
            <a:off x="6424608" y="3814027"/>
            <a:ext cx="557038" cy="562772"/>
            <a:chOff x="4906800" y="1507500"/>
            <a:chExt cx="70350" cy="71075"/>
          </a:xfrm>
        </p:grpSpPr>
        <p:sp>
          <p:nvSpPr>
            <p:cNvPr id="2627" name="Google Shape;2627;p5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 name="Google Shape;2632;p57"/>
          <p:cNvGrpSpPr/>
          <p:nvPr/>
        </p:nvGrpSpPr>
        <p:grpSpPr>
          <a:xfrm>
            <a:off x="4462216" y="2340963"/>
            <a:ext cx="517934" cy="517934"/>
            <a:chOff x="3736598" y="2170606"/>
            <a:chExt cx="404889" cy="404889"/>
          </a:xfrm>
        </p:grpSpPr>
        <p:sp>
          <p:nvSpPr>
            <p:cNvPr id="2633" name="Google Shape;2633;p5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57"/>
          <p:cNvGrpSpPr/>
          <p:nvPr/>
        </p:nvGrpSpPr>
        <p:grpSpPr>
          <a:xfrm>
            <a:off x="3729277" y="2341061"/>
            <a:ext cx="586986" cy="517740"/>
            <a:chOff x="3161917" y="2170682"/>
            <a:chExt cx="458870" cy="404737"/>
          </a:xfrm>
        </p:grpSpPr>
        <p:sp>
          <p:nvSpPr>
            <p:cNvPr id="2638" name="Google Shape;2638;p5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1" name="Google Shape;2641;p57"/>
          <p:cNvGrpSpPr/>
          <p:nvPr/>
        </p:nvGrpSpPr>
        <p:grpSpPr>
          <a:xfrm>
            <a:off x="3752299" y="3102400"/>
            <a:ext cx="540943" cy="517963"/>
            <a:chOff x="3179914" y="2889488"/>
            <a:chExt cx="422876" cy="404911"/>
          </a:xfrm>
        </p:grpSpPr>
        <p:sp>
          <p:nvSpPr>
            <p:cNvPr id="2642" name="Google Shape;2642;p5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57"/>
          <p:cNvGrpSpPr/>
          <p:nvPr/>
        </p:nvGrpSpPr>
        <p:grpSpPr>
          <a:xfrm>
            <a:off x="4453093" y="3102358"/>
            <a:ext cx="536180" cy="518047"/>
            <a:chOff x="3729467" y="2889422"/>
            <a:chExt cx="419153" cy="404977"/>
          </a:xfrm>
        </p:grpSpPr>
        <p:sp>
          <p:nvSpPr>
            <p:cNvPr id="2649" name="Google Shape;2649;p5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6" name="Google Shape;2656;p57"/>
          <p:cNvGrpSpPr/>
          <p:nvPr/>
        </p:nvGrpSpPr>
        <p:grpSpPr>
          <a:xfrm>
            <a:off x="1990126" y="3445787"/>
            <a:ext cx="965351" cy="134611"/>
            <a:chOff x="4411970" y="2962952"/>
            <a:chExt cx="706544" cy="104212"/>
          </a:xfrm>
        </p:grpSpPr>
        <p:sp>
          <p:nvSpPr>
            <p:cNvPr id="2657" name="Google Shape;2657;p5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1" name="Google Shape;2661;p57"/>
          <p:cNvGrpSpPr/>
          <p:nvPr/>
        </p:nvGrpSpPr>
        <p:grpSpPr>
          <a:xfrm>
            <a:off x="1990126" y="3041077"/>
            <a:ext cx="960158" cy="289172"/>
            <a:chOff x="4411970" y="2726085"/>
            <a:chExt cx="643107" cy="193659"/>
          </a:xfrm>
        </p:grpSpPr>
        <p:sp>
          <p:nvSpPr>
            <p:cNvPr id="2662" name="Google Shape;2662;p5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 name="Google Shape;2665;p57"/>
          <p:cNvGrpSpPr/>
          <p:nvPr/>
        </p:nvGrpSpPr>
        <p:grpSpPr>
          <a:xfrm>
            <a:off x="998624" y="3295400"/>
            <a:ext cx="811503" cy="252584"/>
            <a:chOff x="4411970" y="4340222"/>
            <a:chExt cx="779467" cy="242683"/>
          </a:xfrm>
        </p:grpSpPr>
        <p:sp>
          <p:nvSpPr>
            <p:cNvPr id="2666" name="Google Shape;2666;p5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 name="Google Shape;2669;p57"/>
          <p:cNvGrpSpPr/>
          <p:nvPr/>
        </p:nvGrpSpPr>
        <p:grpSpPr>
          <a:xfrm>
            <a:off x="1990126" y="2709308"/>
            <a:ext cx="965160" cy="216230"/>
            <a:chOff x="4411970" y="2468674"/>
            <a:chExt cx="747317" cy="167425"/>
          </a:xfrm>
        </p:grpSpPr>
        <p:sp>
          <p:nvSpPr>
            <p:cNvPr id="2670" name="Google Shape;2670;p5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2" name="Google Shape;2672;p5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3" name="Google Shape;2673;p57"/>
          <p:cNvGrpSpPr/>
          <p:nvPr/>
        </p:nvGrpSpPr>
        <p:grpSpPr>
          <a:xfrm>
            <a:off x="997692" y="2334687"/>
            <a:ext cx="1959041" cy="208784"/>
            <a:chOff x="6336019" y="3733725"/>
            <a:chExt cx="2566206" cy="351310"/>
          </a:xfrm>
        </p:grpSpPr>
        <p:sp>
          <p:nvSpPr>
            <p:cNvPr id="2674" name="Google Shape;2674;p5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8" name="Google Shape;2678;p57"/>
          <p:cNvGrpSpPr/>
          <p:nvPr/>
        </p:nvGrpSpPr>
        <p:grpSpPr>
          <a:xfrm>
            <a:off x="1990126" y="3950602"/>
            <a:ext cx="946551" cy="153200"/>
            <a:chOff x="4404545" y="3301592"/>
            <a:chExt cx="782403" cy="129272"/>
          </a:xfrm>
        </p:grpSpPr>
        <p:sp>
          <p:nvSpPr>
            <p:cNvPr id="2679" name="Google Shape;2679;p5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1" name="Google Shape;2681;p57"/>
          <p:cNvGrpSpPr/>
          <p:nvPr/>
        </p:nvGrpSpPr>
        <p:grpSpPr>
          <a:xfrm>
            <a:off x="1990126" y="3695937"/>
            <a:ext cx="962257" cy="139127"/>
            <a:chOff x="4411970" y="3131459"/>
            <a:chExt cx="710520" cy="117397"/>
          </a:xfrm>
        </p:grpSpPr>
        <p:sp>
          <p:nvSpPr>
            <p:cNvPr id="2682" name="Google Shape;2682;p5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684" name="Google Shape;2684;p5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5" name="Google Shape;2685;p57"/>
          <p:cNvGrpSpPr/>
          <p:nvPr/>
        </p:nvGrpSpPr>
        <p:grpSpPr>
          <a:xfrm>
            <a:off x="990271" y="3621603"/>
            <a:ext cx="823838" cy="458988"/>
            <a:chOff x="4411970" y="1801825"/>
            <a:chExt cx="734586" cy="409262"/>
          </a:xfrm>
        </p:grpSpPr>
        <p:sp>
          <p:nvSpPr>
            <p:cNvPr id="2686" name="Google Shape;2686;p5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57"/>
          <p:cNvGrpSpPr/>
          <p:nvPr/>
        </p:nvGrpSpPr>
        <p:grpSpPr>
          <a:xfrm>
            <a:off x="3095243" y="2339173"/>
            <a:ext cx="521514" cy="521514"/>
            <a:chOff x="5681300" y="2527788"/>
            <a:chExt cx="805800" cy="805800"/>
          </a:xfrm>
        </p:grpSpPr>
        <p:sp>
          <p:nvSpPr>
            <p:cNvPr id="2689" name="Google Shape;2689;p5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57"/>
          <p:cNvGrpSpPr/>
          <p:nvPr/>
        </p:nvGrpSpPr>
        <p:grpSpPr>
          <a:xfrm>
            <a:off x="3089483" y="3094865"/>
            <a:ext cx="533033" cy="533033"/>
            <a:chOff x="4049800" y="640400"/>
            <a:chExt cx="858900" cy="858900"/>
          </a:xfrm>
        </p:grpSpPr>
        <p:sp>
          <p:nvSpPr>
            <p:cNvPr id="2692" name="Google Shape;2692;p5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4" name="Google Shape;2694;p57"/>
          <p:cNvGrpSpPr/>
          <p:nvPr/>
        </p:nvGrpSpPr>
        <p:grpSpPr>
          <a:xfrm>
            <a:off x="3014966" y="3772543"/>
            <a:ext cx="682068" cy="682068"/>
            <a:chOff x="5080188" y="927900"/>
            <a:chExt cx="961200" cy="961200"/>
          </a:xfrm>
        </p:grpSpPr>
        <p:sp>
          <p:nvSpPr>
            <p:cNvPr id="2695" name="Google Shape;2695;p5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57"/>
          <p:cNvGrpSpPr/>
          <p:nvPr/>
        </p:nvGrpSpPr>
        <p:grpSpPr>
          <a:xfrm>
            <a:off x="4478465" y="3869234"/>
            <a:ext cx="505650" cy="504006"/>
            <a:chOff x="6039282" y="1042577"/>
            <a:chExt cx="734315" cy="731929"/>
          </a:xfrm>
        </p:grpSpPr>
        <p:sp>
          <p:nvSpPr>
            <p:cNvPr id="2704" name="Google Shape;2704;p5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57"/>
          <p:cNvGrpSpPr/>
          <p:nvPr/>
        </p:nvGrpSpPr>
        <p:grpSpPr>
          <a:xfrm>
            <a:off x="5091067" y="2298862"/>
            <a:ext cx="567744" cy="602136"/>
            <a:chOff x="1825800" y="1651625"/>
            <a:chExt cx="539989" cy="571775"/>
          </a:xfrm>
        </p:grpSpPr>
        <p:sp>
          <p:nvSpPr>
            <p:cNvPr id="2726" name="Google Shape;2726;p5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57"/>
          <p:cNvGrpSpPr/>
          <p:nvPr/>
        </p:nvGrpSpPr>
        <p:grpSpPr>
          <a:xfrm>
            <a:off x="3765995" y="3855579"/>
            <a:ext cx="508123" cy="507955"/>
            <a:chOff x="1897577" y="2802432"/>
            <a:chExt cx="492176" cy="492014"/>
          </a:xfrm>
        </p:grpSpPr>
        <p:sp>
          <p:nvSpPr>
            <p:cNvPr id="2731" name="Google Shape;2731;p5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3" name="Google Shape;2743;p57"/>
          <p:cNvGrpSpPr/>
          <p:nvPr/>
        </p:nvGrpSpPr>
        <p:grpSpPr>
          <a:xfrm>
            <a:off x="997525" y="4169123"/>
            <a:ext cx="809227" cy="200842"/>
            <a:chOff x="2013045" y="4813233"/>
            <a:chExt cx="921986" cy="228854"/>
          </a:xfrm>
        </p:grpSpPr>
        <p:sp>
          <p:nvSpPr>
            <p:cNvPr id="2744" name="Google Shape;2744;p5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6" name="Google Shape;2746;p57"/>
          <p:cNvGrpSpPr/>
          <p:nvPr/>
        </p:nvGrpSpPr>
        <p:grpSpPr>
          <a:xfrm>
            <a:off x="1005985" y="2656004"/>
            <a:ext cx="792421" cy="269941"/>
            <a:chOff x="1046767" y="4756633"/>
            <a:chExt cx="859646" cy="292841"/>
          </a:xfrm>
        </p:grpSpPr>
        <p:sp>
          <p:nvSpPr>
            <p:cNvPr id="2747" name="Google Shape;2747;p5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0" name="Google Shape;2750;p5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4" name="Google Shape;2754;p57"/>
          <p:cNvGrpSpPr/>
          <p:nvPr/>
        </p:nvGrpSpPr>
        <p:grpSpPr>
          <a:xfrm>
            <a:off x="7141841" y="2550562"/>
            <a:ext cx="166473" cy="141497"/>
            <a:chOff x="4660325" y="1866850"/>
            <a:chExt cx="68350" cy="58100"/>
          </a:xfrm>
        </p:grpSpPr>
        <p:sp>
          <p:nvSpPr>
            <p:cNvPr id="2755" name="Google Shape;2755;p5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 name="Google Shape;2757;p57"/>
          <p:cNvGrpSpPr/>
          <p:nvPr/>
        </p:nvGrpSpPr>
        <p:grpSpPr>
          <a:xfrm>
            <a:off x="7451186" y="2576286"/>
            <a:ext cx="162515" cy="90049"/>
            <a:chOff x="4791775" y="1877500"/>
            <a:chExt cx="66725" cy="36975"/>
          </a:xfrm>
        </p:grpSpPr>
        <p:sp>
          <p:nvSpPr>
            <p:cNvPr id="2758" name="Google Shape;2758;p5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0" name="Google Shape;2760;p57"/>
          <p:cNvGrpSpPr/>
          <p:nvPr/>
        </p:nvGrpSpPr>
        <p:grpSpPr>
          <a:xfrm>
            <a:off x="7772899" y="2576286"/>
            <a:ext cx="144979" cy="90049"/>
            <a:chOff x="4923925" y="1877500"/>
            <a:chExt cx="59525" cy="36975"/>
          </a:xfrm>
        </p:grpSpPr>
        <p:sp>
          <p:nvSpPr>
            <p:cNvPr id="2761" name="Google Shape;2761;p5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57"/>
          <p:cNvGrpSpPr/>
          <p:nvPr/>
        </p:nvGrpSpPr>
        <p:grpSpPr>
          <a:xfrm>
            <a:off x="8067390" y="2558477"/>
            <a:ext cx="141447" cy="125667"/>
            <a:chOff x="5058450" y="1870100"/>
            <a:chExt cx="58075" cy="51600"/>
          </a:xfrm>
        </p:grpSpPr>
        <p:sp>
          <p:nvSpPr>
            <p:cNvPr id="2764" name="Google Shape;2764;p5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6" name="Google Shape;2766;p57"/>
          <p:cNvGrpSpPr/>
          <p:nvPr/>
        </p:nvGrpSpPr>
        <p:grpSpPr>
          <a:xfrm>
            <a:off x="7481905" y="2980885"/>
            <a:ext cx="101077" cy="107645"/>
            <a:chOff x="4811425" y="2065025"/>
            <a:chExt cx="41500" cy="44200"/>
          </a:xfrm>
        </p:grpSpPr>
        <p:sp>
          <p:nvSpPr>
            <p:cNvPr id="2767" name="Google Shape;2767;p5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 name="Google Shape;2769;p57"/>
          <p:cNvGrpSpPr/>
          <p:nvPr/>
        </p:nvGrpSpPr>
        <p:grpSpPr>
          <a:xfrm>
            <a:off x="7774342" y="2981098"/>
            <a:ext cx="120867" cy="107218"/>
            <a:chOff x="4929875" y="2065025"/>
            <a:chExt cx="49625" cy="44025"/>
          </a:xfrm>
        </p:grpSpPr>
        <p:sp>
          <p:nvSpPr>
            <p:cNvPr id="2770" name="Google Shape;2770;p5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57"/>
          <p:cNvGrpSpPr/>
          <p:nvPr/>
        </p:nvGrpSpPr>
        <p:grpSpPr>
          <a:xfrm>
            <a:off x="8103011" y="2984112"/>
            <a:ext cx="70206" cy="101191"/>
            <a:chOff x="5083925" y="2066350"/>
            <a:chExt cx="28825" cy="41550"/>
          </a:xfrm>
        </p:grpSpPr>
        <p:sp>
          <p:nvSpPr>
            <p:cNvPr id="2773" name="Google Shape;2773;p5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5" name="Google Shape;2775;p57"/>
          <p:cNvGrpSpPr/>
          <p:nvPr/>
        </p:nvGrpSpPr>
        <p:grpSpPr>
          <a:xfrm>
            <a:off x="7134565" y="2999759"/>
            <a:ext cx="181026" cy="69896"/>
            <a:chOff x="4659775" y="2072775"/>
            <a:chExt cx="74325" cy="28700"/>
          </a:xfrm>
        </p:grpSpPr>
        <p:sp>
          <p:nvSpPr>
            <p:cNvPr id="2776" name="Google Shape;2776;p5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57"/>
          <p:cNvGrpSpPr/>
          <p:nvPr/>
        </p:nvGrpSpPr>
        <p:grpSpPr>
          <a:xfrm>
            <a:off x="8054421" y="2790324"/>
            <a:ext cx="167387" cy="89197"/>
            <a:chOff x="4662475" y="1976500"/>
            <a:chExt cx="68725" cy="36625"/>
          </a:xfrm>
        </p:grpSpPr>
        <p:sp>
          <p:nvSpPr>
            <p:cNvPr id="2780" name="Google Shape;2780;p5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57"/>
          <p:cNvGrpSpPr/>
          <p:nvPr/>
        </p:nvGrpSpPr>
        <p:grpSpPr>
          <a:xfrm>
            <a:off x="7751326" y="2793764"/>
            <a:ext cx="166899" cy="82317"/>
            <a:chOff x="4920150" y="1977875"/>
            <a:chExt cx="68525" cy="33800"/>
          </a:xfrm>
        </p:grpSpPr>
        <p:sp>
          <p:nvSpPr>
            <p:cNvPr id="2784" name="Google Shape;2784;p5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7" name="Google Shape;2787;p57"/>
          <p:cNvGrpSpPr/>
          <p:nvPr/>
        </p:nvGrpSpPr>
        <p:grpSpPr>
          <a:xfrm>
            <a:off x="7162483" y="3197682"/>
            <a:ext cx="125190" cy="127859"/>
            <a:chOff x="4676550" y="2160575"/>
            <a:chExt cx="51400" cy="52500"/>
          </a:xfrm>
        </p:grpSpPr>
        <p:sp>
          <p:nvSpPr>
            <p:cNvPr id="2788" name="Google Shape;2788;p5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57"/>
          <p:cNvGrpSpPr/>
          <p:nvPr/>
        </p:nvGrpSpPr>
        <p:grpSpPr>
          <a:xfrm>
            <a:off x="7459741" y="3204714"/>
            <a:ext cx="145405" cy="113794"/>
            <a:chOff x="4768325" y="2163475"/>
            <a:chExt cx="59700" cy="46725"/>
          </a:xfrm>
        </p:grpSpPr>
        <p:sp>
          <p:nvSpPr>
            <p:cNvPr id="2792" name="Google Shape;2792;p5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4" name="Google Shape;2794;p5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0" name="Google Shape;2800;p57"/>
          <p:cNvGrpSpPr/>
          <p:nvPr/>
        </p:nvGrpSpPr>
        <p:grpSpPr>
          <a:xfrm>
            <a:off x="7476059" y="3459808"/>
            <a:ext cx="112768" cy="106853"/>
            <a:chOff x="4768575" y="2253950"/>
            <a:chExt cx="46300" cy="43875"/>
          </a:xfrm>
        </p:grpSpPr>
        <p:sp>
          <p:nvSpPr>
            <p:cNvPr id="2801" name="Google Shape;2801;p5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 name="Google Shape;2803;p57"/>
          <p:cNvGrpSpPr/>
          <p:nvPr/>
        </p:nvGrpSpPr>
        <p:grpSpPr>
          <a:xfrm>
            <a:off x="7775682" y="3948834"/>
            <a:ext cx="118187" cy="146246"/>
            <a:chOff x="4960900" y="2433225"/>
            <a:chExt cx="48525" cy="60050"/>
          </a:xfrm>
        </p:grpSpPr>
        <p:sp>
          <p:nvSpPr>
            <p:cNvPr id="2804" name="Google Shape;2804;p5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6" name="Google Shape;2806;p57"/>
          <p:cNvGrpSpPr/>
          <p:nvPr/>
        </p:nvGrpSpPr>
        <p:grpSpPr>
          <a:xfrm>
            <a:off x="7464247" y="4212895"/>
            <a:ext cx="136394" cy="143810"/>
            <a:chOff x="4854075" y="2527625"/>
            <a:chExt cx="56000" cy="59050"/>
          </a:xfrm>
        </p:grpSpPr>
        <p:sp>
          <p:nvSpPr>
            <p:cNvPr id="2807" name="Google Shape;2807;p5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9" name="Google Shape;2809;p5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2" name="Google Shape;2812;p57"/>
          <p:cNvGrpSpPr/>
          <p:nvPr/>
        </p:nvGrpSpPr>
        <p:grpSpPr>
          <a:xfrm>
            <a:off x="8088458" y="3676639"/>
            <a:ext cx="99312" cy="160797"/>
            <a:chOff x="5059700" y="2334775"/>
            <a:chExt cx="40775" cy="66025"/>
          </a:xfrm>
        </p:grpSpPr>
        <p:sp>
          <p:nvSpPr>
            <p:cNvPr id="2813" name="Google Shape;2813;p5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2" name="Google Shape;2822;p57"/>
          <p:cNvGrpSpPr/>
          <p:nvPr/>
        </p:nvGrpSpPr>
        <p:grpSpPr>
          <a:xfrm>
            <a:off x="8045622" y="3941771"/>
            <a:ext cx="184984" cy="160371"/>
            <a:chOff x="5037700" y="2430325"/>
            <a:chExt cx="75950" cy="65850"/>
          </a:xfrm>
        </p:grpSpPr>
        <p:sp>
          <p:nvSpPr>
            <p:cNvPr id="2823" name="Google Shape;2823;p5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57"/>
          <p:cNvGrpSpPr/>
          <p:nvPr/>
        </p:nvGrpSpPr>
        <p:grpSpPr>
          <a:xfrm>
            <a:off x="7465128" y="3708223"/>
            <a:ext cx="173014" cy="97629"/>
            <a:chOff x="4756975" y="2341800"/>
            <a:chExt cx="91975" cy="51925"/>
          </a:xfrm>
        </p:grpSpPr>
        <p:sp>
          <p:nvSpPr>
            <p:cNvPr id="2826" name="Google Shape;2826;p5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 name="Google Shape;2846;p57"/>
          <p:cNvGrpSpPr/>
          <p:nvPr/>
        </p:nvGrpSpPr>
        <p:grpSpPr>
          <a:xfrm>
            <a:off x="7732065" y="4196920"/>
            <a:ext cx="212497" cy="175761"/>
            <a:chOff x="4943575" y="2516350"/>
            <a:chExt cx="98675" cy="81700"/>
          </a:xfrm>
        </p:grpSpPr>
        <p:sp>
          <p:nvSpPr>
            <p:cNvPr id="2847" name="Google Shape;2847;p5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5" name="Google Shape;2925;p5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7"/>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3" name="Shape 2933"/>
        <p:cNvGrpSpPr/>
        <p:nvPr/>
      </p:nvGrpSpPr>
      <p:grpSpPr>
        <a:xfrm>
          <a:off x="0" y="0"/>
          <a:ext cx="0" cy="0"/>
          <a:chOff x="0" y="0"/>
          <a:chExt cx="0" cy="0"/>
        </a:xfrm>
      </p:grpSpPr>
      <p:grpSp>
        <p:nvGrpSpPr>
          <p:cNvPr id="2934" name="Google Shape;2934;p58"/>
          <p:cNvGrpSpPr/>
          <p:nvPr/>
        </p:nvGrpSpPr>
        <p:grpSpPr>
          <a:xfrm>
            <a:off x="722058" y="957091"/>
            <a:ext cx="2492868" cy="1379876"/>
            <a:chOff x="2654821" y="2311071"/>
            <a:chExt cx="2279715" cy="1262120"/>
          </a:xfrm>
        </p:grpSpPr>
        <p:grpSp>
          <p:nvGrpSpPr>
            <p:cNvPr id="2935" name="Google Shape;2935;p58"/>
            <p:cNvGrpSpPr/>
            <p:nvPr/>
          </p:nvGrpSpPr>
          <p:grpSpPr>
            <a:xfrm>
              <a:off x="4034269" y="2840745"/>
              <a:ext cx="40212" cy="36437"/>
              <a:chOff x="4293400" y="2574725"/>
              <a:chExt cx="84425" cy="80100"/>
            </a:xfrm>
          </p:grpSpPr>
          <p:sp>
            <p:nvSpPr>
              <p:cNvPr id="2936" name="Google Shape;2936;p58"/>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37" name="Google Shape;2937;p58"/>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8" name="Google Shape;2938;p58"/>
            <p:cNvGrpSpPr/>
            <p:nvPr/>
          </p:nvGrpSpPr>
          <p:grpSpPr>
            <a:xfrm>
              <a:off x="3894606" y="2334874"/>
              <a:ext cx="913198" cy="518984"/>
              <a:chOff x="4000175" y="1462675"/>
              <a:chExt cx="1917275" cy="1140875"/>
            </a:xfrm>
          </p:grpSpPr>
          <p:sp>
            <p:nvSpPr>
              <p:cNvPr id="2939" name="Google Shape;2939;p58"/>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40" name="Google Shape;2940;p58"/>
              <p:cNvGrpSpPr/>
              <p:nvPr/>
            </p:nvGrpSpPr>
            <p:grpSpPr>
              <a:xfrm>
                <a:off x="4000175" y="1462675"/>
                <a:ext cx="1917275" cy="1140875"/>
                <a:chOff x="4000175" y="1462675"/>
                <a:chExt cx="1917275" cy="1140875"/>
              </a:xfrm>
            </p:grpSpPr>
            <p:sp>
              <p:nvSpPr>
                <p:cNvPr id="2941" name="Google Shape;2941;p58"/>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42" name="Google Shape;2942;p58"/>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8"/>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8"/>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8"/>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46" name="Google Shape;2946;p58"/>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47" name="Google Shape;2947;p58"/>
            <p:cNvGrpSpPr/>
            <p:nvPr/>
          </p:nvGrpSpPr>
          <p:grpSpPr>
            <a:xfrm>
              <a:off x="3875768" y="2846704"/>
              <a:ext cx="44796" cy="47366"/>
              <a:chOff x="3960625" y="2587825"/>
              <a:chExt cx="94050" cy="104125"/>
            </a:xfrm>
          </p:grpSpPr>
          <p:sp>
            <p:nvSpPr>
              <p:cNvPr id="2948" name="Google Shape;2948;p58"/>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49" name="Google Shape;2949;p58"/>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58"/>
            <p:cNvGrpSpPr/>
            <p:nvPr/>
          </p:nvGrpSpPr>
          <p:grpSpPr>
            <a:xfrm>
              <a:off x="3782759" y="2807162"/>
              <a:ext cx="82686" cy="85487"/>
              <a:chOff x="3765350" y="2500900"/>
              <a:chExt cx="173600" cy="187925"/>
            </a:xfrm>
          </p:grpSpPr>
          <p:sp>
            <p:nvSpPr>
              <p:cNvPr id="2951" name="Google Shape;2951;p58"/>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52" name="Google Shape;2952;p58"/>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8"/>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8"/>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8"/>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8"/>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 name="Google Shape;2957;p58"/>
            <p:cNvGrpSpPr/>
            <p:nvPr/>
          </p:nvGrpSpPr>
          <p:grpSpPr>
            <a:xfrm>
              <a:off x="3775674" y="2798496"/>
              <a:ext cx="40545" cy="23564"/>
              <a:chOff x="3750475" y="2481850"/>
              <a:chExt cx="85125" cy="51800"/>
            </a:xfrm>
          </p:grpSpPr>
          <p:sp>
            <p:nvSpPr>
              <p:cNvPr id="2958" name="Google Shape;2958;p58"/>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8"/>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60" name="Google Shape;2960;p58"/>
            <p:cNvGrpSpPr/>
            <p:nvPr/>
          </p:nvGrpSpPr>
          <p:grpSpPr>
            <a:xfrm>
              <a:off x="3716946" y="2776024"/>
              <a:ext cx="81971" cy="76912"/>
              <a:chOff x="3627175" y="2432450"/>
              <a:chExt cx="172100" cy="169075"/>
            </a:xfrm>
          </p:grpSpPr>
          <p:sp>
            <p:nvSpPr>
              <p:cNvPr id="2961" name="Google Shape;2961;p58"/>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8"/>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63" name="Google Shape;2963;p58"/>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64" name="Google Shape;2964;p58"/>
            <p:cNvGrpSpPr/>
            <p:nvPr/>
          </p:nvGrpSpPr>
          <p:grpSpPr>
            <a:xfrm>
              <a:off x="3685682" y="2845624"/>
              <a:ext cx="29311" cy="45055"/>
              <a:chOff x="3561536" y="2585450"/>
              <a:chExt cx="61539" cy="99045"/>
            </a:xfrm>
          </p:grpSpPr>
          <p:sp>
            <p:nvSpPr>
              <p:cNvPr id="2965" name="Google Shape;2965;p58"/>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8"/>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967" name="Google Shape;2967;p58"/>
            <p:cNvGrpSpPr/>
            <p:nvPr/>
          </p:nvGrpSpPr>
          <p:grpSpPr>
            <a:xfrm>
              <a:off x="3849905" y="2572252"/>
              <a:ext cx="74339" cy="119559"/>
              <a:chOff x="3906325" y="1984500"/>
              <a:chExt cx="156075" cy="262825"/>
            </a:xfrm>
          </p:grpSpPr>
          <p:sp>
            <p:nvSpPr>
              <p:cNvPr id="2968" name="Google Shape;2968;p58"/>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969" name="Google Shape;2969;p58"/>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58"/>
            <p:cNvGrpSpPr/>
            <p:nvPr/>
          </p:nvGrpSpPr>
          <p:grpSpPr>
            <a:xfrm>
              <a:off x="2654821" y="2414345"/>
              <a:ext cx="667570" cy="558731"/>
              <a:chOff x="1397225" y="1637375"/>
              <a:chExt cx="1401575" cy="1228250"/>
            </a:xfrm>
          </p:grpSpPr>
          <p:sp>
            <p:nvSpPr>
              <p:cNvPr id="2971" name="Google Shape;2971;p58"/>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972" name="Google Shape;2972;p58"/>
              <p:cNvGrpSpPr/>
              <p:nvPr/>
            </p:nvGrpSpPr>
            <p:grpSpPr>
              <a:xfrm>
                <a:off x="1397225" y="1637375"/>
                <a:ext cx="1398775" cy="1228250"/>
                <a:chOff x="1397225" y="1637375"/>
                <a:chExt cx="1398775" cy="1228250"/>
              </a:xfrm>
            </p:grpSpPr>
            <p:sp>
              <p:nvSpPr>
                <p:cNvPr id="2973" name="Google Shape;2973;p58"/>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8"/>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75" name="Google Shape;2975;p58"/>
            <p:cNvGrpSpPr/>
            <p:nvPr/>
          </p:nvGrpSpPr>
          <p:grpSpPr>
            <a:xfrm>
              <a:off x="3230417" y="3103734"/>
              <a:ext cx="282982" cy="280332"/>
              <a:chOff x="2605700" y="3152850"/>
              <a:chExt cx="594125" cy="616250"/>
            </a:xfrm>
          </p:grpSpPr>
          <p:sp>
            <p:nvSpPr>
              <p:cNvPr id="2976" name="Google Shape;2976;p58"/>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977" name="Google Shape;2977;p58"/>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978" name="Google Shape;2978;p58"/>
            <p:cNvGrpSpPr/>
            <p:nvPr/>
          </p:nvGrpSpPr>
          <p:grpSpPr>
            <a:xfrm>
              <a:off x="3265985" y="3226989"/>
              <a:ext cx="87151" cy="346202"/>
              <a:chOff x="2680375" y="3423800"/>
              <a:chExt cx="182975" cy="761050"/>
            </a:xfrm>
          </p:grpSpPr>
          <p:sp>
            <p:nvSpPr>
              <p:cNvPr id="2979" name="Google Shape;2979;p58"/>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980" name="Google Shape;2980;p58"/>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1" name="Google Shape;2981;p58"/>
            <p:cNvGrpSpPr/>
            <p:nvPr/>
          </p:nvGrpSpPr>
          <p:grpSpPr>
            <a:xfrm>
              <a:off x="3855466" y="3289811"/>
              <a:ext cx="112514" cy="94210"/>
              <a:chOff x="3918000" y="3561900"/>
              <a:chExt cx="236225" cy="207100"/>
            </a:xfrm>
          </p:grpSpPr>
          <p:sp>
            <p:nvSpPr>
              <p:cNvPr id="2982" name="Google Shape;2982;p58"/>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983" name="Google Shape;2983;p58"/>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4" name="Google Shape;2984;p58"/>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8"/>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8"/>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987" name="Google Shape;2987;p58"/>
            <p:cNvGrpSpPr/>
            <p:nvPr/>
          </p:nvGrpSpPr>
          <p:grpSpPr>
            <a:xfrm>
              <a:off x="2905224" y="2311071"/>
              <a:ext cx="596721" cy="528992"/>
              <a:chOff x="1922950" y="1410350"/>
              <a:chExt cx="1252825" cy="1162875"/>
            </a:xfrm>
          </p:grpSpPr>
          <p:sp>
            <p:nvSpPr>
              <p:cNvPr id="2988" name="Google Shape;2988;p58"/>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8"/>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8"/>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8"/>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8"/>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8"/>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8"/>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8"/>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8"/>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8"/>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8"/>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8"/>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8"/>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8"/>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8"/>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8"/>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004" name="Google Shape;3004;p58"/>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8"/>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8"/>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8"/>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8"/>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8"/>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8"/>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8"/>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8"/>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8"/>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8"/>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8"/>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8"/>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8"/>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8"/>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8"/>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8"/>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8"/>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8"/>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8"/>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024" name="Google Shape;3024;p58"/>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025" name="Google Shape;3025;p58"/>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6" name="Google Shape;3026;p58"/>
            <p:cNvGrpSpPr/>
            <p:nvPr/>
          </p:nvGrpSpPr>
          <p:grpSpPr>
            <a:xfrm>
              <a:off x="3280929" y="3294542"/>
              <a:ext cx="109894" cy="272224"/>
              <a:chOff x="2711750" y="3572300"/>
              <a:chExt cx="230725" cy="598425"/>
            </a:xfrm>
          </p:grpSpPr>
          <p:sp>
            <p:nvSpPr>
              <p:cNvPr id="3027" name="Google Shape;3027;p58"/>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8"/>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9" name="Google Shape;3029;p58"/>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0" name="Google Shape;3030;p58"/>
            <p:cNvGrpSpPr/>
            <p:nvPr/>
          </p:nvGrpSpPr>
          <p:grpSpPr>
            <a:xfrm>
              <a:off x="3790439" y="2408636"/>
              <a:ext cx="73017" cy="75684"/>
              <a:chOff x="3781475" y="1624825"/>
              <a:chExt cx="153300" cy="166375"/>
            </a:xfrm>
          </p:grpSpPr>
          <p:sp>
            <p:nvSpPr>
              <p:cNvPr id="3031" name="Google Shape;3031;p58"/>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8"/>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8"/>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8"/>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5" name="Google Shape;3035;p58"/>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8"/>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8"/>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8"/>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8"/>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8"/>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8"/>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2" name="Google Shape;3042;p58"/>
            <p:cNvGrpSpPr/>
            <p:nvPr/>
          </p:nvGrpSpPr>
          <p:grpSpPr>
            <a:xfrm>
              <a:off x="4403342" y="3107749"/>
              <a:ext cx="316680" cy="101374"/>
              <a:chOff x="5068275" y="3161675"/>
              <a:chExt cx="664875" cy="222850"/>
            </a:xfrm>
          </p:grpSpPr>
          <p:sp>
            <p:nvSpPr>
              <p:cNvPr id="3043" name="Google Shape;3043;p58"/>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8"/>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8"/>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8"/>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7" name="Google Shape;3047;p58"/>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8"/>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8"/>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8"/>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8"/>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8"/>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8"/>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8"/>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8"/>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8"/>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8"/>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8"/>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8"/>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8"/>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8"/>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8"/>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8"/>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8"/>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8"/>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8"/>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8"/>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8"/>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8"/>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8"/>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8"/>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8"/>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8"/>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8"/>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8"/>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6" name="Google Shape;3076;p58"/>
            <p:cNvGrpSpPr/>
            <p:nvPr/>
          </p:nvGrpSpPr>
          <p:grpSpPr>
            <a:xfrm>
              <a:off x="3697513" y="2707266"/>
              <a:ext cx="59549" cy="79733"/>
              <a:chOff x="3586375" y="2281300"/>
              <a:chExt cx="125025" cy="175275"/>
            </a:xfrm>
          </p:grpSpPr>
          <p:sp>
            <p:nvSpPr>
              <p:cNvPr id="3077" name="Google Shape;3077;p58"/>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8"/>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9" name="Google Shape;3079;p58"/>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0" name="Google Shape;3080;p58"/>
            <p:cNvGrpSpPr/>
            <p:nvPr/>
          </p:nvGrpSpPr>
          <p:grpSpPr>
            <a:xfrm>
              <a:off x="4513224" y="3221724"/>
              <a:ext cx="274563" cy="280321"/>
              <a:chOff x="5298975" y="3412225"/>
              <a:chExt cx="576450" cy="616225"/>
            </a:xfrm>
          </p:grpSpPr>
          <p:sp>
            <p:nvSpPr>
              <p:cNvPr id="3081" name="Google Shape;3081;p58"/>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082" name="Google Shape;3082;p58"/>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58"/>
            <p:cNvGrpSpPr/>
            <p:nvPr/>
          </p:nvGrpSpPr>
          <p:grpSpPr>
            <a:xfrm>
              <a:off x="4824403" y="3421846"/>
              <a:ext cx="110132" cy="130647"/>
              <a:chOff x="5952300" y="3852150"/>
              <a:chExt cx="231225" cy="287200"/>
            </a:xfrm>
          </p:grpSpPr>
          <p:sp>
            <p:nvSpPr>
              <p:cNvPr id="3084" name="Google Shape;3084;p58"/>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8"/>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6" name="Google Shape;3086;p58"/>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8"/>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8"/>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8"/>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8"/>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8"/>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8"/>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8"/>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4" name="Google Shape;3094;p58"/>
            <p:cNvGrpSpPr/>
            <p:nvPr/>
          </p:nvGrpSpPr>
          <p:grpSpPr>
            <a:xfrm>
              <a:off x="4295710" y="3079670"/>
              <a:ext cx="14968" cy="27135"/>
              <a:chOff x="4842300" y="3099950"/>
              <a:chExt cx="31425" cy="59650"/>
            </a:xfrm>
          </p:grpSpPr>
          <p:sp>
            <p:nvSpPr>
              <p:cNvPr id="3095" name="Google Shape;3095;p58"/>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8"/>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8"/>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8"/>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9" name="Google Shape;3099;p58"/>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8"/>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8"/>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8"/>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8"/>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8"/>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8"/>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8"/>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7" name="Google Shape;3107;p58"/>
            <p:cNvGrpSpPr/>
            <p:nvPr/>
          </p:nvGrpSpPr>
          <p:grpSpPr>
            <a:xfrm>
              <a:off x="3831056" y="2816010"/>
              <a:ext cx="37378" cy="27612"/>
              <a:chOff x="3866750" y="2520350"/>
              <a:chExt cx="78475" cy="60700"/>
            </a:xfrm>
          </p:grpSpPr>
          <p:sp>
            <p:nvSpPr>
              <p:cNvPr id="3108" name="Google Shape;3108;p58"/>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8"/>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8"/>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8"/>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2" name="Google Shape;3112;p58"/>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8"/>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8"/>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8"/>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8"/>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8"/>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8"/>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8"/>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8"/>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8"/>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8"/>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8"/>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8"/>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8"/>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8"/>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8"/>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8"/>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29" name="Google Shape;3129;p58"/>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8"/>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8"/>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8"/>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8"/>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8"/>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8"/>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8"/>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8"/>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8"/>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8"/>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8"/>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41" name="Google Shape;3141;p58"/>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8"/>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8"/>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8"/>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8"/>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8"/>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8"/>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8"/>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8"/>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8"/>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8"/>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8"/>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8"/>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4" name="Google Shape;3154;p58"/>
            <p:cNvGrpSpPr/>
            <p:nvPr/>
          </p:nvGrpSpPr>
          <p:grpSpPr>
            <a:xfrm>
              <a:off x="3632736" y="3051591"/>
              <a:ext cx="63288" cy="45217"/>
              <a:chOff x="3450375" y="3038225"/>
              <a:chExt cx="132875" cy="99400"/>
            </a:xfrm>
          </p:grpSpPr>
          <p:sp>
            <p:nvSpPr>
              <p:cNvPr id="3155" name="Google Shape;3155;p58"/>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8"/>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7" name="Google Shape;3157;p58"/>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8"/>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8"/>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8"/>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8"/>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8"/>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8"/>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8"/>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8"/>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166" name="Google Shape;3166;p58"/>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8"/>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8"/>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8"/>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8"/>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8"/>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8"/>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8"/>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8"/>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8"/>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176" name="Google Shape;3176;p58"/>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8"/>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8"/>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8"/>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8"/>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8"/>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82" name="Google Shape;3182;p58"/>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8"/>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8"/>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8"/>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8"/>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8"/>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8"/>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8"/>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2" name="Google Shape;3192;p58"/>
          <p:cNvGrpSpPr/>
          <p:nvPr/>
        </p:nvGrpSpPr>
        <p:grpSpPr>
          <a:xfrm>
            <a:off x="3530618" y="1021765"/>
            <a:ext cx="2078182" cy="1366558"/>
            <a:chOff x="235800" y="830650"/>
            <a:chExt cx="6978450" cy="4588844"/>
          </a:xfrm>
        </p:grpSpPr>
        <p:sp>
          <p:nvSpPr>
            <p:cNvPr id="3193" name="Google Shape;3193;p5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9" name="Google Shape;3199;p58"/>
          <p:cNvGrpSpPr/>
          <p:nvPr/>
        </p:nvGrpSpPr>
        <p:grpSpPr>
          <a:xfrm>
            <a:off x="719115" y="2852867"/>
            <a:ext cx="2622876" cy="1333540"/>
            <a:chOff x="238125" y="1038125"/>
            <a:chExt cx="7146800" cy="3633625"/>
          </a:xfrm>
        </p:grpSpPr>
        <p:sp>
          <p:nvSpPr>
            <p:cNvPr id="3200" name="Google Shape;3200;p5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2" name="Google Shape;4772;p58"/>
          <p:cNvGrpSpPr/>
          <p:nvPr/>
        </p:nvGrpSpPr>
        <p:grpSpPr>
          <a:xfrm>
            <a:off x="5834043" y="994977"/>
            <a:ext cx="2590840" cy="1380235"/>
            <a:chOff x="233350" y="949250"/>
            <a:chExt cx="7137300" cy="3802300"/>
          </a:xfrm>
        </p:grpSpPr>
        <p:sp>
          <p:nvSpPr>
            <p:cNvPr id="4773" name="Google Shape;4773;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58"/>
          <p:cNvGrpSpPr/>
          <p:nvPr/>
        </p:nvGrpSpPr>
        <p:grpSpPr>
          <a:xfrm>
            <a:off x="7648472" y="3039750"/>
            <a:ext cx="104231" cy="320340"/>
            <a:chOff x="7564426" y="3224343"/>
            <a:chExt cx="119985" cy="368801"/>
          </a:xfrm>
        </p:grpSpPr>
        <p:sp>
          <p:nvSpPr>
            <p:cNvPr id="4825" name="Google Shape;4825;p5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58"/>
          <p:cNvGrpSpPr/>
          <p:nvPr/>
        </p:nvGrpSpPr>
        <p:grpSpPr>
          <a:xfrm>
            <a:off x="7347961" y="3033852"/>
            <a:ext cx="189489" cy="332132"/>
            <a:chOff x="8370831" y="3202002"/>
            <a:chExt cx="218129" cy="382376"/>
          </a:xfrm>
        </p:grpSpPr>
        <p:sp>
          <p:nvSpPr>
            <p:cNvPr id="4828" name="Google Shape;4828;p5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58"/>
          <p:cNvGrpSpPr/>
          <p:nvPr/>
        </p:nvGrpSpPr>
        <p:grpSpPr>
          <a:xfrm>
            <a:off x="8071350" y="3444984"/>
            <a:ext cx="309429" cy="267000"/>
            <a:chOff x="6742064" y="3750480"/>
            <a:chExt cx="399315" cy="344560"/>
          </a:xfrm>
        </p:grpSpPr>
        <p:sp>
          <p:nvSpPr>
            <p:cNvPr id="4831" name="Google Shape;4831;p5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58"/>
          <p:cNvGrpSpPr/>
          <p:nvPr/>
        </p:nvGrpSpPr>
        <p:grpSpPr>
          <a:xfrm>
            <a:off x="7610369" y="3796031"/>
            <a:ext cx="180437" cy="281608"/>
            <a:chOff x="7248525" y="3739696"/>
            <a:chExt cx="230531" cy="359790"/>
          </a:xfrm>
        </p:grpSpPr>
        <p:sp>
          <p:nvSpPr>
            <p:cNvPr id="4834" name="Google Shape;4834;p5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58"/>
          <p:cNvGrpSpPr/>
          <p:nvPr/>
        </p:nvGrpSpPr>
        <p:grpSpPr>
          <a:xfrm>
            <a:off x="7856288" y="3439255"/>
            <a:ext cx="162896" cy="278710"/>
            <a:chOff x="7601242" y="3729267"/>
            <a:chExt cx="222566" cy="380803"/>
          </a:xfrm>
        </p:grpSpPr>
        <p:sp>
          <p:nvSpPr>
            <p:cNvPr id="4837" name="Google Shape;4837;p5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9" name="Google Shape;4839;p58"/>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0" name="Google Shape;4840;p58"/>
          <p:cNvGrpSpPr/>
          <p:nvPr/>
        </p:nvGrpSpPr>
        <p:grpSpPr>
          <a:xfrm>
            <a:off x="7345934" y="3440396"/>
            <a:ext cx="193543" cy="275990"/>
            <a:chOff x="8304647" y="3738687"/>
            <a:chExt cx="225076" cy="320956"/>
          </a:xfrm>
        </p:grpSpPr>
        <p:sp>
          <p:nvSpPr>
            <p:cNvPr id="4841" name="Google Shape;4841;p58"/>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58"/>
          <p:cNvGrpSpPr/>
          <p:nvPr/>
        </p:nvGrpSpPr>
        <p:grpSpPr>
          <a:xfrm>
            <a:off x="7618426" y="3440396"/>
            <a:ext cx="178492" cy="275990"/>
            <a:chOff x="8615101" y="3738687"/>
            <a:chExt cx="207573" cy="320956"/>
          </a:xfrm>
        </p:grpSpPr>
        <p:sp>
          <p:nvSpPr>
            <p:cNvPr id="4845" name="Google Shape;4845;p58"/>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8" name="Google Shape;4848;p58"/>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9" name="Google Shape;4849;p58"/>
          <p:cNvGrpSpPr/>
          <p:nvPr/>
        </p:nvGrpSpPr>
        <p:grpSpPr>
          <a:xfrm>
            <a:off x="6013131" y="3561884"/>
            <a:ext cx="557670" cy="511283"/>
            <a:chOff x="6015419" y="3716859"/>
            <a:chExt cx="557671" cy="511283"/>
          </a:xfrm>
        </p:grpSpPr>
        <p:sp>
          <p:nvSpPr>
            <p:cNvPr id="4850" name="Google Shape;4850;p58"/>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1" name="Google Shape;4851;p58"/>
            <p:cNvGrpSpPr/>
            <p:nvPr/>
          </p:nvGrpSpPr>
          <p:grpSpPr>
            <a:xfrm>
              <a:off x="6036094" y="3716980"/>
              <a:ext cx="529860" cy="510468"/>
              <a:chOff x="6036094" y="3716980"/>
              <a:chExt cx="529860" cy="510468"/>
            </a:xfrm>
          </p:grpSpPr>
          <p:sp>
            <p:nvSpPr>
              <p:cNvPr id="4852" name="Google Shape;4852;p58"/>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8"/>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8"/>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8"/>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8"/>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8"/>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8"/>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8"/>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8"/>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8"/>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62" name="Google Shape;4862;p58"/>
          <p:cNvGrpSpPr/>
          <p:nvPr/>
        </p:nvGrpSpPr>
        <p:grpSpPr>
          <a:xfrm>
            <a:off x="6642016" y="2918653"/>
            <a:ext cx="576302" cy="511871"/>
            <a:chOff x="6644304" y="3073628"/>
            <a:chExt cx="576302" cy="511871"/>
          </a:xfrm>
        </p:grpSpPr>
        <p:sp>
          <p:nvSpPr>
            <p:cNvPr id="4863" name="Google Shape;4863;p5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4" name="Google Shape;4864;p58"/>
            <p:cNvGrpSpPr/>
            <p:nvPr/>
          </p:nvGrpSpPr>
          <p:grpSpPr>
            <a:xfrm>
              <a:off x="6712169" y="3085440"/>
              <a:ext cx="481622" cy="494913"/>
              <a:chOff x="6712169" y="3085440"/>
              <a:chExt cx="481622" cy="494913"/>
            </a:xfrm>
          </p:grpSpPr>
          <p:sp>
            <p:nvSpPr>
              <p:cNvPr id="4865" name="Google Shape;4865;p58"/>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8"/>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8"/>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8"/>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8"/>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0" name="Google Shape;4870;p58"/>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8"/>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8"/>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3" name="Google Shape;4873;p58"/>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4" name="Google Shape;4874;p58"/>
          <p:cNvGrpSpPr/>
          <p:nvPr/>
        </p:nvGrpSpPr>
        <p:grpSpPr>
          <a:xfrm>
            <a:off x="6649867" y="3561648"/>
            <a:ext cx="560631" cy="511352"/>
            <a:chOff x="6652154" y="3716623"/>
            <a:chExt cx="560631" cy="511352"/>
          </a:xfrm>
        </p:grpSpPr>
        <p:sp>
          <p:nvSpPr>
            <p:cNvPr id="4875" name="Google Shape;4875;p58"/>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6" name="Google Shape;4876;p58"/>
            <p:cNvGrpSpPr/>
            <p:nvPr/>
          </p:nvGrpSpPr>
          <p:grpSpPr>
            <a:xfrm>
              <a:off x="6669657" y="3716715"/>
              <a:ext cx="466779" cy="464290"/>
              <a:chOff x="6669657" y="3716715"/>
              <a:chExt cx="466779" cy="464290"/>
            </a:xfrm>
          </p:grpSpPr>
          <p:sp>
            <p:nvSpPr>
              <p:cNvPr id="4877" name="Google Shape;4877;p58"/>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8"/>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8"/>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8"/>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8"/>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8"/>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8"/>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8"/>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8"/>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8"/>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8"/>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8"/>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8"/>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0" name="Google Shape;4890;p58"/>
          <p:cNvGrpSpPr/>
          <p:nvPr/>
        </p:nvGrpSpPr>
        <p:grpSpPr>
          <a:xfrm>
            <a:off x="7843958" y="3843056"/>
            <a:ext cx="187557" cy="187557"/>
            <a:chOff x="8565775" y="671075"/>
            <a:chExt cx="441000" cy="441000"/>
          </a:xfrm>
        </p:grpSpPr>
        <p:sp>
          <p:nvSpPr>
            <p:cNvPr id="4891" name="Google Shape;4891;p5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8"/>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3" name="Google Shape;4893;p58"/>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8"/>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5" name="Google Shape;4895;p58"/>
          <p:cNvGrpSpPr/>
          <p:nvPr/>
        </p:nvGrpSpPr>
        <p:grpSpPr>
          <a:xfrm>
            <a:off x="5997813" y="2921275"/>
            <a:ext cx="587871" cy="512373"/>
            <a:chOff x="6000100" y="3076250"/>
            <a:chExt cx="587871" cy="512373"/>
          </a:xfrm>
        </p:grpSpPr>
        <p:sp>
          <p:nvSpPr>
            <p:cNvPr id="4896" name="Google Shape;4896;p58"/>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7" name="Google Shape;4897;p58"/>
            <p:cNvGrpSpPr/>
            <p:nvPr/>
          </p:nvGrpSpPr>
          <p:grpSpPr>
            <a:xfrm>
              <a:off x="6031360" y="3076713"/>
              <a:ext cx="539107" cy="480965"/>
              <a:chOff x="6031360" y="3076713"/>
              <a:chExt cx="539107" cy="480965"/>
            </a:xfrm>
          </p:grpSpPr>
          <p:sp>
            <p:nvSpPr>
              <p:cNvPr id="4898" name="Google Shape;4898;p58"/>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8"/>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8"/>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8"/>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8"/>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8"/>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8"/>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5" name="Google Shape;4905;p58"/>
          <p:cNvGrpSpPr/>
          <p:nvPr/>
        </p:nvGrpSpPr>
        <p:grpSpPr>
          <a:xfrm>
            <a:off x="3574273" y="2854307"/>
            <a:ext cx="2241344" cy="1330656"/>
            <a:chOff x="3597785" y="3065882"/>
            <a:chExt cx="2241344" cy="1330656"/>
          </a:xfrm>
        </p:grpSpPr>
        <p:grpSp>
          <p:nvGrpSpPr>
            <p:cNvPr id="4906" name="Google Shape;4906;p58"/>
            <p:cNvGrpSpPr/>
            <p:nvPr/>
          </p:nvGrpSpPr>
          <p:grpSpPr>
            <a:xfrm>
              <a:off x="5296908" y="3937355"/>
              <a:ext cx="143198" cy="32380"/>
              <a:chOff x="5296908" y="3937355"/>
              <a:chExt cx="143198" cy="32380"/>
            </a:xfrm>
          </p:grpSpPr>
          <p:sp>
            <p:nvSpPr>
              <p:cNvPr id="4907" name="Google Shape;4907;p5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8" name="Google Shape;4908;p58"/>
              <p:cNvGrpSpPr/>
              <p:nvPr/>
            </p:nvGrpSpPr>
            <p:grpSpPr>
              <a:xfrm>
                <a:off x="5402331" y="3937355"/>
                <a:ext cx="37776" cy="32380"/>
                <a:chOff x="5402331" y="3937355"/>
                <a:chExt cx="37776" cy="32380"/>
              </a:xfrm>
            </p:grpSpPr>
            <p:sp>
              <p:nvSpPr>
                <p:cNvPr id="4909" name="Google Shape;4909;p5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58"/>
              <p:cNvGrpSpPr/>
              <p:nvPr/>
            </p:nvGrpSpPr>
            <p:grpSpPr>
              <a:xfrm>
                <a:off x="5296908" y="3937355"/>
                <a:ext cx="37783" cy="32380"/>
                <a:chOff x="5296908" y="3937355"/>
                <a:chExt cx="37783" cy="32380"/>
              </a:xfrm>
            </p:grpSpPr>
            <p:sp>
              <p:nvSpPr>
                <p:cNvPr id="4912" name="Google Shape;4912;p5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4" name="Google Shape;4914;p58"/>
            <p:cNvGrpSpPr/>
            <p:nvPr/>
          </p:nvGrpSpPr>
          <p:grpSpPr>
            <a:xfrm>
              <a:off x="4724163" y="3119631"/>
              <a:ext cx="120838" cy="84218"/>
              <a:chOff x="4724163" y="3119631"/>
              <a:chExt cx="120838" cy="84218"/>
            </a:xfrm>
          </p:grpSpPr>
          <p:grpSp>
            <p:nvGrpSpPr>
              <p:cNvPr id="4915" name="Google Shape;4915;p58"/>
              <p:cNvGrpSpPr/>
              <p:nvPr/>
            </p:nvGrpSpPr>
            <p:grpSpPr>
              <a:xfrm>
                <a:off x="4746712" y="3132773"/>
                <a:ext cx="86869" cy="56424"/>
                <a:chOff x="4746712" y="3132773"/>
                <a:chExt cx="86869" cy="56424"/>
              </a:xfrm>
            </p:grpSpPr>
            <p:sp>
              <p:nvSpPr>
                <p:cNvPr id="4916" name="Google Shape;4916;p5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58"/>
              <p:cNvGrpSpPr/>
              <p:nvPr/>
            </p:nvGrpSpPr>
            <p:grpSpPr>
              <a:xfrm>
                <a:off x="4773634" y="3143336"/>
                <a:ext cx="37776" cy="32451"/>
                <a:chOff x="4773634" y="3143336"/>
                <a:chExt cx="37776" cy="32451"/>
              </a:xfrm>
            </p:grpSpPr>
            <p:sp>
              <p:nvSpPr>
                <p:cNvPr id="4919" name="Google Shape;4919;p5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58"/>
              <p:cNvGrpSpPr/>
              <p:nvPr/>
            </p:nvGrpSpPr>
            <p:grpSpPr>
              <a:xfrm>
                <a:off x="4724163" y="3131248"/>
                <a:ext cx="37776" cy="32459"/>
                <a:chOff x="4724163" y="3131248"/>
                <a:chExt cx="37776" cy="32459"/>
              </a:xfrm>
            </p:grpSpPr>
            <p:sp>
              <p:nvSpPr>
                <p:cNvPr id="4922" name="Google Shape;4922;p5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4" name="Google Shape;4924;p58"/>
              <p:cNvGrpSpPr/>
              <p:nvPr/>
            </p:nvGrpSpPr>
            <p:grpSpPr>
              <a:xfrm>
                <a:off x="4755081" y="3176054"/>
                <a:ext cx="32357" cy="27795"/>
                <a:chOff x="4755081" y="3176054"/>
                <a:chExt cx="32357" cy="27795"/>
              </a:xfrm>
            </p:grpSpPr>
            <p:sp>
              <p:nvSpPr>
                <p:cNvPr id="4925" name="Google Shape;4925;p5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58"/>
              <p:cNvGrpSpPr/>
              <p:nvPr/>
            </p:nvGrpSpPr>
            <p:grpSpPr>
              <a:xfrm>
                <a:off x="4812550" y="3119631"/>
                <a:ext cx="32451" cy="27803"/>
                <a:chOff x="4812550" y="3119631"/>
                <a:chExt cx="32451" cy="27803"/>
              </a:xfrm>
            </p:grpSpPr>
            <p:sp>
              <p:nvSpPr>
                <p:cNvPr id="4928" name="Google Shape;4928;p5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0" name="Google Shape;4930;p58"/>
            <p:cNvGrpSpPr/>
            <p:nvPr/>
          </p:nvGrpSpPr>
          <p:grpSpPr>
            <a:xfrm>
              <a:off x="5382826" y="4027197"/>
              <a:ext cx="268967" cy="250422"/>
              <a:chOff x="5382826" y="4027197"/>
              <a:chExt cx="268967" cy="250422"/>
            </a:xfrm>
          </p:grpSpPr>
          <p:grpSp>
            <p:nvGrpSpPr>
              <p:cNvPr id="4931" name="Google Shape;4931;p58"/>
              <p:cNvGrpSpPr/>
              <p:nvPr/>
            </p:nvGrpSpPr>
            <p:grpSpPr>
              <a:xfrm>
                <a:off x="5405280" y="4042510"/>
                <a:ext cx="237570" cy="218647"/>
                <a:chOff x="5405280" y="4042510"/>
                <a:chExt cx="237570" cy="218647"/>
              </a:xfrm>
            </p:grpSpPr>
            <p:sp>
              <p:nvSpPr>
                <p:cNvPr id="4932" name="Google Shape;4932;p5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58"/>
              <p:cNvGrpSpPr/>
              <p:nvPr/>
            </p:nvGrpSpPr>
            <p:grpSpPr>
              <a:xfrm>
                <a:off x="5382826" y="4125549"/>
                <a:ext cx="37776" cy="32380"/>
                <a:chOff x="5382826" y="4125549"/>
                <a:chExt cx="37776" cy="32380"/>
              </a:xfrm>
            </p:grpSpPr>
            <p:sp>
              <p:nvSpPr>
                <p:cNvPr id="4939" name="Google Shape;4939;p5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58"/>
              <p:cNvGrpSpPr/>
              <p:nvPr/>
            </p:nvGrpSpPr>
            <p:grpSpPr>
              <a:xfrm>
                <a:off x="5475680" y="4195587"/>
                <a:ext cx="37783" cy="32364"/>
                <a:chOff x="5475680" y="4195587"/>
                <a:chExt cx="37783" cy="32364"/>
              </a:xfrm>
            </p:grpSpPr>
            <p:sp>
              <p:nvSpPr>
                <p:cNvPr id="4942" name="Google Shape;4942;p5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58"/>
              <p:cNvGrpSpPr/>
              <p:nvPr/>
            </p:nvGrpSpPr>
            <p:grpSpPr>
              <a:xfrm>
                <a:off x="5532575" y="4027197"/>
                <a:ext cx="33308" cy="32262"/>
                <a:chOff x="5532575" y="4027197"/>
                <a:chExt cx="33308" cy="32262"/>
              </a:xfrm>
            </p:grpSpPr>
            <p:sp>
              <p:nvSpPr>
                <p:cNvPr id="4945" name="Google Shape;4945;p5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58"/>
              <p:cNvGrpSpPr/>
              <p:nvPr/>
            </p:nvGrpSpPr>
            <p:grpSpPr>
              <a:xfrm>
                <a:off x="5590706" y="4245348"/>
                <a:ext cx="33497" cy="32270"/>
                <a:chOff x="5590706" y="4245348"/>
                <a:chExt cx="33497" cy="32270"/>
              </a:xfrm>
            </p:grpSpPr>
            <p:sp>
              <p:nvSpPr>
                <p:cNvPr id="4948" name="Google Shape;4948;p5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58"/>
              <p:cNvGrpSpPr/>
              <p:nvPr/>
            </p:nvGrpSpPr>
            <p:grpSpPr>
              <a:xfrm>
                <a:off x="5618681" y="4109677"/>
                <a:ext cx="33112" cy="32357"/>
                <a:chOff x="5618681" y="4109677"/>
                <a:chExt cx="33112" cy="32357"/>
              </a:xfrm>
            </p:grpSpPr>
            <p:sp>
              <p:nvSpPr>
                <p:cNvPr id="4951" name="Google Shape;4951;p5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58"/>
              <p:cNvGrpSpPr/>
              <p:nvPr/>
            </p:nvGrpSpPr>
            <p:grpSpPr>
              <a:xfrm>
                <a:off x="5479298" y="4128262"/>
                <a:ext cx="31405" cy="26906"/>
                <a:chOff x="5479298" y="4128262"/>
                <a:chExt cx="31405" cy="26906"/>
              </a:xfrm>
            </p:grpSpPr>
            <p:sp>
              <p:nvSpPr>
                <p:cNvPr id="4954" name="Google Shape;4954;p5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58"/>
              <p:cNvGrpSpPr/>
              <p:nvPr/>
            </p:nvGrpSpPr>
            <p:grpSpPr>
              <a:xfrm>
                <a:off x="5582903" y="4180116"/>
                <a:ext cx="31499" cy="26898"/>
                <a:chOff x="5582903" y="4180116"/>
                <a:chExt cx="31499" cy="26898"/>
              </a:xfrm>
            </p:grpSpPr>
            <p:sp>
              <p:nvSpPr>
                <p:cNvPr id="4957" name="Google Shape;4957;p5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9" name="Google Shape;4959;p58"/>
            <p:cNvGrpSpPr/>
            <p:nvPr/>
          </p:nvGrpSpPr>
          <p:grpSpPr>
            <a:xfrm>
              <a:off x="3977681" y="3230323"/>
              <a:ext cx="94584" cy="84085"/>
              <a:chOff x="3977681" y="3230323"/>
              <a:chExt cx="94584" cy="84085"/>
            </a:xfrm>
          </p:grpSpPr>
          <p:grpSp>
            <p:nvGrpSpPr>
              <p:cNvPr id="4960" name="Google Shape;4960;p58"/>
              <p:cNvGrpSpPr/>
              <p:nvPr/>
            </p:nvGrpSpPr>
            <p:grpSpPr>
              <a:xfrm>
                <a:off x="4000135" y="3243041"/>
                <a:ext cx="59570" cy="57186"/>
                <a:chOff x="4000135" y="3243041"/>
                <a:chExt cx="59570" cy="57186"/>
              </a:xfrm>
            </p:grpSpPr>
            <p:sp>
              <p:nvSpPr>
                <p:cNvPr id="4961" name="Google Shape;4961;p5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4" name="Google Shape;4964;p58"/>
              <p:cNvGrpSpPr/>
              <p:nvPr/>
            </p:nvGrpSpPr>
            <p:grpSpPr>
              <a:xfrm>
                <a:off x="3977681" y="3245872"/>
                <a:ext cx="37783" cy="32380"/>
                <a:chOff x="3977681" y="3245872"/>
                <a:chExt cx="37783" cy="32380"/>
              </a:xfrm>
            </p:grpSpPr>
            <p:sp>
              <p:nvSpPr>
                <p:cNvPr id="4965" name="Google Shape;4965;p5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58"/>
              <p:cNvGrpSpPr/>
              <p:nvPr/>
            </p:nvGrpSpPr>
            <p:grpSpPr>
              <a:xfrm>
                <a:off x="4040860" y="3262672"/>
                <a:ext cx="31405" cy="27001"/>
                <a:chOff x="4040860" y="3262672"/>
                <a:chExt cx="31405" cy="27001"/>
              </a:xfrm>
            </p:grpSpPr>
            <p:sp>
              <p:nvSpPr>
                <p:cNvPr id="4968" name="Google Shape;4968;p5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58"/>
              <p:cNvGrpSpPr/>
              <p:nvPr/>
            </p:nvGrpSpPr>
            <p:grpSpPr>
              <a:xfrm>
                <a:off x="4021072" y="3230323"/>
                <a:ext cx="31397" cy="26906"/>
                <a:chOff x="4021072" y="3230323"/>
                <a:chExt cx="31397" cy="26906"/>
              </a:xfrm>
            </p:grpSpPr>
            <p:sp>
              <p:nvSpPr>
                <p:cNvPr id="4971" name="Google Shape;4971;p5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58"/>
              <p:cNvGrpSpPr/>
              <p:nvPr/>
            </p:nvGrpSpPr>
            <p:grpSpPr>
              <a:xfrm>
                <a:off x="4001472" y="3287462"/>
                <a:ext cx="31499" cy="26945"/>
                <a:chOff x="4001472" y="3287462"/>
                <a:chExt cx="31499" cy="26945"/>
              </a:xfrm>
            </p:grpSpPr>
            <p:sp>
              <p:nvSpPr>
                <p:cNvPr id="4974" name="Google Shape;4974;p5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6" name="Google Shape;4976;p58"/>
            <p:cNvGrpSpPr/>
            <p:nvPr/>
          </p:nvGrpSpPr>
          <p:grpSpPr>
            <a:xfrm>
              <a:off x="4084715" y="3258865"/>
              <a:ext cx="184961" cy="137268"/>
              <a:chOff x="4084715" y="3258865"/>
              <a:chExt cx="184961" cy="137268"/>
            </a:xfrm>
          </p:grpSpPr>
          <p:grpSp>
            <p:nvGrpSpPr>
              <p:cNvPr id="4977" name="Google Shape;4977;p58"/>
              <p:cNvGrpSpPr/>
              <p:nvPr/>
            </p:nvGrpSpPr>
            <p:grpSpPr>
              <a:xfrm>
                <a:off x="4107453" y="3271583"/>
                <a:ext cx="153470" cy="110275"/>
                <a:chOff x="4107453" y="3271583"/>
                <a:chExt cx="153470" cy="110275"/>
              </a:xfrm>
            </p:grpSpPr>
            <p:sp>
              <p:nvSpPr>
                <p:cNvPr id="4978" name="Google Shape;4978;p5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58"/>
              <p:cNvGrpSpPr/>
              <p:nvPr/>
            </p:nvGrpSpPr>
            <p:grpSpPr>
              <a:xfrm>
                <a:off x="4136947" y="3258865"/>
                <a:ext cx="31499" cy="27001"/>
                <a:chOff x="4136947" y="3258865"/>
                <a:chExt cx="31499" cy="27001"/>
              </a:xfrm>
            </p:grpSpPr>
            <p:sp>
              <p:nvSpPr>
                <p:cNvPr id="4983" name="Google Shape;4983;p5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58"/>
              <p:cNvGrpSpPr/>
              <p:nvPr/>
            </p:nvGrpSpPr>
            <p:grpSpPr>
              <a:xfrm>
                <a:off x="4084715" y="3266478"/>
                <a:ext cx="31468" cy="26898"/>
                <a:chOff x="4084715" y="3266478"/>
                <a:chExt cx="31468" cy="26898"/>
              </a:xfrm>
            </p:grpSpPr>
            <p:sp>
              <p:nvSpPr>
                <p:cNvPr id="4986" name="Google Shape;4986;p5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58"/>
              <p:cNvGrpSpPr/>
              <p:nvPr/>
            </p:nvGrpSpPr>
            <p:grpSpPr>
              <a:xfrm>
                <a:off x="4159213" y="3279849"/>
                <a:ext cx="31405" cy="26945"/>
                <a:chOff x="4159213" y="3279849"/>
                <a:chExt cx="31405" cy="26945"/>
              </a:xfrm>
            </p:grpSpPr>
            <p:sp>
              <p:nvSpPr>
                <p:cNvPr id="4989" name="Google Shape;4989;p5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1" name="Google Shape;4991;p58"/>
              <p:cNvGrpSpPr/>
              <p:nvPr/>
            </p:nvGrpSpPr>
            <p:grpSpPr>
              <a:xfrm>
                <a:off x="4201550" y="3266502"/>
                <a:ext cx="31405" cy="26883"/>
                <a:chOff x="4201550" y="3266502"/>
                <a:chExt cx="31405" cy="26883"/>
              </a:xfrm>
            </p:grpSpPr>
            <p:sp>
              <p:nvSpPr>
                <p:cNvPr id="4992" name="Google Shape;4992;p5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4" name="Google Shape;4994;p58"/>
              <p:cNvGrpSpPr/>
              <p:nvPr/>
            </p:nvGrpSpPr>
            <p:grpSpPr>
              <a:xfrm>
                <a:off x="4201550" y="3338278"/>
                <a:ext cx="31405" cy="26930"/>
                <a:chOff x="4201550" y="3338278"/>
                <a:chExt cx="31405" cy="26930"/>
              </a:xfrm>
            </p:grpSpPr>
            <p:sp>
              <p:nvSpPr>
                <p:cNvPr id="4995" name="Google Shape;4995;p5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7" name="Google Shape;4997;p58"/>
              <p:cNvGrpSpPr/>
              <p:nvPr/>
            </p:nvGrpSpPr>
            <p:grpSpPr>
              <a:xfrm>
                <a:off x="4238272" y="3369132"/>
                <a:ext cx="31405" cy="27001"/>
                <a:chOff x="4238272" y="3369132"/>
                <a:chExt cx="31405" cy="27001"/>
              </a:xfrm>
            </p:grpSpPr>
            <p:sp>
              <p:nvSpPr>
                <p:cNvPr id="4998" name="Google Shape;4998;p5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0" name="Google Shape;5000;p58"/>
            <p:cNvGrpSpPr/>
            <p:nvPr/>
          </p:nvGrpSpPr>
          <p:grpSpPr>
            <a:xfrm>
              <a:off x="4068639" y="3200169"/>
              <a:ext cx="77643" cy="37272"/>
              <a:chOff x="4068639" y="3200169"/>
              <a:chExt cx="77643" cy="37272"/>
            </a:xfrm>
          </p:grpSpPr>
          <p:sp>
            <p:nvSpPr>
              <p:cNvPr id="5001" name="Google Shape;5001;p5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2" name="Google Shape;5002;p58"/>
              <p:cNvGrpSpPr/>
              <p:nvPr/>
            </p:nvGrpSpPr>
            <p:grpSpPr>
              <a:xfrm>
                <a:off x="4114878" y="3200169"/>
                <a:ext cx="31405" cy="26993"/>
                <a:chOff x="4114878" y="3200169"/>
                <a:chExt cx="31405" cy="26993"/>
              </a:xfrm>
            </p:grpSpPr>
            <p:sp>
              <p:nvSpPr>
                <p:cNvPr id="5003" name="Google Shape;5003;p5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58"/>
              <p:cNvGrpSpPr/>
              <p:nvPr/>
            </p:nvGrpSpPr>
            <p:grpSpPr>
              <a:xfrm>
                <a:off x="4068639" y="3210535"/>
                <a:ext cx="31499" cy="26906"/>
                <a:chOff x="4068639" y="3210535"/>
                <a:chExt cx="31499" cy="26906"/>
              </a:xfrm>
            </p:grpSpPr>
            <p:sp>
              <p:nvSpPr>
                <p:cNvPr id="5006" name="Google Shape;5006;p5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8" name="Google Shape;5008;p58"/>
            <p:cNvGrpSpPr/>
            <p:nvPr/>
          </p:nvGrpSpPr>
          <p:grpSpPr>
            <a:xfrm>
              <a:off x="3869702" y="3066935"/>
              <a:ext cx="382664" cy="190294"/>
              <a:chOff x="3869702" y="3066935"/>
              <a:chExt cx="382664" cy="190294"/>
            </a:xfrm>
          </p:grpSpPr>
          <p:grpSp>
            <p:nvGrpSpPr>
              <p:cNvPr id="5009" name="Google Shape;5009;p58"/>
              <p:cNvGrpSpPr/>
              <p:nvPr/>
            </p:nvGrpSpPr>
            <p:grpSpPr>
              <a:xfrm>
                <a:off x="3888633" y="3082351"/>
                <a:ext cx="351172" cy="160698"/>
                <a:chOff x="3888633" y="3082351"/>
                <a:chExt cx="351172" cy="160698"/>
              </a:xfrm>
            </p:grpSpPr>
            <p:sp>
              <p:nvSpPr>
                <p:cNvPr id="5010" name="Google Shape;5010;p5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58"/>
              <p:cNvGrpSpPr/>
              <p:nvPr/>
            </p:nvGrpSpPr>
            <p:grpSpPr>
              <a:xfrm>
                <a:off x="4143703" y="3066935"/>
                <a:ext cx="37783" cy="32357"/>
                <a:chOff x="4143703" y="3066935"/>
                <a:chExt cx="37783" cy="32357"/>
              </a:xfrm>
            </p:grpSpPr>
            <p:sp>
              <p:nvSpPr>
                <p:cNvPr id="5017" name="Google Shape;5017;p5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58"/>
              <p:cNvGrpSpPr/>
              <p:nvPr/>
            </p:nvGrpSpPr>
            <p:grpSpPr>
              <a:xfrm>
                <a:off x="4044565" y="3103563"/>
                <a:ext cx="37783" cy="32451"/>
                <a:chOff x="4044565" y="3103563"/>
                <a:chExt cx="37783" cy="32451"/>
              </a:xfrm>
            </p:grpSpPr>
            <p:sp>
              <p:nvSpPr>
                <p:cNvPr id="5020" name="Google Shape;5020;p5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58"/>
              <p:cNvGrpSpPr/>
              <p:nvPr/>
            </p:nvGrpSpPr>
            <p:grpSpPr>
              <a:xfrm>
                <a:off x="4017454" y="3188237"/>
                <a:ext cx="37776" cy="32357"/>
                <a:chOff x="4017454" y="3188237"/>
                <a:chExt cx="37776" cy="32357"/>
              </a:xfrm>
            </p:grpSpPr>
            <p:sp>
              <p:nvSpPr>
                <p:cNvPr id="5023" name="Google Shape;5023;p5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58"/>
              <p:cNvGrpSpPr/>
              <p:nvPr/>
            </p:nvGrpSpPr>
            <p:grpSpPr>
              <a:xfrm>
                <a:off x="3921548" y="3157509"/>
                <a:ext cx="37783" cy="32357"/>
                <a:chOff x="3921548" y="3157509"/>
                <a:chExt cx="37783" cy="32357"/>
              </a:xfrm>
            </p:grpSpPr>
            <p:sp>
              <p:nvSpPr>
                <p:cNvPr id="5026" name="Google Shape;5026;p5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58"/>
              <p:cNvGrpSpPr/>
              <p:nvPr/>
            </p:nvGrpSpPr>
            <p:grpSpPr>
              <a:xfrm>
                <a:off x="3939056" y="3211620"/>
                <a:ext cx="37783" cy="32380"/>
                <a:chOff x="3939056" y="3211620"/>
                <a:chExt cx="37783" cy="32380"/>
              </a:xfrm>
            </p:grpSpPr>
            <p:sp>
              <p:nvSpPr>
                <p:cNvPr id="5029" name="Google Shape;5029;p5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58"/>
              <p:cNvGrpSpPr/>
              <p:nvPr/>
            </p:nvGrpSpPr>
            <p:grpSpPr>
              <a:xfrm>
                <a:off x="4176240" y="3136965"/>
                <a:ext cx="31405" cy="26930"/>
                <a:chOff x="4176240" y="3136965"/>
                <a:chExt cx="31405" cy="26930"/>
              </a:xfrm>
            </p:grpSpPr>
            <p:sp>
              <p:nvSpPr>
                <p:cNvPr id="5032" name="Google Shape;5032;p5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4" name="Google Shape;5034;p58"/>
              <p:cNvGrpSpPr/>
              <p:nvPr/>
            </p:nvGrpSpPr>
            <p:grpSpPr>
              <a:xfrm>
                <a:off x="4133148" y="3152593"/>
                <a:ext cx="31499" cy="27001"/>
                <a:chOff x="4133148" y="3152593"/>
                <a:chExt cx="31499" cy="27001"/>
              </a:xfrm>
            </p:grpSpPr>
            <p:sp>
              <p:nvSpPr>
                <p:cNvPr id="5035" name="Google Shape;5035;p5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58"/>
              <p:cNvGrpSpPr/>
              <p:nvPr/>
            </p:nvGrpSpPr>
            <p:grpSpPr>
              <a:xfrm>
                <a:off x="4220866" y="3073534"/>
                <a:ext cx="31499" cy="26898"/>
                <a:chOff x="4220866" y="3073534"/>
                <a:chExt cx="31499" cy="26898"/>
              </a:xfrm>
            </p:grpSpPr>
            <p:sp>
              <p:nvSpPr>
                <p:cNvPr id="5038" name="Google Shape;5038;p5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58"/>
              <p:cNvGrpSpPr/>
              <p:nvPr/>
            </p:nvGrpSpPr>
            <p:grpSpPr>
              <a:xfrm>
                <a:off x="3869702" y="3230323"/>
                <a:ext cx="31499" cy="26906"/>
                <a:chOff x="3869702" y="3230323"/>
                <a:chExt cx="31499" cy="26906"/>
              </a:xfrm>
            </p:grpSpPr>
            <p:sp>
              <p:nvSpPr>
                <p:cNvPr id="5041" name="Google Shape;5041;p5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3" name="Google Shape;5043;p58"/>
            <p:cNvGrpSpPr/>
            <p:nvPr/>
          </p:nvGrpSpPr>
          <p:grpSpPr>
            <a:xfrm>
              <a:off x="4271383" y="3065882"/>
              <a:ext cx="304556" cy="341663"/>
              <a:chOff x="4271383" y="3065882"/>
              <a:chExt cx="304556" cy="341663"/>
            </a:xfrm>
          </p:grpSpPr>
          <p:grpSp>
            <p:nvGrpSpPr>
              <p:cNvPr id="5044" name="Google Shape;5044;p58"/>
              <p:cNvGrpSpPr/>
              <p:nvPr/>
            </p:nvGrpSpPr>
            <p:grpSpPr>
              <a:xfrm>
                <a:off x="4293838" y="3078639"/>
                <a:ext cx="269353" cy="311973"/>
                <a:chOff x="4293838" y="3078639"/>
                <a:chExt cx="269353" cy="311973"/>
              </a:xfrm>
            </p:grpSpPr>
            <p:sp>
              <p:nvSpPr>
                <p:cNvPr id="5045" name="Google Shape;5045;p5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58"/>
              <p:cNvGrpSpPr/>
              <p:nvPr/>
            </p:nvGrpSpPr>
            <p:grpSpPr>
              <a:xfrm>
                <a:off x="4538164" y="3342061"/>
                <a:ext cx="37776" cy="32380"/>
                <a:chOff x="4538164" y="3342061"/>
                <a:chExt cx="37776" cy="32380"/>
              </a:xfrm>
            </p:grpSpPr>
            <p:sp>
              <p:nvSpPr>
                <p:cNvPr id="5063" name="Google Shape;5063;p5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58"/>
              <p:cNvGrpSpPr/>
              <p:nvPr/>
            </p:nvGrpSpPr>
            <p:grpSpPr>
              <a:xfrm>
                <a:off x="4271383" y="3194742"/>
                <a:ext cx="37783" cy="32420"/>
                <a:chOff x="4271383" y="3194742"/>
                <a:chExt cx="37783" cy="32420"/>
              </a:xfrm>
            </p:grpSpPr>
            <p:sp>
              <p:nvSpPr>
                <p:cNvPr id="5066" name="Google Shape;5066;p5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58"/>
              <p:cNvGrpSpPr/>
              <p:nvPr/>
            </p:nvGrpSpPr>
            <p:grpSpPr>
              <a:xfrm>
                <a:off x="4284416" y="3084058"/>
                <a:ext cx="37783" cy="32357"/>
                <a:chOff x="4284416" y="3084058"/>
                <a:chExt cx="37783" cy="32357"/>
              </a:xfrm>
            </p:grpSpPr>
            <p:sp>
              <p:nvSpPr>
                <p:cNvPr id="5069" name="Google Shape;5069;p5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58"/>
              <p:cNvGrpSpPr/>
              <p:nvPr/>
            </p:nvGrpSpPr>
            <p:grpSpPr>
              <a:xfrm>
                <a:off x="4478697" y="3297561"/>
                <a:ext cx="37776" cy="32451"/>
                <a:chOff x="4478697" y="3297561"/>
                <a:chExt cx="37776" cy="32451"/>
              </a:xfrm>
            </p:grpSpPr>
            <p:sp>
              <p:nvSpPr>
                <p:cNvPr id="5072" name="Google Shape;5072;p5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58"/>
              <p:cNvGrpSpPr/>
              <p:nvPr/>
            </p:nvGrpSpPr>
            <p:grpSpPr>
              <a:xfrm>
                <a:off x="4411813" y="3331711"/>
                <a:ext cx="37776" cy="32451"/>
                <a:chOff x="4411813" y="3331711"/>
                <a:chExt cx="37776" cy="32451"/>
              </a:xfrm>
            </p:grpSpPr>
            <p:sp>
              <p:nvSpPr>
                <p:cNvPr id="5075" name="Google Shape;5075;p5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58"/>
              <p:cNvGrpSpPr/>
              <p:nvPr/>
            </p:nvGrpSpPr>
            <p:grpSpPr>
              <a:xfrm>
                <a:off x="4337984" y="3375188"/>
                <a:ext cx="37776" cy="32357"/>
                <a:chOff x="4337984" y="3375188"/>
                <a:chExt cx="37776" cy="32357"/>
              </a:xfrm>
            </p:grpSpPr>
            <p:sp>
              <p:nvSpPr>
                <p:cNvPr id="5078" name="Google Shape;5078;p5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58"/>
              <p:cNvGrpSpPr/>
              <p:nvPr/>
            </p:nvGrpSpPr>
            <p:grpSpPr>
              <a:xfrm>
                <a:off x="4494867" y="3090530"/>
                <a:ext cx="37878" cy="32451"/>
                <a:chOff x="4494867" y="3090530"/>
                <a:chExt cx="37878" cy="32451"/>
              </a:xfrm>
            </p:grpSpPr>
            <p:sp>
              <p:nvSpPr>
                <p:cNvPr id="5081" name="Google Shape;5081;p5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58"/>
              <p:cNvGrpSpPr/>
              <p:nvPr/>
            </p:nvGrpSpPr>
            <p:grpSpPr>
              <a:xfrm>
                <a:off x="4525124" y="3207774"/>
                <a:ext cx="37783" cy="32420"/>
                <a:chOff x="4525124" y="3207774"/>
                <a:chExt cx="37783" cy="32420"/>
              </a:xfrm>
            </p:grpSpPr>
            <p:sp>
              <p:nvSpPr>
                <p:cNvPr id="5084" name="Google Shape;5084;p5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58"/>
              <p:cNvGrpSpPr/>
              <p:nvPr/>
            </p:nvGrpSpPr>
            <p:grpSpPr>
              <a:xfrm>
                <a:off x="4440544" y="3176479"/>
                <a:ext cx="31499" cy="26898"/>
                <a:chOff x="4440544" y="3176479"/>
                <a:chExt cx="31499" cy="26898"/>
              </a:xfrm>
            </p:grpSpPr>
            <p:sp>
              <p:nvSpPr>
                <p:cNvPr id="5087" name="Google Shape;5087;p5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9" name="Google Shape;5089;p58"/>
              <p:cNvGrpSpPr/>
              <p:nvPr/>
            </p:nvGrpSpPr>
            <p:grpSpPr>
              <a:xfrm>
                <a:off x="4350545" y="3156400"/>
                <a:ext cx="31405" cy="27001"/>
                <a:chOff x="4350545" y="3156400"/>
                <a:chExt cx="31405" cy="27001"/>
              </a:xfrm>
            </p:grpSpPr>
            <p:sp>
              <p:nvSpPr>
                <p:cNvPr id="5090" name="Google Shape;5090;p5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58"/>
              <p:cNvGrpSpPr/>
              <p:nvPr/>
            </p:nvGrpSpPr>
            <p:grpSpPr>
              <a:xfrm>
                <a:off x="4376703" y="3255058"/>
                <a:ext cx="31405" cy="27001"/>
                <a:chOff x="4376703" y="3255058"/>
                <a:chExt cx="31405" cy="27001"/>
              </a:xfrm>
            </p:grpSpPr>
            <p:sp>
              <p:nvSpPr>
                <p:cNvPr id="5093" name="Google Shape;5093;p5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5" name="Google Shape;5095;p58"/>
              <p:cNvGrpSpPr/>
              <p:nvPr/>
            </p:nvGrpSpPr>
            <p:grpSpPr>
              <a:xfrm>
                <a:off x="4331322" y="3283656"/>
                <a:ext cx="31405" cy="26945"/>
                <a:chOff x="4331322" y="3283656"/>
                <a:chExt cx="31405" cy="26945"/>
              </a:xfrm>
            </p:grpSpPr>
            <p:sp>
              <p:nvSpPr>
                <p:cNvPr id="5096" name="Google Shape;5096;p5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58"/>
              <p:cNvGrpSpPr/>
              <p:nvPr/>
            </p:nvGrpSpPr>
            <p:grpSpPr>
              <a:xfrm>
                <a:off x="4380510" y="3065882"/>
                <a:ext cx="31405" cy="26938"/>
                <a:chOff x="4380510" y="3065882"/>
                <a:chExt cx="31405" cy="26938"/>
              </a:xfrm>
            </p:grpSpPr>
            <p:sp>
              <p:nvSpPr>
                <p:cNvPr id="5099" name="Google Shape;5099;p5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1" name="Google Shape;5101;p58"/>
            <p:cNvGrpSpPr/>
            <p:nvPr/>
          </p:nvGrpSpPr>
          <p:grpSpPr>
            <a:xfrm>
              <a:off x="4558998" y="3188237"/>
              <a:ext cx="1280131" cy="1052746"/>
              <a:chOff x="4558998" y="3188237"/>
              <a:chExt cx="1280131" cy="1052746"/>
            </a:xfrm>
          </p:grpSpPr>
          <p:sp>
            <p:nvSpPr>
              <p:cNvPr id="5102" name="Google Shape;5102;p5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3" name="Google Shape;5103;p58"/>
              <p:cNvGrpSpPr/>
              <p:nvPr/>
            </p:nvGrpSpPr>
            <p:grpSpPr>
              <a:xfrm>
                <a:off x="4579164" y="3203653"/>
                <a:ext cx="1244833" cy="1020397"/>
                <a:chOff x="4579164" y="3203653"/>
                <a:chExt cx="1244833" cy="1020397"/>
              </a:xfrm>
            </p:grpSpPr>
            <p:sp>
              <p:nvSpPr>
                <p:cNvPr id="5104" name="Google Shape;5104;p5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6" name="Google Shape;5106;p58"/>
                <p:cNvGrpSpPr/>
                <p:nvPr/>
              </p:nvGrpSpPr>
              <p:grpSpPr>
                <a:xfrm>
                  <a:off x="4579164" y="3203653"/>
                  <a:ext cx="1244833" cy="1020397"/>
                  <a:chOff x="4579164" y="3203653"/>
                  <a:chExt cx="1244833" cy="1020397"/>
                </a:xfrm>
              </p:grpSpPr>
              <p:sp>
                <p:nvSpPr>
                  <p:cNvPr id="5107" name="Google Shape;5107;p5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9" name="Google Shape;5109;p58"/>
                  <p:cNvGrpSpPr/>
                  <p:nvPr/>
                </p:nvGrpSpPr>
                <p:grpSpPr>
                  <a:xfrm>
                    <a:off x="4579164" y="3203653"/>
                    <a:ext cx="1244833" cy="1020397"/>
                    <a:chOff x="4579164" y="3203653"/>
                    <a:chExt cx="1244833" cy="1020397"/>
                  </a:xfrm>
                </p:grpSpPr>
                <p:sp>
                  <p:nvSpPr>
                    <p:cNvPr id="5110" name="Google Shape;5110;p5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8" name="Google Shape;5118;p58"/>
                    <p:cNvGrpSpPr/>
                    <p:nvPr/>
                  </p:nvGrpSpPr>
                  <p:grpSpPr>
                    <a:xfrm>
                      <a:off x="4579164" y="3203653"/>
                      <a:ext cx="1244833" cy="1020397"/>
                      <a:chOff x="4579164" y="3203653"/>
                      <a:chExt cx="1244833" cy="1020397"/>
                    </a:xfrm>
                  </p:grpSpPr>
                  <p:sp>
                    <p:nvSpPr>
                      <p:cNvPr id="5119" name="Google Shape;5119;p5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3" name="Google Shape;5133;p58"/>
                      <p:cNvGrpSpPr/>
                      <p:nvPr/>
                    </p:nvGrpSpPr>
                    <p:grpSpPr>
                      <a:xfrm>
                        <a:off x="4579164" y="3203653"/>
                        <a:ext cx="1244833" cy="1020397"/>
                        <a:chOff x="4579164" y="3203653"/>
                        <a:chExt cx="1244833" cy="1020397"/>
                      </a:xfrm>
                    </p:grpSpPr>
                    <p:sp>
                      <p:nvSpPr>
                        <p:cNvPr id="5134" name="Google Shape;5134;p5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8" name="Google Shape;5158;p58"/>
                        <p:cNvGrpSpPr/>
                        <p:nvPr/>
                      </p:nvGrpSpPr>
                      <p:grpSpPr>
                        <a:xfrm>
                          <a:off x="4579164" y="3203653"/>
                          <a:ext cx="1244833" cy="1020397"/>
                          <a:chOff x="4579164" y="3203653"/>
                          <a:chExt cx="1244833" cy="1020397"/>
                        </a:xfrm>
                      </p:grpSpPr>
                      <p:sp>
                        <p:nvSpPr>
                          <p:cNvPr id="5159" name="Google Shape;5159;p5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0" name="Google Shape;5160;p58"/>
                          <p:cNvGrpSpPr/>
                          <p:nvPr/>
                        </p:nvGrpSpPr>
                        <p:grpSpPr>
                          <a:xfrm>
                            <a:off x="4579164" y="3203653"/>
                            <a:ext cx="1244833" cy="1020397"/>
                            <a:chOff x="4579164" y="3203653"/>
                            <a:chExt cx="1244833" cy="1020397"/>
                          </a:xfrm>
                        </p:grpSpPr>
                        <p:sp>
                          <p:nvSpPr>
                            <p:cNvPr id="5161" name="Google Shape;5161;p5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8" name="Google Shape;5168;p58"/>
                            <p:cNvGrpSpPr/>
                            <p:nvPr/>
                          </p:nvGrpSpPr>
                          <p:grpSpPr>
                            <a:xfrm>
                              <a:off x="4579164" y="3203653"/>
                              <a:ext cx="1244833" cy="1020397"/>
                              <a:chOff x="4579164" y="3203653"/>
                              <a:chExt cx="1244833" cy="1020397"/>
                            </a:xfrm>
                          </p:grpSpPr>
                          <p:sp>
                            <p:nvSpPr>
                              <p:cNvPr id="5169" name="Google Shape;5169;p5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2" name="Google Shape;5182;p58"/>
                              <p:cNvGrpSpPr/>
                              <p:nvPr/>
                            </p:nvGrpSpPr>
                            <p:grpSpPr>
                              <a:xfrm>
                                <a:off x="4579164" y="3203653"/>
                                <a:ext cx="1244833" cy="1020397"/>
                                <a:chOff x="4579164" y="3203653"/>
                                <a:chExt cx="1244833" cy="1020397"/>
                              </a:xfrm>
                            </p:grpSpPr>
                            <p:sp>
                              <p:nvSpPr>
                                <p:cNvPr id="5183" name="Google Shape;5183;p5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0" name="Google Shape;5190;p58"/>
                                <p:cNvGrpSpPr/>
                                <p:nvPr/>
                              </p:nvGrpSpPr>
                              <p:grpSpPr>
                                <a:xfrm>
                                  <a:off x="4579164" y="3203653"/>
                                  <a:ext cx="1244833" cy="1020397"/>
                                  <a:chOff x="4579164" y="3203653"/>
                                  <a:chExt cx="1244833" cy="1020397"/>
                                </a:xfrm>
                              </p:grpSpPr>
                              <p:sp>
                                <p:nvSpPr>
                                  <p:cNvPr id="5191" name="Google Shape;5191;p5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6" name="Google Shape;5196;p58"/>
                                  <p:cNvGrpSpPr/>
                                  <p:nvPr/>
                                </p:nvGrpSpPr>
                                <p:grpSpPr>
                                  <a:xfrm>
                                    <a:off x="4579164" y="3203653"/>
                                    <a:ext cx="1244833" cy="1020397"/>
                                    <a:chOff x="4579164" y="3203653"/>
                                    <a:chExt cx="1244833" cy="1020397"/>
                                  </a:xfrm>
                                </p:grpSpPr>
                                <p:sp>
                                  <p:nvSpPr>
                                    <p:cNvPr id="5197" name="Google Shape;5197;p5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201" name="Google Shape;5201;p5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04" name="Google Shape;5204;p5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05" name="Google Shape;5205;p58"/>
              <p:cNvGrpSpPr/>
              <p:nvPr/>
            </p:nvGrpSpPr>
            <p:grpSpPr>
              <a:xfrm>
                <a:off x="4595437" y="3598775"/>
                <a:ext cx="37776" cy="32451"/>
                <a:chOff x="4595437" y="3598775"/>
                <a:chExt cx="37776" cy="32451"/>
              </a:xfrm>
            </p:grpSpPr>
            <p:sp>
              <p:nvSpPr>
                <p:cNvPr id="5206" name="Google Shape;5206;p5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58"/>
              <p:cNvGrpSpPr/>
              <p:nvPr/>
            </p:nvGrpSpPr>
            <p:grpSpPr>
              <a:xfrm>
                <a:off x="4641864" y="3524443"/>
                <a:ext cx="37776" cy="32380"/>
                <a:chOff x="4641864" y="3524443"/>
                <a:chExt cx="37776" cy="32380"/>
              </a:xfrm>
            </p:grpSpPr>
            <p:sp>
              <p:nvSpPr>
                <p:cNvPr id="5209" name="Google Shape;5209;p5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58"/>
              <p:cNvGrpSpPr/>
              <p:nvPr/>
            </p:nvGrpSpPr>
            <p:grpSpPr>
              <a:xfrm>
                <a:off x="4648431" y="3893901"/>
                <a:ext cx="37776" cy="32357"/>
                <a:chOff x="4648431" y="3893901"/>
                <a:chExt cx="37776" cy="32357"/>
              </a:xfrm>
            </p:grpSpPr>
            <p:sp>
              <p:nvSpPr>
                <p:cNvPr id="5212" name="Google Shape;5212;p5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58"/>
              <p:cNvGrpSpPr/>
              <p:nvPr/>
            </p:nvGrpSpPr>
            <p:grpSpPr>
              <a:xfrm>
                <a:off x="4567752" y="3722908"/>
                <a:ext cx="37870" cy="32380"/>
                <a:chOff x="4567752" y="3722908"/>
                <a:chExt cx="37870" cy="32380"/>
              </a:xfrm>
            </p:grpSpPr>
            <p:sp>
              <p:nvSpPr>
                <p:cNvPr id="5215" name="Google Shape;5215;p5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58"/>
              <p:cNvGrpSpPr/>
              <p:nvPr/>
            </p:nvGrpSpPr>
            <p:grpSpPr>
              <a:xfrm>
                <a:off x="4617506" y="3652052"/>
                <a:ext cx="37783" cy="32357"/>
                <a:chOff x="4617506" y="3652052"/>
                <a:chExt cx="37783" cy="32357"/>
              </a:xfrm>
            </p:grpSpPr>
            <p:sp>
              <p:nvSpPr>
                <p:cNvPr id="5218" name="Google Shape;5218;p5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0" name="Google Shape;5220;p58"/>
              <p:cNvGrpSpPr/>
              <p:nvPr/>
            </p:nvGrpSpPr>
            <p:grpSpPr>
              <a:xfrm>
                <a:off x="4739005" y="3554149"/>
                <a:ext cx="37870" cy="32357"/>
                <a:chOff x="4739005" y="3554149"/>
                <a:chExt cx="37870" cy="32357"/>
              </a:xfrm>
            </p:grpSpPr>
            <p:sp>
              <p:nvSpPr>
                <p:cNvPr id="5221" name="Google Shape;5221;p5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3" name="Google Shape;5223;p58"/>
              <p:cNvGrpSpPr/>
              <p:nvPr/>
            </p:nvGrpSpPr>
            <p:grpSpPr>
              <a:xfrm>
                <a:off x="4806557" y="3630258"/>
                <a:ext cx="37776" cy="32364"/>
                <a:chOff x="4806557" y="3630258"/>
                <a:chExt cx="37776" cy="32364"/>
              </a:xfrm>
            </p:grpSpPr>
            <p:sp>
              <p:nvSpPr>
                <p:cNvPr id="5224" name="Google Shape;5224;p5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58"/>
              <p:cNvGrpSpPr/>
              <p:nvPr/>
            </p:nvGrpSpPr>
            <p:grpSpPr>
              <a:xfrm>
                <a:off x="4737007" y="4004357"/>
                <a:ext cx="37870" cy="32357"/>
                <a:chOff x="4737007" y="4004357"/>
                <a:chExt cx="37870" cy="32357"/>
              </a:xfrm>
            </p:grpSpPr>
            <p:sp>
              <p:nvSpPr>
                <p:cNvPr id="5227" name="Google Shape;5227;p5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58"/>
              <p:cNvGrpSpPr/>
              <p:nvPr/>
            </p:nvGrpSpPr>
            <p:grpSpPr>
              <a:xfrm>
                <a:off x="4773634" y="4208627"/>
                <a:ext cx="37776" cy="32357"/>
                <a:chOff x="4773634" y="4208627"/>
                <a:chExt cx="37776" cy="32357"/>
              </a:xfrm>
            </p:grpSpPr>
            <p:sp>
              <p:nvSpPr>
                <p:cNvPr id="5230" name="Google Shape;5230;p5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58"/>
              <p:cNvGrpSpPr/>
              <p:nvPr/>
            </p:nvGrpSpPr>
            <p:grpSpPr>
              <a:xfrm>
                <a:off x="4888282" y="4074764"/>
                <a:ext cx="37776" cy="32451"/>
                <a:chOff x="4888282" y="4074764"/>
                <a:chExt cx="37776" cy="32451"/>
              </a:xfrm>
            </p:grpSpPr>
            <p:sp>
              <p:nvSpPr>
                <p:cNvPr id="5233" name="Google Shape;5233;p5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58"/>
              <p:cNvGrpSpPr/>
              <p:nvPr/>
            </p:nvGrpSpPr>
            <p:grpSpPr>
              <a:xfrm>
                <a:off x="4901315" y="3804271"/>
                <a:ext cx="37776" cy="32364"/>
                <a:chOff x="4901315" y="3804271"/>
                <a:chExt cx="37776" cy="32364"/>
              </a:xfrm>
            </p:grpSpPr>
            <p:sp>
              <p:nvSpPr>
                <p:cNvPr id="5236" name="Google Shape;5236;p5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58"/>
              <p:cNvGrpSpPr/>
              <p:nvPr/>
            </p:nvGrpSpPr>
            <p:grpSpPr>
              <a:xfrm>
                <a:off x="4866394" y="3715035"/>
                <a:ext cx="37846" cy="32357"/>
                <a:chOff x="4866394" y="3715035"/>
                <a:chExt cx="37846" cy="32357"/>
              </a:xfrm>
            </p:grpSpPr>
            <p:sp>
              <p:nvSpPr>
                <p:cNvPr id="5239" name="Google Shape;5239;p5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58"/>
              <p:cNvGrpSpPr/>
              <p:nvPr/>
            </p:nvGrpSpPr>
            <p:grpSpPr>
              <a:xfrm>
                <a:off x="4979233" y="3839798"/>
                <a:ext cx="37878" cy="32420"/>
                <a:chOff x="4979233" y="3839798"/>
                <a:chExt cx="37878" cy="32420"/>
              </a:xfrm>
            </p:grpSpPr>
            <p:sp>
              <p:nvSpPr>
                <p:cNvPr id="5242" name="Google Shape;5242;p5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58"/>
              <p:cNvGrpSpPr/>
              <p:nvPr/>
            </p:nvGrpSpPr>
            <p:grpSpPr>
              <a:xfrm>
                <a:off x="4790662" y="3679147"/>
                <a:ext cx="37783" cy="32380"/>
                <a:chOff x="4790662" y="3679147"/>
                <a:chExt cx="37783" cy="32380"/>
              </a:xfrm>
            </p:grpSpPr>
            <p:sp>
              <p:nvSpPr>
                <p:cNvPr id="5245" name="Google Shape;5245;p5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58"/>
              <p:cNvGrpSpPr/>
              <p:nvPr/>
            </p:nvGrpSpPr>
            <p:grpSpPr>
              <a:xfrm>
                <a:off x="4857263" y="3557861"/>
                <a:ext cx="37776" cy="32357"/>
                <a:chOff x="4857263" y="3557861"/>
                <a:chExt cx="37776" cy="32357"/>
              </a:xfrm>
            </p:grpSpPr>
            <p:sp>
              <p:nvSpPr>
                <p:cNvPr id="5248" name="Google Shape;5248;p5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58"/>
              <p:cNvGrpSpPr/>
              <p:nvPr/>
            </p:nvGrpSpPr>
            <p:grpSpPr>
              <a:xfrm>
                <a:off x="4883902" y="3648033"/>
                <a:ext cx="37783" cy="32380"/>
                <a:chOff x="4883902" y="3648033"/>
                <a:chExt cx="37783" cy="32380"/>
              </a:xfrm>
            </p:grpSpPr>
            <p:sp>
              <p:nvSpPr>
                <p:cNvPr id="5251" name="Google Shape;5251;p5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58"/>
              <p:cNvGrpSpPr/>
              <p:nvPr/>
            </p:nvGrpSpPr>
            <p:grpSpPr>
              <a:xfrm>
                <a:off x="4907780" y="3347220"/>
                <a:ext cx="37878" cy="32357"/>
                <a:chOff x="4907780" y="3347220"/>
                <a:chExt cx="37878" cy="32357"/>
              </a:xfrm>
            </p:grpSpPr>
            <p:sp>
              <p:nvSpPr>
                <p:cNvPr id="5254" name="Google Shape;5254;p5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58"/>
              <p:cNvGrpSpPr/>
              <p:nvPr/>
            </p:nvGrpSpPr>
            <p:grpSpPr>
              <a:xfrm>
                <a:off x="5065048" y="3738150"/>
                <a:ext cx="37783" cy="32364"/>
                <a:chOff x="5065048" y="3738150"/>
                <a:chExt cx="37783" cy="32364"/>
              </a:xfrm>
            </p:grpSpPr>
            <p:sp>
              <p:nvSpPr>
                <p:cNvPr id="5257" name="Google Shape;5257;p5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58"/>
              <p:cNvGrpSpPr/>
              <p:nvPr/>
            </p:nvGrpSpPr>
            <p:grpSpPr>
              <a:xfrm>
                <a:off x="5071616" y="3284615"/>
                <a:ext cx="37783" cy="32357"/>
                <a:chOff x="5071616" y="3284615"/>
                <a:chExt cx="37783" cy="32357"/>
              </a:xfrm>
            </p:grpSpPr>
            <p:sp>
              <p:nvSpPr>
                <p:cNvPr id="5260" name="Google Shape;5260;p5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58"/>
              <p:cNvGrpSpPr/>
              <p:nvPr/>
            </p:nvGrpSpPr>
            <p:grpSpPr>
              <a:xfrm>
                <a:off x="5389291" y="3759921"/>
                <a:ext cx="37783" cy="32380"/>
                <a:chOff x="5389291" y="3759921"/>
                <a:chExt cx="37783" cy="32380"/>
              </a:xfrm>
            </p:grpSpPr>
            <p:sp>
              <p:nvSpPr>
                <p:cNvPr id="5263" name="Google Shape;5263;p5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58"/>
              <p:cNvGrpSpPr/>
              <p:nvPr/>
            </p:nvGrpSpPr>
            <p:grpSpPr>
              <a:xfrm>
                <a:off x="5431534" y="3632932"/>
                <a:ext cx="37878" cy="32451"/>
                <a:chOff x="5431534" y="3632932"/>
                <a:chExt cx="37878" cy="32451"/>
              </a:xfrm>
            </p:grpSpPr>
            <p:sp>
              <p:nvSpPr>
                <p:cNvPr id="5266" name="Google Shape;5266;p5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8" name="Google Shape;5268;p58"/>
              <p:cNvGrpSpPr/>
              <p:nvPr/>
            </p:nvGrpSpPr>
            <p:grpSpPr>
              <a:xfrm>
                <a:off x="5540755" y="3544829"/>
                <a:ext cx="37783" cy="32357"/>
                <a:chOff x="5540755" y="3544829"/>
                <a:chExt cx="37783" cy="32357"/>
              </a:xfrm>
            </p:grpSpPr>
            <p:sp>
              <p:nvSpPr>
                <p:cNvPr id="5269" name="Google Shape;5269;p5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58"/>
              <p:cNvGrpSpPr/>
              <p:nvPr/>
            </p:nvGrpSpPr>
            <p:grpSpPr>
              <a:xfrm>
                <a:off x="5579293" y="3412107"/>
                <a:ext cx="37776" cy="32357"/>
                <a:chOff x="5579293" y="3412107"/>
                <a:chExt cx="37776" cy="32357"/>
              </a:xfrm>
            </p:grpSpPr>
            <p:sp>
              <p:nvSpPr>
                <p:cNvPr id="5272" name="Google Shape;5272;p5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58"/>
              <p:cNvGrpSpPr/>
              <p:nvPr/>
            </p:nvGrpSpPr>
            <p:grpSpPr>
              <a:xfrm>
                <a:off x="5801346" y="3284615"/>
                <a:ext cx="37783" cy="32357"/>
                <a:chOff x="5801346" y="3284615"/>
                <a:chExt cx="37783" cy="32357"/>
              </a:xfrm>
            </p:grpSpPr>
            <p:sp>
              <p:nvSpPr>
                <p:cNvPr id="5275" name="Google Shape;5275;p5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58"/>
              <p:cNvGrpSpPr/>
              <p:nvPr/>
            </p:nvGrpSpPr>
            <p:grpSpPr>
              <a:xfrm>
                <a:off x="5763578" y="3399067"/>
                <a:ext cx="37776" cy="32364"/>
                <a:chOff x="5763578" y="3399067"/>
                <a:chExt cx="37776" cy="32364"/>
              </a:xfrm>
            </p:grpSpPr>
            <p:sp>
              <p:nvSpPr>
                <p:cNvPr id="5278" name="Google Shape;5278;p5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58"/>
              <p:cNvGrpSpPr/>
              <p:nvPr/>
            </p:nvGrpSpPr>
            <p:grpSpPr>
              <a:xfrm>
                <a:off x="5395858" y="3230952"/>
                <a:ext cx="37776" cy="32364"/>
                <a:chOff x="5395858" y="3230952"/>
                <a:chExt cx="37776" cy="32364"/>
              </a:xfrm>
            </p:grpSpPr>
            <p:sp>
              <p:nvSpPr>
                <p:cNvPr id="5281" name="Google Shape;5281;p5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58"/>
              <p:cNvGrpSpPr/>
              <p:nvPr/>
            </p:nvGrpSpPr>
            <p:grpSpPr>
              <a:xfrm>
                <a:off x="5264088" y="3188237"/>
                <a:ext cx="37776" cy="32357"/>
                <a:chOff x="5264088" y="3188237"/>
                <a:chExt cx="37776" cy="32357"/>
              </a:xfrm>
            </p:grpSpPr>
            <p:sp>
              <p:nvSpPr>
                <p:cNvPr id="5284" name="Google Shape;5284;p5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58"/>
              <p:cNvGrpSpPr/>
              <p:nvPr/>
            </p:nvGrpSpPr>
            <p:grpSpPr>
              <a:xfrm>
                <a:off x="5585758" y="3237425"/>
                <a:ext cx="37878" cy="32357"/>
                <a:chOff x="5585758" y="3237425"/>
                <a:chExt cx="37878" cy="32357"/>
              </a:xfrm>
            </p:grpSpPr>
            <p:sp>
              <p:nvSpPr>
                <p:cNvPr id="5287" name="Google Shape;5287;p5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58"/>
              <p:cNvGrpSpPr/>
              <p:nvPr/>
            </p:nvGrpSpPr>
            <p:grpSpPr>
              <a:xfrm>
                <a:off x="4874196" y="3291088"/>
                <a:ext cx="37878" cy="32451"/>
                <a:chOff x="4874196" y="3291088"/>
                <a:chExt cx="37878" cy="32451"/>
              </a:xfrm>
            </p:grpSpPr>
            <p:sp>
              <p:nvSpPr>
                <p:cNvPr id="5290" name="Google Shape;5290;p5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58"/>
              <p:cNvGrpSpPr/>
              <p:nvPr/>
            </p:nvGrpSpPr>
            <p:grpSpPr>
              <a:xfrm>
                <a:off x="5197770" y="3785466"/>
                <a:ext cx="37783" cy="32427"/>
                <a:chOff x="5197770" y="3785466"/>
                <a:chExt cx="37783" cy="32427"/>
              </a:xfrm>
            </p:grpSpPr>
            <p:sp>
              <p:nvSpPr>
                <p:cNvPr id="5293" name="Google Shape;5293;p5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58"/>
              <p:cNvGrpSpPr/>
              <p:nvPr/>
            </p:nvGrpSpPr>
            <p:grpSpPr>
              <a:xfrm>
                <a:off x="5177699" y="3492117"/>
                <a:ext cx="37776" cy="32357"/>
                <a:chOff x="5177699" y="3492117"/>
                <a:chExt cx="37776" cy="32357"/>
              </a:xfrm>
            </p:grpSpPr>
            <p:sp>
              <p:nvSpPr>
                <p:cNvPr id="5296" name="Google Shape;5296;p5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58"/>
              <p:cNvGrpSpPr/>
              <p:nvPr/>
            </p:nvGrpSpPr>
            <p:grpSpPr>
              <a:xfrm>
                <a:off x="5349431" y="3622346"/>
                <a:ext cx="37870" cy="32380"/>
                <a:chOff x="5349431" y="3622346"/>
                <a:chExt cx="37870" cy="32380"/>
              </a:xfrm>
            </p:grpSpPr>
            <p:sp>
              <p:nvSpPr>
                <p:cNvPr id="5299" name="Google Shape;5299;p5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58"/>
              <p:cNvGrpSpPr/>
              <p:nvPr/>
            </p:nvGrpSpPr>
            <p:grpSpPr>
              <a:xfrm>
                <a:off x="5068855" y="3563980"/>
                <a:ext cx="53954" cy="46223"/>
                <a:chOff x="5068855" y="3563980"/>
                <a:chExt cx="53954" cy="46223"/>
              </a:xfrm>
            </p:grpSpPr>
            <p:sp>
              <p:nvSpPr>
                <p:cNvPr id="5302" name="Google Shape;5302;p5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58"/>
              <p:cNvGrpSpPr/>
              <p:nvPr/>
            </p:nvGrpSpPr>
            <p:grpSpPr>
              <a:xfrm>
                <a:off x="5037654" y="3392507"/>
                <a:ext cx="37870" cy="32451"/>
                <a:chOff x="5037654" y="3392507"/>
                <a:chExt cx="37870" cy="32451"/>
              </a:xfrm>
            </p:grpSpPr>
            <p:sp>
              <p:nvSpPr>
                <p:cNvPr id="5305" name="Google Shape;5305;p5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58"/>
              <p:cNvGrpSpPr/>
              <p:nvPr/>
            </p:nvGrpSpPr>
            <p:grpSpPr>
              <a:xfrm>
                <a:off x="5456560" y="3368629"/>
                <a:ext cx="37870" cy="32451"/>
                <a:chOff x="5456560" y="3368629"/>
                <a:chExt cx="37870" cy="32451"/>
              </a:xfrm>
            </p:grpSpPr>
            <p:sp>
              <p:nvSpPr>
                <p:cNvPr id="5308" name="Google Shape;5308;p5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58"/>
              <p:cNvGrpSpPr/>
              <p:nvPr/>
            </p:nvGrpSpPr>
            <p:grpSpPr>
              <a:xfrm>
                <a:off x="4755749" y="3501516"/>
                <a:ext cx="46246" cy="39608"/>
                <a:chOff x="4755749" y="3501516"/>
                <a:chExt cx="46246" cy="39608"/>
              </a:xfrm>
            </p:grpSpPr>
            <p:sp>
              <p:nvSpPr>
                <p:cNvPr id="5311" name="Google Shape;5311;p5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58"/>
              <p:cNvGrpSpPr/>
              <p:nvPr/>
            </p:nvGrpSpPr>
            <p:grpSpPr>
              <a:xfrm>
                <a:off x="4681346" y="3485582"/>
                <a:ext cx="37783" cy="32427"/>
                <a:chOff x="4681346" y="3485582"/>
                <a:chExt cx="37783" cy="32427"/>
              </a:xfrm>
            </p:grpSpPr>
            <p:sp>
              <p:nvSpPr>
                <p:cNvPr id="5314" name="Google Shape;5314;p5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58"/>
              <p:cNvGrpSpPr/>
              <p:nvPr/>
            </p:nvGrpSpPr>
            <p:grpSpPr>
              <a:xfrm>
                <a:off x="4767067" y="3291088"/>
                <a:ext cx="37878" cy="32451"/>
                <a:chOff x="4767067" y="3291088"/>
                <a:chExt cx="37878" cy="32451"/>
              </a:xfrm>
            </p:grpSpPr>
            <p:sp>
              <p:nvSpPr>
                <p:cNvPr id="5317" name="Google Shape;5317;p5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58"/>
              <p:cNvGrpSpPr/>
              <p:nvPr/>
            </p:nvGrpSpPr>
            <p:grpSpPr>
              <a:xfrm>
                <a:off x="4687819" y="3405539"/>
                <a:ext cx="37776" cy="32451"/>
                <a:chOff x="4687819" y="3405539"/>
                <a:chExt cx="37776" cy="32451"/>
              </a:xfrm>
            </p:grpSpPr>
            <p:sp>
              <p:nvSpPr>
                <p:cNvPr id="5320" name="Google Shape;5320;p5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58"/>
              <p:cNvGrpSpPr/>
              <p:nvPr/>
            </p:nvGrpSpPr>
            <p:grpSpPr>
              <a:xfrm>
                <a:off x="4923101" y="3444809"/>
                <a:ext cx="52813" cy="45318"/>
                <a:chOff x="4923101" y="3444809"/>
                <a:chExt cx="52813" cy="45318"/>
              </a:xfrm>
            </p:grpSpPr>
            <p:sp>
              <p:nvSpPr>
                <p:cNvPr id="5323" name="Google Shape;5323;p5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58"/>
              <p:cNvGrpSpPr/>
              <p:nvPr/>
            </p:nvGrpSpPr>
            <p:grpSpPr>
              <a:xfrm>
                <a:off x="4846040" y="3654750"/>
                <a:ext cx="31405" cy="26993"/>
                <a:chOff x="4846040" y="3654750"/>
                <a:chExt cx="31405" cy="26993"/>
              </a:xfrm>
            </p:grpSpPr>
            <p:sp>
              <p:nvSpPr>
                <p:cNvPr id="5326" name="Google Shape;5326;p5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58"/>
              <p:cNvGrpSpPr/>
              <p:nvPr/>
            </p:nvGrpSpPr>
            <p:grpSpPr>
              <a:xfrm>
                <a:off x="4925673" y="3691700"/>
                <a:ext cx="40253" cy="34472"/>
                <a:chOff x="4925673" y="3691700"/>
                <a:chExt cx="40253" cy="34472"/>
              </a:xfrm>
            </p:grpSpPr>
            <p:sp>
              <p:nvSpPr>
                <p:cNvPr id="5329" name="Google Shape;5329;p5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58"/>
              <p:cNvGrpSpPr/>
              <p:nvPr/>
            </p:nvGrpSpPr>
            <p:grpSpPr>
              <a:xfrm>
                <a:off x="4894653" y="3740848"/>
                <a:ext cx="31405" cy="26906"/>
                <a:chOff x="4894653" y="3740848"/>
                <a:chExt cx="31405" cy="26906"/>
              </a:xfrm>
            </p:grpSpPr>
            <p:sp>
              <p:nvSpPr>
                <p:cNvPr id="5332" name="Google Shape;5332;p5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58"/>
              <p:cNvGrpSpPr/>
              <p:nvPr/>
            </p:nvGrpSpPr>
            <p:grpSpPr>
              <a:xfrm>
                <a:off x="4962300" y="3696348"/>
                <a:ext cx="38255" cy="32773"/>
                <a:chOff x="4962300" y="3696348"/>
                <a:chExt cx="38255" cy="32773"/>
              </a:xfrm>
            </p:grpSpPr>
            <p:sp>
              <p:nvSpPr>
                <p:cNvPr id="5335" name="Google Shape;5335;p5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58"/>
              <p:cNvGrpSpPr/>
              <p:nvPr/>
            </p:nvGrpSpPr>
            <p:grpSpPr>
              <a:xfrm>
                <a:off x="4980185" y="3743349"/>
                <a:ext cx="31499" cy="26969"/>
                <a:chOff x="4980185" y="3743349"/>
                <a:chExt cx="31499" cy="26969"/>
              </a:xfrm>
            </p:grpSpPr>
            <p:sp>
              <p:nvSpPr>
                <p:cNvPr id="5338" name="Google Shape;5338;p5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58"/>
              <p:cNvGrpSpPr/>
              <p:nvPr/>
            </p:nvGrpSpPr>
            <p:grpSpPr>
              <a:xfrm>
                <a:off x="5013768" y="3734312"/>
                <a:ext cx="31499" cy="26969"/>
                <a:chOff x="5013768" y="3734312"/>
                <a:chExt cx="31499" cy="26969"/>
              </a:xfrm>
            </p:grpSpPr>
            <p:sp>
              <p:nvSpPr>
                <p:cNvPr id="5341" name="Google Shape;5341;p5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58"/>
              <p:cNvGrpSpPr/>
              <p:nvPr/>
            </p:nvGrpSpPr>
            <p:grpSpPr>
              <a:xfrm>
                <a:off x="5036703" y="3764545"/>
                <a:ext cx="31499" cy="26898"/>
                <a:chOff x="5036703" y="3764545"/>
                <a:chExt cx="31499" cy="26898"/>
              </a:xfrm>
            </p:grpSpPr>
            <p:sp>
              <p:nvSpPr>
                <p:cNvPr id="5344" name="Google Shape;5344;p5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58"/>
              <p:cNvGrpSpPr/>
              <p:nvPr/>
            </p:nvGrpSpPr>
            <p:grpSpPr>
              <a:xfrm>
                <a:off x="4953546" y="3768352"/>
                <a:ext cx="31405" cy="26898"/>
                <a:chOff x="4953546" y="3768352"/>
                <a:chExt cx="31405" cy="26898"/>
              </a:xfrm>
            </p:grpSpPr>
            <p:sp>
              <p:nvSpPr>
                <p:cNvPr id="5347" name="Google Shape;5347;p5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58"/>
              <p:cNvGrpSpPr/>
              <p:nvPr/>
            </p:nvGrpSpPr>
            <p:grpSpPr>
              <a:xfrm>
                <a:off x="4964770" y="3814016"/>
                <a:ext cx="31499" cy="26993"/>
                <a:chOff x="4964770" y="3814016"/>
                <a:chExt cx="31499" cy="26993"/>
              </a:xfrm>
            </p:grpSpPr>
            <p:sp>
              <p:nvSpPr>
                <p:cNvPr id="5350" name="Google Shape;5350;p5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58"/>
              <p:cNvGrpSpPr/>
              <p:nvPr/>
            </p:nvGrpSpPr>
            <p:grpSpPr>
              <a:xfrm>
                <a:off x="4923290" y="3800504"/>
                <a:ext cx="31468" cy="26898"/>
                <a:chOff x="4923290" y="3800504"/>
                <a:chExt cx="31468" cy="26898"/>
              </a:xfrm>
            </p:grpSpPr>
            <p:sp>
              <p:nvSpPr>
                <p:cNvPr id="5353" name="Google Shape;5353;p5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58"/>
              <p:cNvGrpSpPr/>
              <p:nvPr/>
            </p:nvGrpSpPr>
            <p:grpSpPr>
              <a:xfrm>
                <a:off x="5108534" y="3650943"/>
                <a:ext cx="31405" cy="26993"/>
                <a:chOff x="5108534" y="3650943"/>
                <a:chExt cx="31405" cy="26993"/>
              </a:xfrm>
            </p:grpSpPr>
            <p:sp>
              <p:nvSpPr>
                <p:cNvPr id="5356" name="Google Shape;5356;p5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58"/>
              <p:cNvGrpSpPr/>
              <p:nvPr/>
            </p:nvGrpSpPr>
            <p:grpSpPr>
              <a:xfrm>
                <a:off x="5119380" y="3760739"/>
                <a:ext cx="31499" cy="26993"/>
                <a:chOff x="5119380" y="3760739"/>
                <a:chExt cx="31499" cy="26993"/>
              </a:xfrm>
            </p:grpSpPr>
            <p:sp>
              <p:nvSpPr>
                <p:cNvPr id="5359" name="Google Shape;5359;p5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58"/>
              <p:cNvGrpSpPr/>
              <p:nvPr/>
            </p:nvGrpSpPr>
            <p:grpSpPr>
              <a:xfrm>
                <a:off x="5119380" y="3788235"/>
                <a:ext cx="31499" cy="26993"/>
                <a:chOff x="5119380" y="3788235"/>
                <a:chExt cx="31499" cy="26993"/>
              </a:xfrm>
            </p:grpSpPr>
            <p:sp>
              <p:nvSpPr>
                <p:cNvPr id="5362" name="Google Shape;5362;p5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58"/>
              <p:cNvGrpSpPr/>
              <p:nvPr/>
            </p:nvGrpSpPr>
            <p:grpSpPr>
              <a:xfrm>
                <a:off x="5158005" y="3875284"/>
                <a:ext cx="31405" cy="27001"/>
                <a:chOff x="5158005" y="3875284"/>
                <a:chExt cx="31405" cy="27001"/>
              </a:xfrm>
            </p:grpSpPr>
            <p:sp>
              <p:nvSpPr>
                <p:cNvPr id="5365" name="Google Shape;5365;p5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58"/>
              <p:cNvGrpSpPr/>
              <p:nvPr/>
            </p:nvGrpSpPr>
            <p:grpSpPr>
              <a:xfrm>
                <a:off x="5233163" y="3764545"/>
                <a:ext cx="31499" cy="26898"/>
                <a:chOff x="5233163" y="3764545"/>
                <a:chExt cx="31499" cy="26898"/>
              </a:xfrm>
            </p:grpSpPr>
            <p:sp>
              <p:nvSpPr>
                <p:cNvPr id="5368" name="Google Shape;5368;p5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58"/>
              <p:cNvGrpSpPr/>
              <p:nvPr/>
            </p:nvGrpSpPr>
            <p:grpSpPr>
              <a:xfrm>
                <a:off x="5276168" y="3805545"/>
                <a:ext cx="31499" cy="26906"/>
                <a:chOff x="5276168" y="3805545"/>
                <a:chExt cx="31499" cy="26906"/>
              </a:xfrm>
            </p:grpSpPr>
            <p:sp>
              <p:nvSpPr>
                <p:cNvPr id="5371" name="Google Shape;5371;p5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58"/>
              <p:cNvGrpSpPr/>
              <p:nvPr/>
            </p:nvGrpSpPr>
            <p:grpSpPr>
              <a:xfrm>
                <a:off x="5294053" y="3851933"/>
                <a:ext cx="31405" cy="26945"/>
                <a:chOff x="5294053" y="3851933"/>
                <a:chExt cx="31405" cy="26945"/>
              </a:xfrm>
            </p:grpSpPr>
            <p:sp>
              <p:nvSpPr>
                <p:cNvPr id="5374" name="Google Shape;5374;p5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58"/>
              <p:cNvGrpSpPr/>
              <p:nvPr/>
            </p:nvGrpSpPr>
            <p:grpSpPr>
              <a:xfrm>
                <a:off x="5341723" y="3851902"/>
                <a:ext cx="31405" cy="26977"/>
                <a:chOff x="5341723" y="3851902"/>
                <a:chExt cx="31405" cy="26977"/>
              </a:xfrm>
            </p:grpSpPr>
            <p:sp>
              <p:nvSpPr>
                <p:cNvPr id="5377" name="Google Shape;5377;p5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58"/>
              <p:cNvGrpSpPr/>
              <p:nvPr/>
            </p:nvGrpSpPr>
            <p:grpSpPr>
              <a:xfrm>
                <a:off x="5054871" y="3507855"/>
                <a:ext cx="31405" cy="26993"/>
                <a:chOff x="5054871" y="3507855"/>
                <a:chExt cx="31405" cy="26993"/>
              </a:xfrm>
            </p:grpSpPr>
            <p:sp>
              <p:nvSpPr>
                <p:cNvPr id="5380" name="Google Shape;5380;p5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58"/>
              <p:cNvGrpSpPr/>
              <p:nvPr/>
            </p:nvGrpSpPr>
            <p:grpSpPr>
              <a:xfrm>
                <a:off x="4876579" y="3675325"/>
                <a:ext cx="31405" cy="26969"/>
                <a:chOff x="4876579" y="3675325"/>
                <a:chExt cx="31405" cy="26969"/>
              </a:xfrm>
            </p:grpSpPr>
            <p:sp>
              <p:nvSpPr>
                <p:cNvPr id="5383" name="Google Shape;5383;p5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58"/>
              <p:cNvGrpSpPr/>
              <p:nvPr/>
            </p:nvGrpSpPr>
            <p:grpSpPr>
              <a:xfrm>
                <a:off x="4842233" y="3688333"/>
                <a:ext cx="31405" cy="26993"/>
                <a:chOff x="4842233" y="3688333"/>
                <a:chExt cx="31405" cy="26993"/>
              </a:xfrm>
            </p:grpSpPr>
            <p:sp>
              <p:nvSpPr>
                <p:cNvPr id="5386" name="Google Shape;5386;p5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58"/>
              <p:cNvGrpSpPr/>
              <p:nvPr/>
            </p:nvGrpSpPr>
            <p:grpSpPr>
              <a:xfrm>
                <a:off x="5187876" y="3608032"/>
                <a:ext cx="31405" cy="27001"/>
                <a:chOff x="5187876" y="3608032"/>
                <a:chExt cx="31405" cy="27001"/>
              </a:xfrm>
            </p:grpSpPr>
            <p:sp>
              <p:nvSpPr>
                <p:cNvPr id="5389" name="Google Shape;5389;p5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1" name="Google Shape;5391;p5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3" name="Google Shape;5393;p58"/>
              <p:cNvGrpSpPr/>
              <p:nvPr/>
            </p:nvGrpSpPr>
            <p:grpSpPr>
              <a:xfrm>
                <a:off x="5269224" y="3304167"/>
                <a:ext cx="40253" cy="34402"/>
                <a:chOff x="5269224" y="3304167"/>
                <a:chExt cx="40253" cy="34402"/>
              </a:xfrm>
            </p:grpSpPr>
            <p:sp>
              <p:nvSpPr>
                <p:cNvPr id="5394" name="Google Shape;5394;p5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58"/>
              <p:cNvGrpSpPr/>
              <p:nvPr/>
            </p:nvGrpSpPr>
            <p:grpSpPr>
              <a:xfrm>
                <a:off x="5327354" y="3476615"/>
                <a:ext cx="49864" cy="42723"/>
                <a:chOff x="5327354" y="3476615"/>
                <a:chExt cx="49864" cy="42723"/>
              </a:xfrm>
            </p:grpSpPr>
            <p:sp>
              <p:nvSpPr>
                <p:cNvPr id="5397" name="Google Shape;5397;p5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9" name="Google Shape;5399;p5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1" name="Google Shape;5401;p58"/>
              <p:cNvGrpSpPr/>
              <p:nvPr/>
            </p:nvGrpSpPr>
            <p:grpSpPr>
              <a:xfrm>
                <a:off x="5341723" y="3775957"/>
                <a:ext cx="31405" cy="26898"/>
                <a:chOff x="5341723" y="3775957"/>
                <a:chExt cx="31405" cy="26898"/>
              </a:xfrm>
            </p:grpSpPr>
            <p:sp>
              <p:nvSpPr>
                <p:cNvPr id="5402" name="Google Shape;5402;p5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4" name="Google Shape;5404;p58"/>
              <p:cNvGrpSpPr/>
              <p:nvPr/>
            </p:nvGrpSpPr>
            <p:grpSpPr>
              <a:xfrm>
                <a:off x="5439053" y="3699274"/>
                <a:ext cx="31405" cy="26898"/>
                <a:chOff x="5439053" y="3699274"/>
                <a:chExt cx="31405" cy="26898"/>
              </a:xfrm>
            </p:grpSpPr>
            <p:sp>
              <p:nvSpPr>
                <p:cNvPr id="5405" name="Google Shape;5405;p5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58"/>
              <p:cNvGrpSpPr/>
              <p:nvPr/>
            </p:nvGrpSpPr>
            <p:grpSpPr>
              <a:xfrm>
                <a:off x="5412414" y="3622307"/>
                <a:ext cx="31499" cy="26993"/>
                <a:chOff x="5412414" y="3622307"/>
                <a:chExt cx="31499" cy="26993"/>
              </a:xfrm>
            </p:grpSpPr>
            <p:sp>
              <p:nvSpPr>
                <p:cNvPr id="5408" name="Google Shape;5408;p5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58"/>
              <p:cNvGrpSpPr/>
              <p:nvPr/>
            </p:nvGrpSpPr>
            <p:grpSpPr>
              <a:xfrm>
                <a:off x="5476254" y="3473949"/>
                <a:ext cx="26835" cy="26930"/>
                <a:chOff x="5476254" y="3473949"/>
                <a:chExt cx="26835" cy="26930"/>
              </a:xfrm>
            </p:grpSpPr>
            <p:sp>
              <p:nvSpPr>
                <p:cNvPr id="5411" name="Google Shape;5411;p5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3" name="Google Shape;5413;p58"/>
              <p:cNvGrpSpPr/>
              <p:nvPr/>
            </p:nvGrpSpPr>
            <p:grpSpPr>
              <a:xfrm>
                <a:off x="5564547" y="3481594"/>
                <a:ext cx="31397" cy="26898"/>
                <a:chOff x="5564547" y="3481594"/>
                <a:chExt cx="31397" cy="26898"/>
              </a:xfrm>
            </p:grpSpPr>
            <p:sp>
              <p:nvSpPr>
                <p:cNvPr id="5414" name="Google Shape;5414;p5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58"/>
              <p:cNvGrpSpPr/>
              <p:nvPr/>
            </p:nvGrpSpPr>
            <p:grpSpPr>
              <a:xfrm>
                <a:off x="5534101" y="3470174"/>
                <a:ext cx="31397" cy="26906"/>
                <a:chOff x="5534101" y="3470174"/>
                <a:chExt cx="31397" cy="26906"/>
              </a:xfrm>
            </p:grpSpPr>
            <p:sp>
              <p:nvSpPr>
                <p:cNvPr id="5417" name="Google Shape;5417;p5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58"/>
              <p:cNvGrpSpPr/>
              <p:nvPr/>
            </p:nvGrpSpPr>
            <p:grpSpPr>
              <a:xfrm>
                <a:off x="5610879" y="3314486"/>
                <a:ext cx="31499" cy="26938"/>
                <a:chOff x="5610879" y="3314486"/>
                <a:chExt cx="31499" cy="26938"/>
              </a:xfrm>
            </p:grpSpPr>
            <p:sp>
              <p:nvSpPr>
                <p:cNvPr id="5420" name="Google Shape;5420;p5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58"/>
              <p:cNvGrpSpPr/>
              <p:nvPr/>
            </p:nvGrpSpPr>
            <p:grpSpPr>
              <a:xfrm>
                <a:off x="4834525" y="3501382"/>
                <a:ext cx="31499" cy="26898"/>
                <a:chOff x="4834525" y="3501382"/>
                <a:chExt cx="31499" cy="26898"/>
              </a:xfrm>
            </p:grpSpPr>
            <p:sp>
              <p:nvSpPr>
                <p:cNvPr id="5423" name="Google Shape;5423;p5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58"/>
              <p:cNvGrpSpPr/>
              <p:nvPr/>
            </p:nvGrpSpPr>
            <p:grpSpPr>
              <a:xfrm>
                <a:off x="4898460" y="3580158"/>
                <a:ext cx="31405" cy="26898"/>
                <a:chOff x="4898460" y="3580158"/>
                <a:chExt cx="31405" cy="26898"/>
              </a:xfrm>
            </p:grpSpPr>
            <p:sp>
              <p:nvSpPr>
                <p:cNvPr id="5426" name="Google Shape;5426;p5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8" name="Google Shape;5428;p58"/>
              <p:cNvGrpSpPr/>
              <p:nvPr/>
            </p:nvGrpSpPr>
            <p:grpSpPr>
              <a:xfrm>
                <a:off x="4882667" y="3608032"/>
                <a:ext cx="31499" cy="27001"/>
                <a:chOff x="4882667" y="3608032"/>
                <a:chExt cx="31499" cy="27001"/>
              </a:xfrm>
            </p:grpSpPr>
            <p:sp>
              <p:nvSpPr>
                <p:cNvPr id="5429" name="Google Shape;5429;p5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58"/>
              <p:cNvGrpSpPr/>
              <p:nvPr/>
            </p:nvGrpSpPr>
            <p:grpSpPr>
              <a:xfrm>
                <a:off x="4843373" y="3631407"/>
                <a:ext cx="16273" cy="16186"/>
                <a:chOff x="4843373" y="3631407"/>
                <a:chExt cx="16273" cy="16186"/>
              </a:xfrm>
            </p:grpSpPr>
            <p:sp>
              <p:nvSpPr>
                <p:cNvPr id="5432" name="Google Shape;5432;p5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58"/>
              <p:cNvGrpSpPr/>
              <p:nvPr/>
            </p:nvGrpSpPr>
            <p:grpSpPr>
              <a:xfrm>
                <a:off x="4727773" y="3591578"/>
                <a:ext cx="31499" cy="26898"/>
                <a:chOff x="4727773" y="3591578"/>
                <a:chExt cx="31499" cy="26898"/>
              </a:xfrm>
            </p:grpSpPr>
            <p:sp>
              <p:nvSpPr>
                <p:cNvPr id="5435" name="Google Shape;5435;p5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7" name="Google Shape;5437;p5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9" name="Google Shape;5439;p58"/>
              <p:cNvGrpSpPr/>
              <p:nvPr/>
            </p:nvGrpSpPr>
            <p:grpSpPr>
              <a:xfrm>
                <a:off x="4609421" y="3577398"/>
                <a:ext cx="31499" cy="27001"/>
                <a:chOff x="4609421" y="3577398"/>
                <a:chExt cx="31499" cy="27001"/>
              </a:xfrm>
            </p:grpSpPr>
            <p:sp>
              <p:nvSpPr>
                <p:cNvPr id="5440" name="Google Shape;5440;p5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58"/>
              <p:cNvGrpSpPr/>
              <p:nvPr/>
            </p:nvGrpSpPr>
            <p:grpSpPr>
              <a:xfrm>
                <a:off x="4649289" y="3577398"/>
                <a:ext cx="31499" cy="27001"/>
                <a:chOff x="4649289" y="3577398"/>
                <a:chExt cx="31499" cy="27001"/>
              </a:xfrm>
            </p:grpSpPr>
            <p:sp>
              <p:nvSpPr>
                <p:cNvPr id="5443" name="Google Shape;5443;p5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5" name="Google Shape;5445;p58"/>
              <p:cNvGrpSpPr/>
              <p:nvPr/>
            </p:nvGrpSpPr>
            <p:grpSpPr>
              <a:xfrm>
                <a:off x="4605614" y="3639523"/>
                <a:ext cx="31499" cy="26906"/>
                <a:chOff x="4605614" y="3639523"/>
                <a:chExt cx="31499" cy="26906"/>
              </a:xfrm>
            </p:grpSpPr>
            <p:sp>
              <p:nvSpPr>
                <p:cNvPr id="5446" name="Google Shape;5446;p5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58"/>
              <p:cNvGrpSpPr/>
              <p:nvPr/>
            </p:nvGrpSpPr>
            <p:grpSpPr>
              <a:xfrm>
                <a:off x="4785149" y="3618846"/>
                <a:ext cx="26930" cy="26843"/>
                <a:chOff x="4785149" y="3618846"/>
                <a:chExt cx="26930" cy="26843"/>
              </a:xfrm>
            </p:grpSpPr>
            <p:sp>
              <p:nvSpPr>
                <p:cNvPr id="5449" name="Google Shape;5449;p5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58"/>
              <p:cNvGrpSpPr/>
              <p:nvPr/>
            </p:nvGrpSpPr>
            <p:grpSpPr>
              <a:xfrm>
                <a:off x="4810167" y="3601567"/>
                <a:ext cx="31405" cy="26898"/>
                <a:chOff x="4810167" y="3601567"/>
                <a:chExt cx="31405" cy="26898"/>
              </a:xfrm>
            </p:grpSpPr>
            <p:sp>
              <p:nvSpPr>
                <p:cNvPr id="5452" name="Google Shape;5452;p5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58"/>
              <p:cNvGrpSpPr/>
              <p:nvPr/>
            </p:nvGrpSpPr>
            <p:grpSpPr>
              <a:xfrm>
                <a:off x="4831002" y="3373230"/>
                <a:ext cx="31405" cy="26898"/>
                <a:chOff x="4831002" y="3373230"/>
                <a:chExt cx="31405" cy="26898"/>
              </a:xfrm>
            </p:grpSpPr>
            <p:sp>
              <p:nvSpPr>
                <p:cNvPr id="5455" name="Google Shape;5455;p5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58"/>
              <p:cNvGrpSpPr/>
              <p:nvPr/>
            </p:nvGrpSpPr>
            <p:grpSpPr>
              <a:xfrm>
                <a:off x="4719311" y="3355054"/>
                <a:ext cx="31499" cy="27001"/>
                <a:chOff x="4719311" y="3355054"/>
                <a:chExt cx="31499" cy="27001"/>
              </a:xfrm>
            </p:grpSpPr>
            <p:sp>
              <p:nvSpPr>
                <p:cNvPr id="5458" name="Google Shape;5458;p5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58"/>
              <p:cNvGrpSpPr/>
              <p:nvPr/>
            </p:nvGrpSpPr>
            <p:grpSpPr>
              <a:xfrm>
                <a:off x="4798755" y="3450260"/>
                <a:ext cx="26930" cy="26930"/>
                <a:chOff x="4798755" y="3450260"/>
                <a:chExt cx="26930" cy="26930"/>
              </a:xfrm>
            </p:grpSpPr>
            <p:sp>
              <p:nvSpPr>
                <p:cNvPr id="5461" name="Google Shape;5461;p5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58"/>
              <p:cNvGrpSpPr/>
              <p:nvPr/>
            </p:nvGrpSpPr>
            <p:grpSpPr>
              <a:xfrm>
                <a:off x="4645576" y="3467555"/>
                <a:ext cx="31405" cy="26953"/>
                <a:chOff x="4645576" y="3467555"/>
                <a:chExt cx="31405" cy="26953"/>
              </a:xfrm>
            </p:grpSpPr>
            <p:sp>
              <p:nvSpPr>
                <p:cNvPr id="5464" name="Google Shape;5464;p5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58"/>
              <p:cNvGrpSpPr/>
              <p:nvPr/>
            </p:nvGrpSpPr>
            <p:grpSpPr>
              <a:xfrm>
                <a:off x="4687631" y="3583965"/>
                <a:ext cx="31499" cy="26898"/>
                <a:chOff x="4687631" y="3583965"/>
                <a:chExt cx="31499" cy="26898"/>
              </a:xfrm>
            </p:grpSpPr>
            <p:sp>
              <p:nvSpPr>
                <p:cNvPr id="5467" name="Google Shape;5467;p5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58"/>
              <p:cNvGrpSpPr/>
              <p:nvPr/>
            </p:nvGrpSpPr>
            <p:grpSpPr>
              <a:xfrm>
                <a:off x="4719311" y="3471314"/>
                <a:ext cx="31499" cy="27001"/>
                <a:chOff x="4719311" y="3471314"/>
                <a:chExt cx="31499" cy="27001"/>
              </a:xfrm>
            </p:grpSpPr>
            <p:sp>
              <p:nvSpPr>
                <p:cNvPr id="5470" name="Google Shape;5470;p5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58"/>
              <p:cNvGrpSpPr/>
              <p:nvPr/>
            </p:nvGrpSpPr>
            <p:grpSpPr>
              <a:xfrm>
                <a:off x="4719311" y="3434404"/>
                <a:ext cx="31499" cy="26898"/>
                <a:chOff x="4719311" y="3434404"/>
                <a:chExt cx="31499" cy="26898"/>
              </a:xfrm>
            </p:grpSpPr>
            <p:sp>
              <p:nvSpPr>
                <p:cNvPr id="5473" name="Google Shape;5473;p5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58"/>
              <p:cNvGrpSpPr/>
              <p:nvPr/>
            </p:nvGrpSpPr>
            <p:grpSpPr>
              <a:xfrm>
                <a:off x="4768876" y="3401772"/>
                <a:ext cx="31499" cy="26898"/>
                <a:chOff x="4768876" y="3401772"/>
                <a:chExt cx="31499" cy="26898"/>
              </a:xfrm>
            </p:grpSpPr>
            <p:sp>
              <p:nvSpPr>
                <p:cNvPr id="5476" name="Google Shape;5476;p5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58"/>
              <p:cNvGrpSpPr/>
              <p:nvPr/>
            </p:nvGrpSpPr>
            <p:grpSpPr>
              <a:xfrm>
                <a:off x="4762214" y="3471377"/>
                <a:ext cx="26938" cy="26938"/>
                <a:chOff x="4762214" y="3471377"/>
                <a:chExt cx="26938" cy="26938"/>
              </a:xfrm>
            </p:grpSpPr>
            <p:sp>
              <p:nvSpPr>
                <p:cNvPr id="5479" name="Google Shape;5479;p5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58"/>
              <p:cNvGrpSpPr/>
              <p:nvPr/>
            </p:nvGrpSpPr>
            <p:grpSpPr>
              <a:xfrm>
                <a:off x="4790473" y="3344782"/>
                <a:ext cx="31405" cy="26898"/>
                <a:chOff x="4790473" y="3344782"/>
                <a:chExt cx="31405" cy="26898"/>
              </a:xfrm>
            </p:grpSpPr>
            <p:sp>
              <p:nvSpPr>
                <p:cNvPr id="5482" name="Google Shape;5482;p5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58"/>
              <p:cNvGrpSpPr/>
              <p:nvPr/>
            </p:nvGrpSpPr>
            <p:grpSpPr>
              <a:xfrm>
                <a:off x="4823774" y="3950733"/>
                <a:ext cx="37398" cy="32034"/>
                <a:chOff x="4823774" y="3950733"/>
                <a:chExt cx="37398" cy="32034"/>
              </a:xfrm>
            </p:grpSpPr>
            <p:sp>
              <p:nvSpPr>
                <p:cNvPr id="5485" name="Google Shape;5485;p5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58"/>
              <p:cNvGrpSpPr/>
              <p:nvPr/>
            </p:nvGrpSpPr>
            <p:grpSpPr>
              <a:xfrm>
                <a:off x="4823396" y="4110566"/>
                <a:ext cx="31405" cy="26906"/>
                <a:chOff x="4823396" y="4110566"/>
                <a:chExt cx="31405" cy="26906"/>
              </a:xfrm>
            </p:grpSpPr>
            <p:sp>
              <p:nvSpPr>
                <p:cNvPr id="5488" name="Google Shape;5488;p5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58"/>
              <p:cNvGrpSpPr/>
              <p:nvPr/>
            </p:nvGrpSpPr>
            <p:grpSpPr>
              <a:xfrm>
                <a:off x="4838332" y="3821150"/>
                <a:ext cx="31499" cy="26898"/>
                <a:chOff x="4838332" y="3821150"/>
                <a:chExt cx="31499" cy="26898"/>
              </a:xfrm>
            </p:grpSpPr>
            <p:sp>
              <p:nvSpPr>
                <p:cNvPr id="5491" name="Google Shape;5491;p5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58"/>
              <p:cNvGrpSpPr/>
              <p:nvPr/>
            </p:nvGrpSpPr>
            <p:grpSpPr>
              <a:xfrm>
                <a:off x="4661275" y="3815007"/>
                <a:ext cx="36824" cy="31523"/>
                <a:chOff x="4661275" y="3815007"/>
                <a:chExt cx="36824" cy="31523"/>
              </a:xfrm>
            </p:grpSpPr>
            <p:sp>
              <p:nvSpPr>
                <p:cNvPr id="5494" name="Google Shape;5494;p5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58"/>
              <p:cNvGrpSpPr/>
              <p:nvPr/>
            </p:nvGrpSpPr>
            <p:grpSpPr>
              <a:xfrm>
                <a:off x="4558998" y="3851037"/>
                <a:ext cx="33591" cy="28699"/>
                <a:chOff x="4558998" y="3851037"/>
                <a:chExt cx="33591" cy="28699"/>
              </a:xfrm>
            </p:grpSpPr>
            <p:sp>
              <p:nvSpPr>
                <p:cNvPr id="5497" name="Google Shape;5497;p5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58"/>
              <p:cNvGrpSpPr/>
              <p:nvPr/>
            </p:nvGrpSpPr>
            <p:grpSpPr>
              <a:xfrm>
                <a:off x="4696762" y="3638587"/>
                <a:ext cx="33591" cy="28794"/>
                <a:chOff x="4696762" y="3638587"/>
                <a:chExt cx="33591" cy="28794"/>
              </a:xfrm>
            </p:grpSpPr>
            <p:sp>
              <p:nvSpPr>
                <p:cNvPr id="5500" name="Google Shape;5500;p5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58"/>
              <p:cNvGrpSpPr/>
              <p:nvPr/>
            </p:nvGrpSpPr>
            <p:grpSpPr>
              <a:xfrm>
                <a:off x="4929479" y="3939140"/>
                <a:ext cx="33497" cy="28692"/>
                <a:chOff x="4929479" y="3939140"/>
                <a:chExt cx="33497" cy="28692"/>
              </a:xfrm>
            </p:grpSpPr>
            <p:sp>
              <p:nvSpPr>
                <p:cNvPr id="5503" name="Google Shape;5503;p5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58"/>
              <p:cNvGrpSpPr/>
              <p:nvPr/>
            </p:nvGrpSpPr>
            <p:grpSpPr>
              <a:xfrm>
                <a:off x="4907119" y="3986039"/>
                <a:ext cx="33497" cy="28699"/>
                <a:chOff x="4907119" y="3986039"/>
                <a:chExt cx="33497" cy="28699"/>
              </a:xfrm>
            </p:grpSpPr>
            <p:sp>
              <p:nvSpPr>
                <p:cNvPr id="5506" name="Google Shape;5506;p5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58"/>
              <p:cNvGrpSpPr/>
              <p:nvPr/>
            </p:nvGrpSpPr>
            <p:grpSpPr>
              <a:xfrm>
                <a:off x="4911783" y="4048102"/>
                <a:ext cx="33591" cy="28762"/>
                <a:chOff x="4911783" y="4048102"/>
                <a:chExt cx="33591" cy="28762"/>
              </a:xfrm>
            </p:grpSpPr>
            <p:sp>
              <p:nvSpPr>
                <p:cNvPr id="5509" name="Google Shape;5509;p5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1" name="Google Shape;5511;p5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3" name="Google Shape;5513;p58"/>
              <p:cNvGrpSpPr/>
              <p:nvPr/>
            </p:nvGrpSpPr>
            <p:grpSpPr>
              <a:xfrm>
                <a:off x="4762623" y="3837847"/>
                <a:ext cx="42416" cy="36273"/>
                <a:chOff x="4762623" y="3837847"/>
                <a:chExt cx="42416" cy="36273"/>
              </a:xfrm>
            </p:grpSpPr>
            <p:sp>
              <p:nvSpPr>
                <p:cNvPr id="5514" name="Google Shape;5514;p5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6" name="Google Shape;5516;p58"/>
              <p:cNvGrpSpPr/>
              <p:nvPr/>
            </p:nvGrpSpPr>
            <p:grpSpPr>
              <a:xfrm>
                <a:off x="4746044" y="4104966"/>
                <a:ext cx="33497" cy="28699"/>
                <a:chOff x="4746044" y="4104966"/>
                <a:chExt cx="33497" cy="28699"/>
              </a:xfrm>
            </p:grpSpPr>
            <p:sp>
              <p:nvSpPr>
                <p:cNvPr id="5517" name="Google Shape;5517;p5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58"/>
              <p:cNvGrpSpPr/>
              <p:nvPr/>
            </p:nvGrpSpPr>
            <p:grpSpPr>
              <a:xfrm>
                <a:off x="4859646" y="4162554"/>
                <a:ext cx="33591" cy="28762"/>
                <a:chOff x="4859646" y="4162554"/>
                <a:chExt cx="33591" cy="28762"/>
              </a:xfrm>
            </p:grpSpPr>
            <p:sp>
              <p:nvSpPr>
                <p:cNvPr id="5520" name="Google Shape;5520;p5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2" name="Google Shape;5522;p58"/>
            <p:cNvGrpSpPr/>
            <p:nvPr/>
          </p:nvGrpSpPr>
          <p:grpSpPr>
            <a:xfrm>
              <a:off x="3597785" y="3274438"/>
              <a:ext cx="855610" cy="1122100"/>
              <a:chOff x="3597785" y="3274438"/>
              <a:chExt cx="855610" cy="1122100"/>
            </a:xfrm>
          </p:grpSpPr>
          <p:grpSp>
            <p:nvGrpSpPr>
              <p:cNvPr id="5523" name="Google Shape;5523;p58"/>
              <p:cNvGrpSpPr/>
              <p:nvPr/>
            </p:nvGrpSpPr>
            <p:grpSpPr>
              <a:xfrm>
                <a:off x="3617857" y="3284717"/>
                <a:ext cx="826785" cy="1099165"/>
                <a:chOff x="3617857" y="3284717"/>
                <a:chExt cx="826785" cy="1099165"/>
              </a:xfrm>
            </p:grpSpPr>
            <p:sp>
              <p:nvSpPr>
                <p:cNvPr id="5524" name="Google Shape;5524;p5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58"/>
              <p:cNvGrpSpPr/>
              <p:nvPr/>
            </p:nvGrpSpPr>
            <p:grpSpPr>
              <a:xfrm>
                <a:off x="4180904" y="4251758"/>
                <a:ext cx="37783" cy="32420"/>
                <a:chOff x="4180904" y="4251758"/>
                <a:chExt cx="37783" cy="32420"/>
              </a:xfrm>
            </p:grpSpPr>
            <p:sp>
              <p:nvSpPr>
                <p:cNvPr id="5581" name="Google Shape;5581;p5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58"/>
              <p:cNvGrpSpPr/>
              <p:nvPr/>
            </p:nvGrpSpPr>
            <p:grpSpPr>
              <a:xfrm>
                <a:off x="4201644" y="4081324"/>
                <a:ext cx="37783" cy="32364"/>
                <a:chOff x="4201644" y="4081324"/>
                <a:chExt cx="37783" cy="32364"/>
              </a:xfrm>
            </p:grpSpPr>
            <p:sp>
              <p:nvSpPr>
                <p:cNvPr id="5584" name="Google Shape;5584;p5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58"/>
              <p:cNvGrpSpPr/>
              <p:nvPr/>
            </p:nvGrpSpPr>
            <p:grpSpPr>
              <a:xfrm>
                <a:off x="4284416" y="3887428"/>
                <a:ext cx="37783" cy="32451"/>
                <a:chOff x="4284416" y="3887428"/>
                <a:chExt cx="37783" cy="32451"/>
              </a:xfrm>
            </p:grpSpPr>
            <p:sp>
              <p:nvSpPr>
                <p:cNvPr id="5587" name="Google Shape;5587;p5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58"/>
              <p:cNvGrpSpPr/>
              <p:nvPr/>
            </p:nvGrpSpPr>
            <p:grpSpPr>
              <a:xfrm>
                <a:off x="4223721" y="3860404"/>
                <a:ext cx="37870" cy="32364"/>
                <a:chOff x="4223721" y="3860404"/>
                <a:chExt cx="37870" cy="32364"/>
              </a:xfrm>
            </p:grpSpPr>
            <p:sp>
              <p:nvSpPr>
                <p:cNvPr id="5590" name="Google Shape;5590;p5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58"/>
              <p:cNvGrpSpPr/>
              <p:nvPr/>
            </p:nvGrpSpPr>
            <p:grpSpPr>
              <a:xfrm>
                <a:off x="4104889" y="3699242"/>
                <a:ext cx="37776" cy="32357"/>
                <a:chOff x="4104889" y="3699242"/>
                <a:chExt cx="37776" cy="32357"/>
              </a:xfrm>
            </p:grpSpPr>
            <p:sp>
              <p:nvSpPr>
                <p:cNvPr id="5593" name="Google Shape;5593;p5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58"/>
              <p:cNvGrpSpPr/>
              <p:nvPr/>
            </p:nvGrpSpPr>
            <p:grpSpPr>
              <a:xfrm>
                <a:off x="4143608" y="3475121"/>
                <a:ext cx="37878" cy="32420"/>
                <a:chOff x="4143608" y="3475121"/>
                <a:chExt cx="37878" cy="32420"/>
              </a:xfrm>
            </p:grpSpPr>
            <p:sp>
              <p:nvSpPr>
                <p:cNvPr id="5596" name="Google Shape;5596;p5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58"/>
              <p:cNvGrpSpPr/>
              <p:nvPr/>
            </p:nvGrpSpPr>
            <p:grpSpPr>
              <a:xfrm>
                <a:off x="4217248" y="3570893"/>
                <a:ext cx="37776" cy="32364"/>
                <a:chOff x="4217248" y="3570893"/>
                <a:chExt cx="37776" cy="32364"/>
              </a:xfrm>
            </p:grpSpPr>
            <p:sp>
              <p:nvSpPr>
                <p:cNvPr id="5599" name="Google Shape;5599;p5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58"/>
              <p:cNvGrpSpPr/>
              <p:nvPr/>
            </p:nvGrpSpPr>
            <p:grpSpPr>
              <a:xfrm>
                <a:off x="4255307" y="3431612"/>
                <a:ext cx="37776" cy="32451"/>
                <a:chOff x="4255307" y="3431612"/>
                <a:chExt cx="37776" cy="32451"/>
              </a:xfrm>
            </p:grpSpPr>
            <p:sp>
              <p:nvSpPr>
                <p:cNvPr id="5602" name="Google Shape;5602;p5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58"/>
              <p:cNvGrpSpPr/>
              <p:nvPr/>
            </p:nvGrpSpPr>
            <p:grpSpPr>
              <a:xfrm>
                <a:off x="3853052" y="3577398"/>
                <a:ext cx="37776" cy="32420"/>
                <a:chOff x="3853052" y="3577398"/>
                <a:chExt cx="37776" cy="32420"/>
              </a:xfrm>
            </p:grpSpPr>
            <p:sp>
              <p:nvSpPr>
                <p:cNvPr id="5605" name="Google Shape;5605;p5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58"/>
              <p:cNvGrpSpPr/>
              <p:nvPr/>
            </p:nvGrpSpPr>
            <p:grpSpPr>
              <a:xfrm>
                <a:off x="4039908" y="3412107"/>
                <a:ext cx="37776" cy="32357"/>
                <a:chOff x="4039908" y="3412107"/>
                <a:chExt cx="37776" cy="32357"/>
              </a:xfrm>
            </p:grpSpPr>
            <p:sp>
              <p:nvSpPr>
                <p:cNvPr id="5608" name="Google Shape;5608;p5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58"/>
              <p:cNvGrpSpPr/>
              <p:nvPr/>
            </p:nvGrpSpPr>
            <p:grpSpPr>
              <a:xfrm>
                <a:off x="4017360" y="3342061"/>
                <a:ext cx="37870" cy="32380"/>
                <a:chOff x="4017360" y="3342061"/>
                <a:chExt cx="37870" cy="32380"/>
              </a:xfrm>
            </p:grpSpPr>
            <p:sp>
              <p:nvSpPr>
                <p:cNvPr id="5611" name="Google Shape;5611;p5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3" name="Google Shape;5613;p5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5" name="Google Shape;5615;p58"/>
              <p:cNvGrpSpPr/>
              <p:nvPr/>
            </p:nvGrpSpPr>
            <p:grpSpPr>
              <a:xfrm>
                <a:off x="3750870" y="3418650"/>
                <a:ext cx="37776" cy="32380"/>
                <a:chOff x="3750870" y="3418650"/>
                <a:chExt cx="37776" cy="32380"/>
              </a:xfrm>
            </p:grpSpPr>
            <p:sp>
              <p:nvSpPr>
                <p:cNvPr id="5616" name="Google Shape;5616;p5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58"/>
              <p:cNvGrpSpPr/>
              <p:nvPr/>
            </p:nvGrpSpPr>
            <p:grpSpPr>
              <a:xfrm>
                <a:off x="3632509" y="3274438"/>
                <a:ext cx="37783" cy="32357"/>
                <a:chOff x="3632509" y="3274438"/>
                <a:chExt cx="37783" cy="32357"/>
              </a:xfrm>
            </p:grpSpPr>
            <p:sp>
              <p:nvSpPr>
                <p:cNvPr id="5619" name="Google Shape;5619;p5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1" name="Google Shape;5621;p58"/>
              <p:cNvGrpSpPr/>
              <p:nvPr/>
            </p:nvGrpSpPr>
            <p:grpSpPr>
              <a:xfrm>
                <a:off x="3906424" y="3297561"/>
                <a:ext cx="37776" cy="32451"/>
                <a:chOff x="3906424" y="3297561"/>
                <a:chExt cx="37776" cy="32451"/>
              </a:xfrm>
            </p:grpSpPr>
            <p:sp>
              <p:nvSpPr>
                <p:cNvPr id="5622" name="Google Shape;5622;p5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4" name="Google Shape;5624;p58"/>
              <p:cNvGrpSpPr/>
              <p:nvPr/>
            </p:nvGrpSpPr>
            <p:grpSpPr>
              <a:xfrm>
                <a:off x="3866084" y="3412107"/>
                <a:ext cx="37776" cy="32357"/>
                <a:chOff x="3866084" y="3412107"/>
                <a:chExt cx="37776" cy="32357"/>
              </a:xfrm>
            </p:grpSpPr>
            <p:sp>
              <p:nvSpPr>
                <p:cNvPr id="5625" name="Google Shape;5625;p5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58"/>
              <p:cNvGrpSpPr/>
              <p:nvPr/>
            </p:nvGrpSpPr>
            <p:grpSpPr>
              <a:xfrm>
                <a:off x="4023919" y="3766409"/>
                <a:ext cx="37783" cy="32357"/>
                <a:chOff x="4023919" y="3766409"/>
                <a:chExt cx="37783" cy="32357"/>
              </a:xfrm>
            </p:grpSpPr>
            <p:sp>
              <p:nvSpPr>
                <p:cNvPr id="5628" name="Google Shape;5628;p5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58"/>
              <p:cNvGrpSpPr/>
              <p:nvPr/>
            </p:nvGrpSpPr>
            <p:grpSpPr>
              <a:xfrm>
                <a:off x="3973882" y="3779449"/>
                <a:ext cx="37776" cy="32357"/>
                <a:chOff x="3973882" y="3779449"/>
                <a:chExt cx="37776" cy="32357"/>
              </a:xfrm>
            </p:grpSpPr>
            <p:sp>
              <p:nvSpPr>
                <p:cNvPr id="5631" name="Google Shape;5631;p5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58"/>
              <p:cNvGrpSpPr/>
              <p:nvPr/>
            </p:nvGrpSpPr>
            <p:grpSpPr>
              <a:xfrm>
                <a:off x="4073398" y="3838028"/>
                <a:ext cx="37776" cy="32380"/>
                <a:chOff x="4073398" y="3838028"/>
                <a:chExt cx="37776" cy="32380"/>
              </a:xfrm>
            </p:grpSpPr>
            <p:sp>
              <p:nvSpPr>
                <p:cNvPr id="5634" name="Google Shape;5634;p5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58"/>
              <p:cNvGrpSpPr/>
              <p:nvPr/>
            </p:nvGrpSpPr>
            <p:grpSpPr>
              <a:xfrm>
                <a:off x="4342672" y="4144496"/>
                <a:ext cx="37752" cy="32364"/>
                <a:chOff x="4342672" y="4144496"/>
                <a:chExt cx="37752" cy="32364"/>
              </a:xfrm>
            </p:grpSpPr>
            <p:sp>
              <p:nvSpPr>
                <p:cNvPr id="5637" name="Google Shape;5637;p5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9" name="Google Shape;5639;p58"/>
              <p:cNvGrpSpPr/>
              <p:nvPr/>
            </p:nvGrpSpPr>
            <p:grpSpPr>
              <a:xfrm>
                <a:off x="4406386" y="4056872"/>
                <a:ext cx="37783" cy="32364"/>
                <a:chOff x="4406386" y="4056872"/>
                <a:chExt cx="37783" cy="32364"/>
              </a:xfrm>
            </p:grpSpPr>
            <p:sp>
              <p:nvSpPr>
                <p:cNvPr id="5640" name="Google Shape;5640;p5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58"/>
              <p:cNvGrpSpPr/>
              <p:nvPr/>
            </p:nvGrpSpPr>
            <p:grpSpPr>
              <a:xfrm>
                <a:off x="4284416" y="4245254"/>
                <a:ext cx="37783" cy="32357"/>
                <a:chOff x="4284416" y="4245254"/>
                <a:chExt cx="37783" cy="32357"/>
              </a:xfrm>
            </p:grpSpPr>
            <p:sp>
              <p:nvSpPr>
                <p:cNvPr id="5643" name="Google Shape;5643;p5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58"/>
              <p:cNvGrpSpPr/>
              <p:nvPr/>
            </p:nvGrpSpPr>
            <p:grpSpPr>
              <a:xfrm>
                <a:off x="4219057" y="4331258"/>
                <a:ext cx="37776" cy="32364"/>
                <a:chOff x="4219057" y="4331258"/>
                <a:chExt cx="37776" cy="32364"/>
              </a:xfrm>
            </p:grpSpPr>
            <p:sp>
              <p:nvSpPr>
                <p:cNvPr id="5646" name="Google Shape;5646;p5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8" name="Google Shape;5648;p58"/>
              <p:cNvGrpSpPr/>
              <p:nvPr/>
            </p:nvGrpSpPr>
            <p:grpSpPr>
              <a:xfrm>
                <a:off x="4204122" y="4141688"/>
                <a:ext cx="33497" cy="28699"/>
                <a:chOff x="4204122" y="4141688"/>
                <a:chExt cx="33497" cy="28699"/>
              </a:xfrm>
            </p:grpSpPr>
            <p:sp>
              <p:nvSpPr>
                <p:cNvPr id="5649" name="Google Shape;5649;p5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58"/>
              <p:cNvGrpSpPr/>
              <p:nvPr/>
            </p:nvGrpSpPr>
            <p:grpSpPr>
              <a:xfrm>
                <a:off x="4301546" y="4003869"/>
                <a:ext cx="38916" cy="33324"/>
                <a:chOff x="4301546" y="4003869"/>
                <a:chExt cx="38916" cy="33324"/>
              </a:xfrm>
            </p:grpSpPr>
            <p:sp>
              <p:nvSpPr>
                <p:cNvPr id="5652" name="Google Shape;5652;p5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58"/>
              <p:cNvGrpSpPr/>
              <p:nvPr/>
            </p:nvGrpSpPr>
            <p:grpSpPr>
              <a:xfrm>
                <a:off x="4210681" y="3924669"/>
                <a:ext cx="36549" cy="31366"/>
                <a:chOff x="4210681" y="3924669"/>
                <a:chExt cx="36549" cy="31366"/>
              </a:xfrm>
            </p:grpSpPr>
            <p:sp>
              <p:nvSpPr>
                <p:cNvPr id="5655" name="Google Shape;5655;p5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58"/>
              <p:cNvGrpSpPr/>
              <p:nvPr/>
            </p:nvGrpSpPr>
            <p:grpSpPr>
              <a:xfrm>
                <a:off x="3987771" y="3628874"/>
                <a:ext cx="31499" cy="26993"/>
                <a:chOff x="3987771" y="3628874"/>
                <a:chExt cx="31499" cy="26993"/>
              </a:xfrm>
            </p:grpSpPr>
            <p:sp>
              <p:nvSpPr>
                <p:cNvPr id="5658" name="Google Shape;5658;p5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58"/>
              <p:cNvGrpSpPr/>
              <p:nvPr/>
            </p:nvGrpSpPr>
            <p:grpSpPr>
              <a:xfrm>
                <a:off x="4087382" y="3775674"/>
                <a:ext cx="31405" cy="26898"/>
                <a:chOff x="4087382" y="3775674"/>
                <a:chExt cx="31405" cy="26898"/>
              </a:xfrm>
            </p:grpSpPr>
            <p:sp>
              <p:nvSpPr>
                <p:cNvPr id="5661" name="Google Shape;5661;p5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58"/>
              <p:cNvGrpSpPr/>
              <p:nvPr/>
            </p:nvGrpSpPr>
            <p:grpSpPr>
              <a:xfrm>
                <a:off x="4118873" y="3856637"/>
                <a:ext cx="31405" cy="26906"/>
                <a:chOff x="4118873" y="3856637"/>
                <a:chExt cx="31405" cy="26906"/>
              </a:xfrm>
            </p:grpSpPr>
            <p:sp>
              <p:nvSpPr>
                <p:cNvPr id="5664" name="Google Shape;5664;p5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58"/>
              <p:cNvGrpSpPr/>
              <p:nvPr/>
            </p:nvGrpSpPr>
            <p:grpSpPr>
              <a:xfrm>
                <a:off x="4168541" y="3639523"/>
                <a:ext cx="31499" cy="26906"/>
                <a:chOff x="4168541" y="3639523"/>
                <a:chExt cx="31499" cy="26906"/>
              </a:xfrm>
            </p:grpSpPr>
            <p:sp>
              <p:nvSpPr>
                <p:cNvPr id="5667" name="Google Shape;5667;p5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9" name="Google Shape;5669;p58"/>
              <p:cNvGrpSpPr/>
              <p:nvPr/>
            </p:nvGrpSpPr>
            <p:grpSpPr>
              <a:xfrm>
                <a:off x="3965789" y="3393545"/>
                <a:ext cx="31405" cy="26945"/>
                <a:chOff x="3965789" y="3393545"/>
                <a:chExt cx="31405" cy="26945"/>
              </a:xfrm>
            </p:grpSpPr>
            <p:sp>
              <p:nvSpPr>
                <p:cNvPr id="5670" name="Google Shape;5670;p5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58"/>
              <p:cNvGrpSpPr/>
              <p:nvPr/>
            </p:nvGrpSpPr>
            <p:grpSpPr>
              <a:xfrm>
                <a:off x="3925166" y="3491008"/>
                <a:ext cx="31405" cy="27001"/>
                <a:chOff x="3925166" y="3491008"/>
                <a:chExt cx="31405" cy="27001"/>
              </a:xfrm>
            </p:grpSpPr>
            <p:sp>
              <p:nvSpPr>
                <p:cNvPr id="5673" name="Google Shape;5673;p5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58"/>
              <p:cNvGrpSpPr/>
              <p:nvPr/>
            </p:nvGrpSpPr>
            <p:grpSpPr>
              <a:xfrm>
                <a:off x="3682845" y="3340976"/>
                <a:ext cx="31397" cy="26898"/>
                <a:chOff x="3682845" y="3340976"/>
                <a:chExt cx="31397" cy="26898"/>
              </a:xfrm>
            </p:grpSpPr>
            <p:sp>
              <p:nvSpPr>
                <p:cNvPr id="5676" name="Google Shape;5676;p5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58"/>
              <p:cNvGrpSpPr/>
              <p:nvPr/>
            </p:nvGrpSpPr>
            <p:grpSpPr>
              <a:xfrm>
                <a:off x="3795393" y="3353725"/>
                <a:ext cx="31499" cy="26993"/>
                <a:chOff x="3795393" y="3353725"/>
                <a:chExt cx="31499" cy="26993"/>
              </a:xfrm>
            </p:grpSpPr>
            <p:sp>
              <p:nvSpPr>
                <p:cNvPr id="5679" name="Google Shape;5679;p5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58"/>
              <p:cNvGrpSpPr/>
              <p:nvPr/>
            </p:nvGrpSpPr>
            <p:grpSpPr>
              <a:xfrm>
                <a:off x="4176909" y="4363221"/>
                <a:ext cx="38924" cy="33316"/>
                <a:chOff x="4176909" y="4363221"/>
                <a:chExt cx="38924" cy="33316"/>
              </a:xfrm>
            </p:grpSpPr>
            <p:sp>
              <p:nvSpPr>
                <p:cNvPr id="5682" name="Google Shape;5682;p5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58"/>
              <p:cNvGrpSpPr/>
              <p:nvPr/>
            </p:nvGrpSpPr>
            <p:grpSpPr>
              <a:xfrm>
                <a:off x="4226191" y="4007660"/>
                <a:ext cx="33560" cy="28770"/>
                <a:chOff x="4226191" y="4007660"/>
                <a:chExt cx="33560" cy="28770"/>
              </a:xfrm>
            </p:grpSpPr>
            <p:sp>
              <p:nvSpPr>
                <p:cNvPr id="5685" name="Google Shape;5685;p5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58"/>
              <p:cNvGrpSpPr/>
              <p:nvPr/>
            </p:nvGrpSpPr>
            <p:grpSpPr>
              <a:xfrm>
                <a:off x="3597785" y="3377045"/>
                <a:ext cx="33591" cy="28699"/>
                <a:chOff x="3597785" y="3377045"/>
                <a:chExt cx="33591" cy="28699"/>
              </a:xfrm>
            </p:grpSpPr>
            <p:sp>
              <p:nvSpPr>
                <p:cNvPr id="5688" name="Google Shape;5688;p5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58"/>
              <p:cNvGrpSpPr/>
              <p:nvPr/>
            </p:nvGrpSpPr>
            <p:grpSpPr>
              <a:xfrm>
                <a:off x="3887870" y="3669796"/>
                <a:ext cx="33591" cy="28692"/>
                <a:chOff x="3887870" y="3669796"/>
                <a:chExt cx="33591" cy="28692"/>
              </a:xfrm>
            </p:grpSpPr>
            <p:sp>
              <p:nvSpPr>
                <p:cNvPr id="5691" name="Google Shape;5691;p5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58"/>
              <p:cNvGrpSpPr/>
              <p:nvPr/>
            </p:nvGrpSpPr>
            <p:grpSpPr>
              <a:xfrm>
                <a:off x="3818320" y="3481625"/>
                <a:ext cx="33497" cy="28770"/>
                <a:chOff x="3818320" y="3481625"/>
                <a:chExt cx="33497" cy="28770"/>
              </a:xfrm>
            </p:grpSpPr>
            <p:sp>
              <p:nvSpPr>
                <p:cNvPr id="5694" name="Google Shape;5694;p5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58"/>
              <p:cNvGrpSpPr/>
              <p:nvPr/>
            </p:nvGrpSpPr>
            <p:grpSpPr>
              <a:xfrm>
                <a:off x="4278139" y="4120948"/>
                <a:ext cx="37492" cy="32129"/>
                <a:chOff x="4278139" y="4120948"/>
                <a:chExt cx="37492" cy="32129"/>
              </a:xfrm>
            </p:grpSpPr>
            <p:sp>
              <p:nvSpPr>
                <p:cNvPr id="5697" name="Google Shape;5697;p5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58"/>
              <p:cNvGrpSpPr/>
              <p:nvPr/>
            </p:nvGrpSpPr>
            <p:grpSpPr>
              <a:xfrm>
                <a:off x="4419898" y="3977388"/>
                <a:ext cx="33497" cy="28692"/>
                <a:chOff x="4419898" y="3977388"/>
                <a:chExt cx="33497" cy="28692"/>
              </a:xfrm>
            </p:grpSpPr>
            <p:sp>
              <p:nvSpPr>
                <p:cNvPr id="5700" name="Google Shape;5700;p5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58"/>
              <p:cNvGrpSpPr/>
              <p:nvPr/>
            </p:nvGrpSpPr>
            <p:grpSpPr>
              <a:xfrm>
                <a:off x="4158930" y="4034684"/>
                <a:ext cx="33497" cy="28762"/>
                <a:chOff x="4158930" y="4034684"/>
                <a:chExt cx="33497" cy="28762"/>
              </a:xfrm>
            </p:grpSpPr>
            <p:sp>
              <p:nvSpPr>
                <p:cNvPr id="5703" name="Google Shape;5703;p5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5" name="Google Shape;5705;p58"/>
              <p:cNvGrpSpPr/>
              <p:nvPr/>
            </p:nvGrpSpPr>
            <p:grpSpPr>
              <a:xfrm>
                <a:off x="4134949" y="3957049"/>
                <a:ext cx="33497" cy="28770"/>
                <a:chOff x="4134949" y="3957049"/>
                <a:chExt cx="33497" cy="28770"/>
              </a:xfrm>
            </p:grpSpPr>
            <p:sp>
              <p:nvSpPr>
                <p:cNvPr id="5706" name="Google Shape;5706;p5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58"/>
              <p:cNvGrpSpPr/>
              <p:nvPr/>
            </p:nvGrpSpPr>
            <p:grpSpPr>
              <a:xfrm>
                <a:off x="4193653" y="4184403"/>
                <a:ext cx="43580" cy="37264"/>
                <a:chOff x="4193653" y="4184403"/>
                <a:chExt cx="43580" cy="37264"/>
              </a:xfrm>
            </p:grpSpPr>
            <p:sp>
              <p:nvSpPr>
                <p:cNvPr id="5709" name="Google Shape;5709;p5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58"/>
              <p:cNvGrpSpPr/>
              <p:nvPr/>
            </p:nvGrpSpPr>
            <p:grpSpPr>
              <a:xfrm>
                <a:off x="4343600" y="3943844"/>
                <a:ext cx="43580" cy="37312"/>
                <a:chOff x="4343600" y="3943844"/>
                <a:chExt cx="43580" cy="37312"/>
              </a:xfrm>
            </p:grpSpPr>
            <p:sp>
              <p:nvSpPr>
                <p:cNvPr id="5712" name="Google Shape;5712;p5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58"/>
              <p:cNvGrpSpPr/>
              <p:nvPr/>
            </p:nvGrpSpPr>
            <p:grpSpPr>
              <a:xfrm>
                <a:off x="4172339" y="3381693"/>
                <a:ext cx="31499" cy="27001"/>
                <a:chOff x="4172339" y="3381693"/>
                <a:chExt cx="31499" cy="27001"/>
              </a:xfrm>
            </p:grpSpPr>
            <p:sp>
              <p:nvSpPr>
                <p:cNvPr id="5715" name="Google Shape;5715;p5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0" name="Shape 5720"/>
        <p:cNvGrpSpPr/>
        <p:nvPr/>
      </p:nvGrpSpPr>
      <p:grpSpPr>
        <a:xfrm>
          <a:off x="0" y="0"/>
          <a:ext cx="0" cy="0"/>
          <a:chOff x="0" y="0"/>
          <a:chExt cx="0" cy="0"/>
        </a:xfrm>
      </p:grpSpPr>
      <p:grpSp>
        <p:nvGrpSpPr>
          <p:cNvPr id="5721" name="Google Shape;5721;p59"/>
          <p:cNvGrpSpPr/>
          <p:nvPr/>
        </p:nvGrpSpPr>
        <p:grpSpPr>
          <a:xfrm>
            <a:off x="725424" y="969759"/>
            <a:ext cx="2507799" cy="206239"/>
            <a:chOff x="106648" y="895722"/>
            <a:chExt cx="4481413" cy="374300"/>
          </a:xfrm>
        </p:grpSpPr>
        <p:grpSp>
          <p:nvGrpSpPr>
            <p:cNvPr id="5722" name="Google Shape;5722;p59"/>
            <p:cNvGrpSpPr/>
            <p:nvPr/>
          </p:nvGrpSpPr>
          <p:grpSpPr>
            <a:xfrm>
              <a:off x="2233276" y="895722"/>
              <a:ext cx="1082667" cy="223591"/>
              <a:chOff x="4808316" y="2800065"/>
              <a:chExt cx="1999386" cy="412910"/>
            </a:xfrm>
          </p:grpSpPr>
          <p:sp>
            <p:nvSpPr>
              <p:cNvPr id="5723" name="Google Shape;5723;p59"/>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4" name="Google Shape;5724;p59"/>
              <p:cNvGrpSpPr/>
              <p:nvPr/>
            </p:nvGrpSpPr>
            <p:grpSpPr>
              <a:xfrm>
                <a:off x="4808316" y="2800065"/>
                <a:ext cx="92400" cy="411825"/>
                <a:chOff x="845575" y="2563700"/>
                <a:chExt cx="92400" cy="411825"/>
              </a:xfrm>
            </p:grpSpPr>
            <p:cxnSp>
              <p:nvCxnSpPr>
                <p:cNvPr id="5725" name="Google Shape;5725;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26" name="Google Shape;5726;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7" name="Google Shape;5727;p59"/>
            <p:cNvGrpSpPr/>
            <p:nvPr/>
          </p:nvGrpSpPr>
          <p:grpSpPr>
            <a:xfrm>
              <a:off x="106648" y="895722"/>
              <a:ext cx="1088401" cy="223591"/>
              <a:chOff x="881025" y="2800065"/>
              <a:chExt cx="2009975" cy="412910"/>
            </a:xfrm>
          </p:grpSpPr>
          <p:sp>
            <p:nvSpPr>
              <p:cNvPr id="5728" name="Google Shape;5728;p59"/>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9" name="Google Shape;5729;p59"/>
              <p:cNvGrpSpPr/>
              <p:nvPr/>
            </p:nvGrpSpPr>
            <p:grpSpPr>
              <a:xfrm>
                <a:off x="881025" y="2800065"/>
                <a:ext cx="92400" cy="411825"/>
                <a:chOff x="845575" y="2563700"/>
                <a:chExt cx="92400" cy="411825"/>
              </a:xfrm>
            </p:grpSpPr>
            <p:cxnSp>
              <p:nvCxnSpPr>
                <p:cNvPr id="5730" name="Google Shape;5730;p5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31" name="Google Shape;5731;p5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2" name="Google Shape;5732;p59"/>
            <p:cNvGrpSpPr/>
            <p:nvPr/>
          </p:nvGrpSpPr>
          <p:grpSpPr>
            <a:xfrm>
              <a:off x="1172346" y="1047018"/>
              <a:ext cx="1083151" cy="223003"/>
              <a:chOff x="2849073" y="3079467"/>
              <a:chExt cx="2000279" cy="411825"/>
            </a:xfrm>
          </p:grpSpPr>
          <p:sp>
            <p:nvSpPr>
              <p:cNvPr id="5733" name="Google Shape;5733;p59"/>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4" name="Google Shape;5734;p59"/>
              <p:cNvGrpSpPr/>
              <p:nvPr/>
            </p:nvGrpSpPr>
            <p:grpSpPr>
              <a:xfrm rot="10800000">
                <a:off x="2849073" y="3079467"/>
                <a:ext cx="92400" cy="411825"/>
                <a:chOff x="2070100" y="2563700"/>
                <a:chExt cx="92400" cy="411825"/>
              </a:xfrm>
            </p:grpSpPr>
            <p:cxnSp>
              <p:nvCxnSpPr>
                <p:cNvPr id="5735" name="Google Shape;5735;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36" name="Google Shape;5736;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7" name="Google Shape;5737;p59"/>
            <p:cNvGrpSpPr/>
            <p:nvPr/>
          </p:nvGrpSpPr>
          <p:grpSpPr>
            <a:xfrm>
              <a:off x="3290132" y="1047018"/>
              <a:ext cx="1297929" cy="223003"/>
              <a:chOff x="6760035" y="3079467"/>
              <a:chExt cx="2396914" cy="411825"/>
            </a:xfrm>
          </p:grpSpPr>
          <p:sp>
            <p:nvSpPr>
              <p:cNvPr id="5738" name="Google Shape;5738;p59"/>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9" name="Google Shape;5739;p59"/>
              <p:cNvGrpSpPr/>
              <p:nvPr/>
            </p:nvGrpSpPr>
            <p:grpSpPr>
              <a:xfrm rot="10800000">
                <a:off x="6760035" y="3079467"/>
                <a:ext cx="92400" cy="411825"/>
                <a:chOff x="2070100" y="2563700"/>
                <a:chExt cx="92400" cy="411825"/>
              </a:xfrm>
            </p:grpSpPr>
            <p:cxnSp>
              <p:nvCxnSpPr>
                <p:cNvPr id="5740" name="Google Shape;5740;p5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41" name="Google Shape;5741;p5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42" name="Google Shape;5742;p59"/>
          <p:cNvGrpSpPr/>
          <p:nvPr/>
        </p:nvGrpSpPr>
        <p:grpSpPr>
          <a:xfrm>
            <a:off x="2143186" y="3369130"/>
            <a:ext cx="1086701" cy="799429"/>
            <a:chOff x="2183288" y="3555572"/>
            <a:chExt cx="1136241" cy="835873"/>
          </a:xfrm>
        </p:grpSpPr>
        <p:sp>
          <p:nvSpPr>
            <p:cNvPr id="5743" name="Google Shape;5743;p59"/>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4" name="Google Shape;5744;p59"/>
            <p:cNvGrpSpPr/>
            <p:nvPr/>
          </p:nvGrpSpPr>
          <p:grpSpPr>
            <a:xfrm>
              <a:off x="2205895" y="3637269"/>
              <a:ext cx="1089848" cy="724993"/>
              <a:chOff x="2205895" y="3637269"/>
              <a:chExt cx="1089848" cy="724993"/>
            </a:xfrm>
          </p:grpSpPr>
          <p:sp>
            <p:nvSpPr>
              <p:cNvPr id="5745" name="Google Shape;5745;p59"/>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9"/>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9"/>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9"/>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9"/>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9"/>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1" name="Google Shape;5751;p59"/>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52" name="Google Shape;5752;p59"/>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53" name="Google Shape;5753;p59"/>
            <p:cNvGrpSpPr/>
            <p:nvPr/>
          </p:nvGrpSpPr>
          <p:grpSpPr>
            <a:xfrm>
              <a:off x="3173850" y="3779426"/>
              <a:ext cx="145679" cy="70048"/>
              <a:chOff x="3173850" y="3779426"/>
              <a:chExt cx="145679" cy="70048"/>
            </a:xfrm>
          </p:grpSpPr>
          <p:cxnSp>
            <p:nvCxnSpPr>
              <p:cNvPr id="5754" name="Google Shape;5754;p59"/>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755" name="Google Shape;5755;p59"/>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59"/>
            <p:cNvGrpSpPr/>
            <p:nvPr/>
          </p:nvGrpSpPr>
          <p:grpSpPr>
            <a:xfrm>
              <a:off x="2183288" y="4139483"/>
              <a:ext cx="145133" cy="70048"/>
              <a:chOff x="2183288" y="4139483"/>
              <a:chExt cx="145133" cy="70048"/>
            </a:xfrm>
          </p:grpSpPr>
          <p:cxnSp>
            <p:nvCxnSpPr>
              <p:cNvPr id="5757" name="Google Shape;5757;p59"/>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758" name="Google Shape;5758;p59"/>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9" name="Google Shape;5759;p59"/>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60" name="Google Shape;5760;p59"/>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61" name="Google Shape;5761;p59"/>
            <p:cNvGrpSpPr/>
            <p:nvPr/>
          </p:nvGrpSpPr>
          <p:grpSpPr>
            <a:xfrm>
              <a:off x="2943836" y="4268886"/>
              <a:ext cx="60717" cy="122559"/>
              <a:chOff x="2943836" y="4268886"/>
              <a:chExt cx="60717" cy="122559"/>
            </a:xfrm>
          </p:grpSpPr>
          <p:sp>
            <p:nvSpPr>
              <p:cNvPr id="5762" name="Google Shape;5762;p59"/>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63" name="Google Shape;5763;p59"/>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764" name="Google Shape;5764;p59"/>
          <p:cNvGrpSpPr/>
          <p:nvPr/>
        </p:nvGrpSpPr>
        <p:grpSpPr>
          <a:xfrm>
            <a:off x="3406131" y="1290129"/>
            <a:ext cx="1675870" cy="758251"/>
            <a:chOff x="3530532" y="1496185"/>
            <a:chExt cx="1562000" cy="706730"/>
          </a:xfrm>
        </p:grpSpPr>
        <p:cxnSp>
          <p:nvCxnSpPr>
            <p:cNvPr id="5765" name="Google Shape;5765;p59"/>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766" name="Google Shape;5766;p59"/>
            <p:cNvGrpSpPr/>
            <p:nvPr/>
          </p:nvGrpSpPr>
          <p:grpSpPr>
            <a:xfrm>
              <a:off x="3530532" y="1496185"/>
              <a:ext cx="323430" cy="463587"/>
              <a:chOff x="3530532" y="1496185"/>
              <a:chExt cx="323430" cy="463587"/>
            </a:xfrm>
          </p:grpSpPr>
          <p:grpSp>
            <p:nvGrpSpPr>
              <p:cNvPr id="5767" name="Google Shape;5767;p59"/>
              <p:cNvGrpSpPr/>
              <p:nvPr/>
            </p:nvGrpSpPr>
            <p:grpSpPr>
              <a:xfrm>
                <a:off x="3567462" y="1496185"/>
                <a:ext cx="286500" cy="361376"/>
                <a:chOff x="3567462" y="1496185"/>
                <a:chExt cx="286500" cy="361376"/>
              </a:xfrm>
            </p:grpSpPr>
            <p:cxnSp>
              <p:nvCxnSpPr>
                <p:cNvPr id="5768" name="Google Shape;5768;p59"/>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769" name="Google Shape;5769;p59"/>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0" name="Google Shape;5770;p59"/>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59"/>
            <p:cNvGrpSpPr/>
            <p:nvPr/>
          </p:nvGrpSpPr>
          <p:grpSpPr>
            <a:xfrm>
              <a:off x="3891569" y="1779209"/>
              <a:ext cx="323945" cy="423706"/>
              <a:chOff x="3891569" y="1779209"/>
              <a:chExt cx="323945" cy="423706"/>
            </a:xfrm>
          </p:grpSpPr>
          <p:grpSp>
            <p:nvGrpSpPr>
              <p:cNvPr id="5772" name="Google Shape;5772;p59"/>
              <p:cNvGrpSpPr/>
              <p:nvPr/>
            </p:nvGrpSpPr>
            <p:grpSpPr>
              <a:xfrm>
                <a:off x="3929014" y="1881638"/>
                <a:ext cx="286500" cy="321278"/>
                <a:chOff x="3929014" y="1881638"/>
                <a:chExt cx="286500" cy="321278"/>
              </a:xfrm>
            </p:grpSpPr>
            <p:cxnSp>
              <p:nvCxnSpPr>
                <p:cNvPr id="5773" name="Google Shape;5773;p59"/>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774" name="Google Shape;5774;p59"/>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5" name="Google Shape;5775;p59"/>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59"/>
            <p:cNvGrpSpPr/>
            <p:nvPr/>
          </p:nvGrpSpPr>
          <p:grpSpPr>
            <a:xfrm>
              <a:off x="4252606" y="1496185"/>
              <a:ext cx="324721" cy="463587"/>
              <a:chOff x="4252606" y="1496185"/>
              <a:chExt cx="324721" cy="463587"/>
            </a:xfrm>
          </p:grpSpPr>
          <p:grpSp>
            <p:nvGrpSpPr>
              <p:cNvPr id="5777" name="Google Shape;5777;p59"/>
              <p:cNvGrpSpPr/>
              <p:nvPr/>
            </p:nvGrpSpPr>
            <p:grpSpPr>
              <a:xfrm>
                <a:off x="4290828" y="1496185"/>
                <a:ext cx="286500" cy="361376"/>
                <a:chOff x="4290828" y="1496185"/>
                <a:chExt cx="286500" cy="361376"/>
              </a:xfrm>
            </p:grpSpPr>
            <p:cxnSp>
              <p:nvCxnSpPr>
                <p:cNvPr id="5778" name="Google Shape;5778;p59"/>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779" name="Google Shape;5779;p59"/>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0" name="Google Shape;5780;p59"/>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59"/>
            <p:cNvGrpSpPr/>
            <p:nvPr/>
          </p:nvGrpSpPr>
          <p:grpSpPr>
            <a:xfrm>
              <a:off x="4613643" y="1763716"/>
              <a:ext cx="325308" cy="439200"/>
              <a:chOff x="4613643" y="1763716"/>
              <a:chExt cx="325308" cy="439200"/>
            </a:xfrm>
          </p:grpSpPr>
          <p:grpSp>
            <p:nvGrpSpPr>
              <p:cNvPr id="5782" name="Google Shape;5782;p59"/>
              <p:cNvGrpSpPr/>
              <p:nvPr/>
            </p:nvGrpSpPr>
            <p:grpSpPr>
              <a:xfrm>
                <a:off x="4652451" y="1879538"/>
                <a:ext cx="286500" cy="323378"/>
                <a:chOff x="4652451" y="1879538"/>
                <a:chExt cx="286500" cy="323378"/>
              </a:xfrm>
            </p:grpSpPr>
            <p:cxnSp>
              <p:nvCxnSpPr>
                <p:cNvPr id="5783" name="Google Shape;5783;p59"/>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784" name="Google Shape;5784;p59"/>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5" name="Google Shape;5785;p59"/>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6" name="Google Shape;5786;p59"/>
          <p:cNvGrpSpPr/>
          <p:nvPr/>
        </p:nvGrpSpPr>
        <p:grpSpPr>
          <a:xfrm>
            <a:off x="3417991" y="2143755"/>
            <a:ext cx="1652173" cy="391517"/>
            <a:chOff x="3512551" y="2358270"/>
            <a:chExt cx="1597383" cy="378533"/>
          </a:xfrm>
        </p:grpSpPr>
        <p:cxnSp>
          <p:nvCxnSpPr>
            <p:cNvPr id="5787" name="Google Shape;5787;p59"/>
            <p:cNvCxnSpPr>
              <a:stCxn id="5788" idx="6"/>
              <a:endCxn id="578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790" name="Google Shape;5790;p59"/>
            <p:cNvGrpSpPr/>
            <p:nvPr/>
          </p:nvGrpSpPr>
          <p:grpSpPr>
            <a:xfrm>
              <a:off x="3512551" y="2358270"/>
              <a:ext cx="225647" cy="307714"/>
              <a:chOff x="2182679" y="2004714"/>
              <a:chExt cx="792300" cy="1080458"/>
            </a:xfrm>
          </p:grpSpPr>
          <p:cxnSp>
            <p:nvCxnSpPr>
              <p:cNvPr id="5791" name="Google Shape;5791;p59"/>
              <p:cNvCxnSpPr>
                <a:stCxn id="579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788" name="Google Shape;5788;p59"/>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9"/>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59"/>
            <p:cNvGrpSpPr/>
            <p:nvPr/>
          </p:nvGrpSpPr>
          <p:grpSpPr>
            <a:xfrm>
              <a:off x="3969644" y="2440153"/>
              <a:ext cx="225853" cy="296651"/>
              <a:chOff x="3775710" y="1729289"/>
              <a:chExt cx="136500" cy="179289"/>
            </a:xfrm>
          </p:grpSpPr>
          <p:cxnSp>
            <p:nvCxnSpPr>
              <p:cNvPr id="5794" name="Google Shape;5794;p59"/>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795" name="Google Shape;5795;p59"/>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9"/>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59"/>
            <p:cNvGrpSpPr/>
            <p:nvPr/>
          </p:nvGrpSpPr>
          <p:grpSpPr>
            <a:xfrm>
              <a:off x="4427051" y="2358270"/>
              <a:ext cx="225647" cy="307714"/>
              <a:chOff x="5393704" y="2004714"/>
              <a:chExt cx="792300" cy="1080458"/>
            </a:xfrm>
          </p:grpSpPr>
          <p:cxnSp>
            <p:nvCxnSpPr>
              <p:cNvPr id="5798" name="Google Shape;5798;p59"/>
              <p:cNvCxnSpPr>
                <a:stCxn id="579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800" name="Google Shape;5800;p59"/>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9"/>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59"/>
            <p:cNvGrpSpPr/>
            <p:nvPr/>
          </p:nvGrpSpPr>
          <p:grpSpPr>
            <a:xfrm>
              <a:off x="4884287" y="2440252"/>
              <a:ext cx="225647" cy="296532"/>
              <a:chOff x="6999166" y="2292572"/>
              <a:chExt cx="792300" cy="1041192"/>
            </a:xfrm>
          </p:grpSpPr>
          <p:cxnSp>
            <p:nvCxnSpPr>
              <p:cNvPr id="5802" name="Google Shape;5802;p59"/>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789" name="Google Shape;5789;p59"/>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9"/>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4" name="Google Shape;5804;p59"/>
          <p:cNvGrpSpPr/>
          <p:nvPr/>
        </p:nvGrpSpPr>
        <p:grpSpPr>
          <a:xfrm>
            <a:off x="6838799" y="979955"/>
            <a:ext cx="1581844" cy="732818"/>
            <a:chOff x="634175" y="2986275"/>
            <a:chExt cx="3147949" cy="1458344"/>
          </a:xfrm>
        </p:grpSpPr>
        <p:cxnSp>
          <p:nvCxnSpPr>
            <p:cNvPr id="5805" name="Google Shape;5805;p59"/>
            <p:cNvCxnSpPr>
              <a:stCxn id="5806" idx="4"/>
              <a:endCxn id="580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808" name="Google Shape;5808;p59"/>
            <p:cNvCxnSpPr>
              <a:stCxn id="5807" idx="0"/>
              <a:endCxn id="580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810" name="Google Shape;5810;p59"/>
            <p:cNvCxnSpPr>
              <a:stCxn id="5809" idx="4"/>
              <a:endCxn id="581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812" name="Google Shape;5812;p59"/>
            <p:cNvCxnSpPr>
              <a:stCxn id="5811" idx="0"/>
              <a:endCxn id="581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813" name="Google Shape;5813;p59"/>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09" name="Google Shape;5809;p59"/>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06" name="Google Shape;5806;p59"/>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11" name="Google Shape;5811;p59"/>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07" name="Google Shape;5807;p59"/>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814" name="Google Shape;5814;p59"/>
          <p:cNvGrpSpPr/>
          <p:nvPr/>
        </p:nvGrpSpPr>
        <p:grpSpPr>
          <a:xfrm>
            <a:off x="3406514" y="2674265"/>
            <a:ext cx="1675128" cy="313674"/>
            <a:chOff x="998425" y="1182125"/>
            <a:chExt cx="1065400" cy="199500"/>
          </a:xfrm>
        </p:grpSpPr>
        <p:sp>
          <p:nvSpPr>
            <p:cNvPr id="5815" name="Google Shape;5815;p5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59"/>
          <p:cNvGrpSpPr/>
          <p:nvPr/>
        </p:nvGrpSpPr>
        <p:grpSpPr>
          <a:xfrm>
            <a:off x="3406513" y="3630231"/>
            <a:ext cx="1675129" cy="525345"/>
            <a:chOff x="5194708" y="3484366"/>
            <a:chExt cx="3148148" cy="987304"/>
          </a:xfrm>
        </p:grpSpPr>
        <p:grpSp>
          <p:nvGrpSpPr>
            <p:cNvPr id="5821" name="Google Shape;5821;p59"/>
            <p:cNvGrpSpPr/>
            <p:nvPr/>
          </p:nvGrpSpPr>
          <p:grpSpPr>
            <a:xfrm>
              <a:off x="7531521" y="3484366"/>
              <a:ext cx="811335" cy="987304"/>
              <a:chOff x="3379425" y="1617275"/>
              <a:chExt cx="1090650" cy="1327200"/>
            </a:xfrm>
          </p:grpSpPr>
          <p:sp>
            <p:nvSpPr>
              <p:cNvPr id="5822" name="Google Shape;5822;p5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59"/>
            <p:cNvGrpSpPr/>
            <p:nvPr/>
          </p:nvGrpSpPr>
          <p:grpSpPr>
            <a:xfrm>
              <a:off x="6752546" y="3484366"/>
              <a:ext cx="811428" cy="987304"/>
              <a:chOff x="2332275" y="1617275"/>
              <a:chExt cx="1090775" cy="1327200"/>
            </a:xfrm>
          </p:grpSpPr>
          <p:sp>
            <p:nvSpPr>
              <p:cNvPr id="5826" name="Google Shape;5826;p5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59"/>
            <p:cNvGrpSpPr/>
            <p:nvPr/>
          </p:nvGrpSpPr>
          <p:grpSpPr>
            <a:xfrm>
              <a:off x="5973664" y="3484366"/>
              <a:ext cx="811335" cy="987304"/>
              <a:chOff x="1285250" y="1617275"/>
              <a:chExt cx="1090650" cy="1327200"/>
            </a:xfrm>
          </p:grpSpPr>
          <p:sp>
            <p:nvSpPr>
              <p:cNvPr id="5830" name="Google Shape;5830;p5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59"/>
            <p:cNvGrpSpPr/>
            <p:nvPr/>
          </p:nvGrpSpPr>
          <p:grpSpPr>
            <a:xfrm>
              <a:off x="5194708" y="3484366"/>
              <a:ext cx="811409" cy="987304"/>
              <a:chOff x="238125" y="1617275"/>
              <a:chExt cx="1090750" cy="1327200"/>
            </a:xfrm>
          </p:grpSpPr>
          <p:sp>
            <p:nvSpPr>
              <p:cNvPr id="5834" name="Google Shape;5834;p5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7" name="Google Shape;5837;p59"/>
          <p:cNvGrpSpPr/>
          <p:nvPr/>
        </p:nvGrpSpPr>
        <p:grpSpPr>
          <a:xfrm>
            <a:off x="6840198" y="2276120"/>
            <a:ext cx="1579046" cy="522230"/>
            <a:chOff x="6853641" y="2534077"/>
            <a:chExt cx="1515545" cy="501229"/>
          </a:xfrm>
        </p:grpSpPr>
        <p:grpSp>
          <p:nvGrpSpPr>
            <p:cNvPr id="5838" name="Google Shape;5838;p59"/>
            <p:cNvGrpSpPr/>
            <p:nvPr/>
          </p:nvGrpSpPr>
          <p:grpSpPr>
            <a:xfrm>
              <a:off x="6853641" y="2618923"/>
              <a:ext cx="1515545" cy="324556"/>
              <a:chOff x="6853641" y="2618923"/>
              <a:chExt cx="1515545" cy="324556"/>
            </a:xfrm>
          </p:grpSpPr>
          <p:sp>
            <p:nvSpPr>
              <p:cNvPr id="5839" name="Google Shape;5839;p59"/>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9"/>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9"/>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9"/>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9"/>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4" name="Google Shape;5844;p59"/>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9"/>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9"/>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9"/>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9"/>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59"/>
          <p:cNvGrpSpPr/>
          <p:nvPr/>
        </p:nvGrpSpPr>
        <p:grpSpPr>
          <a:xfrm>
            <a:off x="3435090" y="3151161"/>
            <a:ext cx="1617976" cy="346616"/>
            <a:chOff x="1808063" y="4294338"/>
            <a:chExt cx="3370782" cy="721817"/>
          </a:xfrm>
        </p:grpSpPr>
        <p:sp>
          <p:nvSpPr>
            <p:cNvPr id="5850" name="Google Shape;5850;p5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59"/>
          <p:cNvGrpSpPr/>
          <p:nvPr/>
        </p:nvGrpSpPr>
        <p:grpSpPr>
          <a:xfrm>
            <a:off x="5261086" y="3817911"/>
            <a:ext cx="1417067" cy="350605"/>
            <a:chOff x="4234950" y="2101012"/>
            <a:chExt cx="4219974" cy="1044090"/>
          </a:xfrm>
        </p:grpSpPr>
        <p:sp>
          <p:nvSpPr>
            <p:cNvPr id="5861" name="Google Shape;5861;p59"/>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9"/>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9"/>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9"/>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9"/>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9"/>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9"/>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9"/>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9"/>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9"/>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9"/>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9"/>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9"/>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9"/>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9"/>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9"/>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59"/>
          <p:cNvGrpSpPr/>
          <p:nvPr/>
        </p:nvGrpSpPr>
        <p:grpSpPr>
          <a:xfrm>
            <a:off x="6836558" y="1808668"/>
            <a:ext cx="1586327" cy="371557"/>
            <a:chOff x="1247650" y="2075423"/>
            <a:chExt cx="6648477" cy="1557238"/>
          </a:xfrm>
        </p:grpSpPr>
        <p:sp>
          <p:nvSpPr>
            <p:cNvPr id="5878" name="Google Shape;5878;p5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59"/>
          <p:cNvGrpSpPr/>
          <p:nvPr/>
        </p:nvGrpSpPr>
        <p:grpSpPr>
          <a:xfrm>
            <a:off x="5267828" y="961858"/>
            <a:ext cx="1415601" cy="1648533"/>
            <a:chOff x="1839112" y="2209163"/>
            <a:chExt cx="1918159" cy="2233784"/>
          </a:xfrm>
        </p:grpSpPr>
        <p:sp>
          <p:nvSpPr>
            <p:cNvPr id="5885" name="Google Shape;5885;p59"/>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9"/>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9"/>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88" name="Google Shape;5888;p59"/>
            <p:cNvCxnSpPr>
              <a:stCxn id="5885" idx="6"/>
              <a:endCxn id="588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89" name="Google Shape;5889;p59"/>
            <p:cNvCxnSpPr>
              <a:stCxn id="5886" idx="4"/>
              <a:endCxn id="589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891" name="Google Shape;5891;p59"/>
            <p:cNvCxnSpPr>
              <a:stCxn id="5890" idx="6"/>
              <a:endCxn id="588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92" name="Google Shape;5892;p59"/>
            <p:cNvCxnSpPr>
              <a:stCxn id="5887" idx="4"/>
              <a:endCxn id="589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890" name="Google Shape;5890;p59"/>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9"/>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9"/>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95" name="Google Shape;5895;p59"/>
            <p:cNvCxnSpPr>
              <a:endCxn id="589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896" name="Google Shape;5896;p59"/>
          <p:cNvGrpSpPr/>
          <p:nvPr/>
        </p:nvGrpSpPr>
        <p:grpSpPr>
          <a:xfrm>
            <a:off x="3425094" y="979942"/>
            <a:ext cx="1637968" cy="154942"/>
            <a:chOff x="238125" y="2506075"/>
            <a:chExt cx="7115411" cy="673075"/>
          </a:xfrm>
        </p:grpSpPr>
        <p:sp>
          <p:nvSpPr>
            <p:cNvPr id="5897" name="Google Shape;5897;p5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59"/>
          <p:cNvGrpSpPr/>
          <p:nvPr/>
        </p:nvGrpSpPr>
        <p:grpSpPr>
          <a:xfrm>
            <a:off x="1965830" y="1294660"/>
            <a:ext cx="1262932" cy="785408"/>
            <a:chOff x="548861" y="389676"/>
            <a:chExt cx="3843371" cy="2390163"/>
          </a:xfrm>
        </p:grpSpPr>
        <p:cxnSp>
          <p:nvCxnSpPr>
            <p:cNvPr id="5903" name="Google Shape;5903;p59"/>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04" name="Google Shape;5904;p59"/>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05" name="Google Shape;5905;p59"/>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06" name="Google Shape;5906;p59"/>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907" name="Google Shape;5907;p59"/>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908" name="Google Shape;5908;p59"/>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09" name="Google Shape;5909;p59"/>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910" name="Google Shape;5910;p59"/>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9"/>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9"/>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9"/>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9"/>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9"/>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6" name="Google Shape;5916;p59"/>
          <p:cNvGrpSpPr/>
          <p:nvPr/>
        </p:nvGrpSpPr>
        <p:grpSpPr>
          <a:xfrm>
            <a:off x="753962" y="2401537"/>
            <a:ext cx="1412054" cy="633562"/>
            <a:chOff x="1187400" y="2529299"/>
            <a:chExt cx="6769193" cy="2241903"/>
          </a:xfrm>
        </p:grpSpPr>
        <p:sp>
          <p:nvSpPr>
            <p:cNvPr id="5917" name="Google Shape;5917;p59"/>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918" name="Google Shape;5918;p59"/>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19" name="Google Shape;5919;p59"/>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20" name="Google Shape;5920;p59"/>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21" name="Google Shape;5921;p59"/>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22" name="Google Shape;5922;p59"/>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23" name="Google Shape;5923;p59"/>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924" name="Google Shape;5924;p59"/>
            <p:cNvCxnSpPr>
              <a:stCxn id="5917" idx="2"/>
              <a:endCxn id="591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25" name="Google Shape;5925;p59"/>
            <p:cNvCxnSpPr>
              <a:stCxn id="5919" idx="0"/>
              <a:endCxn id="591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26" name="Google Shape;5926;p59"/>
            <p:cNvCxnSpPr>
              <a:stCxn id="5919" idx="2"/>
              <a:endCxn id="592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27" name="Google Shape;5927;p59"/>
            <p:cNvCxnSpPr>
              <a:stCxn id="5920" idx="0"/>
              <a:endCxn id="591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28" name="Google Shape;5928;p59"/>
            <p:cNvCxnSpPr>
              <a:stCxn id="5918" idx="2"/>
              <a:endCxn id="592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29" name="Google Shape;5929;p59"/>
            <p:cNvCxnSpPr>
              <a:stCxn id="5922" idx="0"/>
              <a:endCxn id="591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930" name="Google Shape;5930;p59"/>
          <p:cNvGrpSpPr/>
          <p:nvPr/>
        </p:nvGrpSpPr>
        <p:grpSpPr>
          <a:xfrm>
            <a:off x="6840208" y="2894246"/>
            <a:ext cx="1579035" cy="540873"/>
            <a:chOff x="6895650" y="3126697"/>
            <a:chExt cx="1436662" cy="492105"/>
          </a:xfrm>
        </p:grpSpPr>
        <p:sp>
          <p:nvSpPr>
            <p:cNvPr id="5931" name="Google Shape;5931;p59"/>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9"/>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9"/>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9"/>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9"/>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6" name="Google Shape;5936;p59"/>
            <p:cNvGrpSpPr/>
            <p:nvPr/>
          </p:nvGrpSpPr>
          <p:grpSpPr>
            <a:xfrm>
              <a:off x="6995957" y="3335810"/>
              <a:ext cx="1230393" cy="71754"/>
              <a:chOff x="6995957" y="3287964"/>
              <a:chExt cx="1230393" cy="71754"/>
            </a:xfrm>
          </p:grpSpPr>
          <p:sp>
            <p:nvSpPr>
              <p:cNvPr id="5937" name="Google Shape;5937;p59"/>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9"/>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9"/>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9"/>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9"/>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2" name="Google Shape;5942;p59"/>
          <p:cNvGrpSpPr/>
          <p:nvPr/>
        </p:nvGrpSpPr>
        <p:grpSpPr>
          <a:xfrm>
            <a:off x="6838790" y="3531009"/>
            <a:ext cx="1581862" cy="650625"/>
            <a:chOff x="6777990" y="3710194"/>
            <a:chExt cx="1646915" cy="677382"/>
          </a:xfrm>
        </p:grpSpPr>
        <p:grpSp>
          <p:nvGrpSpPr>
            <p:cNvPr id="5943" name="Google Shape;5943;p59"/>
            <p:cNvGrpSpPr/>
            <p:nvPr/>
          </p:nvGrpSpPr>
          <p:grpSpPr>
            <a:xfrm>
              <a:off x="6777990" y="3874492"/>
              <a:ext cx="411129" cy="513083"/>
              <a:chOff x="6777990" y="3874492"/>
              <a:chExt cx="411129" cy="513083"/>
            </a:xfrm>
          </p:grpSpPr>
          <p:cxnSp>
            <p:nvCxnSpPr>
              <p:cNvPr id="5944" name="Google Shape;5944;p59"/>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45" name="Google Shape;5945;p59"/>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59"/>
            <p:cNvGrpSpPr/>
            <p:nvPr/>
          </p:nvGrpSpPr>
          <p:grpSpPr>
            <a:xfrm>
              <a:off x="7188425" y="3710194"/>
              <a:ext cx="411123" cy="520535"/>
              <a:chOff x="7188425" y="3710194"/>
              <a:chExt cx="411123" cy="520535"/>
            </a:xfrm>
          </p:grpSpPr>
          <p:cxnSp>
            <p:nvCxnSpPr>
              <p:cNvPr id="5947" name="Google Shape;5947;p59"/>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48" name="Google Shape;5948;p59"/>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59"/>
            <p:cNvGrpSpPr/>
            <p:nvPr/>
          </p:nvGrpSpPr>
          <p:grpSpPr>
            <a:xfrm>
              <a:off x="7603341" y="3874492"/>
              <a:ext cx="411474" cy="513083"/>
              <a:chOff x="7603341" y="3874492"/>
              <a:chExt cx="411474" cy="513083"/>
            </a:xfrm>
          </p:grpSpPr>
          <p:cxnSp>
            <p:nvCxnSpPr>
              <p:cNvPr id="5950" name="Google Shape;5950;p59"/>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51" name="Google Shape;5951;p59"/>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59"/>
            <p:cNvGrpSpPr/>
            <p:nvPr/>
          </p:nvGrpSpPr>
          <p:grpSpPr>
            <a:xfrm>
              <a:off x="8013776" y="3722847"/>
              <a:ext cx="411129" cy="507881"/>
              <a:chOff x="8013776" y="3722847"/>
              <a:chExt cx="411129" cy="507881"/>
            </a:xfrm>
          </p:grpSpPr>
          <p:cxnSp>
            <p:nvCxnSpPr>
              <p:cNvPr id="5953" name="Google Shape;5953;p59"/>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954" name="Google Shape;5954;p59"/>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55" name="Google Shape;5955;p59"/>
          <p:cNvGrpSpPr/>
          <p:nvPr/>
        </p:nvGrpSpPr>
        <p:grpSpPr>
          <a:xfrm>
            <a:off x="5258305" y="2703849"/>
            <a:ext cx="1421889" cy="1020603"/>
            <a:chOff x="5190863" y="2824811"/>
            <a:chExt cx="1544860" cy="1108869"/>
          </a:xfrm>
        </p:grpSpPr>
        <p:grpSp>
          <p:nvGrpSpPr>
            <p:cNvPr id="5956" name="Google Shape;5956;p59"/>
            <p:cNvGrpSpPr/>
            <p:nvPr/>
          </p:nvGrpSpPr>
          <p:grpSpPr>
            <a:xfrm>
              <a:off x="5938695" y="3176919"/>
              <a:ext cx="685761" cy="404739"/>
              <a:chOff x="5938695" y="3176919"/>
              <a:chExt cx="685761" cy="404739"/>
            </a:xfrm>
          </p:grpSpPr>
          <p:grpSp>
            <p:nvGrpSpPr>
              <p:cNvPr id="5957" name="Google Shape;5957;p59"/>
              <p:cNvGrpSpPr/>
              <p:nvPr/>
            </p:nvGrpSpPr>
            <p:grpSpPr>
              <a:xfrm>
                <a:off x="5938695" y="3176919"/>
                <a:ext cx="685761" cy="404739"/>
                <a:chOff x="5938695" y="3176919"/>
                <a:chExt cx="685761" cy="404739"/>
              </a:xfrm>
            </p:grpSpPr>
            <p:sp>
              <p:nvSpPr>
                <p:cNvPr id="5958" name="Google Shape;5958;p59"/>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9"/>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0" name="Google Shape;5960;p59"/>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59"/>
            <p:cNvGrpSpPr/>
            <p:nvPr/>
          </p:nvGrpSpPr>
          <p:grpSpPr>
            <a:xfrm>
              <a:off x="5305233" y="3176835"/>
              <a:ext cx="685971" cy="404655"/>
              <a:chOff x="5305233" y="3176835"/>
              <a:chExt cx="685971" cy="404655"/>
            </a:xfrm>
          </p:grpSpPr>
          <p:grpSp>
            <p:nvGrpSpPr>
              <p:cNvPr id="5962" name="Google Shape;5962;p59"/>
              <p:cNvGrpSpPr/>
              <p:nvPr/>
            </p:nvGrpSpPr>
            <p:grpSpPr>
              <a:xfrm>
                <a:off x="5305233" y="3176835"/>
                <a:ext cx="685971" cy="404655"/>
                <a:chOff x="5305233" y="3176835"/>
                <a:chExt cx="685971" cy="404655"/>
              </a:xfrm>
            </p:grpSpPr>
            <p:sp>
              <p:nvSpPr>
                <p:cNvPr id="5963" name="Google Shape;5963;p59"/>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9"/>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5" name="Google Shape;5965;p59"/>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6" name="Google Shape;5966;p59"/>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7" name="Google Shape;5967;p59"/>
            <p:cNvGrpSpPr/>
            <p:nvPr/>
          </p:nvGrpSpPr>
          <p:grpSpPr>
            <a:xfrm>
              <a:off x="5657361" y="2824811"/>
              <a:ext cx="1078361" cy="404655"/>
              <a:chOff x="5657361" y="2824811"/>
              <a:chExt cx="1078361" cy="404655"/>
            </a:xfrm>
          </p:grpSpPr>
          <p:grpSp>
            <p:nvGrpSpPr>
              <p:cNvPr id="5968" name="Google Shape;5968;p59"/>
              <p:cNvGrpSpPr/>
              <p:nvPr/>
            </p:nvGrpSpPr>
            <p:grpSpPr>
              <a:xfrm>
                <a:off x="5657361" y="2824811"/>
                <a:ext cx="1078361" cy="404655"/>
                <a:chOff x="5657361" y="2824811"/>
                <a:chExt cx="1078361" cy="404655"/>
              </a:xfrm>
            </p:grpSpPr>
            <p:grpSp>
              <p:nvGrpSpPr>
                <p:cNvPr id="5969" name="Google Shape;5969;p59"/>
                <p:cNvGrpSpPr/>
                <p:nvPr/>
              </p:nvGrpSpPr>
              <p:grpSpPr>
                <a:xfrm>
                  <a:off x="5938485" y="2824811"/>
                  <a:ext cx="797237" cy="404655"/>
                  <a:chOff x="5938485" y="2824811"/>
                  <a:chExt cx="797237" cy="404655"/>
                </a:xfrm>
              </p:grpSpPr>
              <p:sp>
                <p:nvSpPr>
                  <p:cNvPr id="5970" name="Google Shape;5970;p59"/>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9"/>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2" name="Google Shape;5972;p59"/>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3" name="Google Shape;5973;p59"/>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59"/>
            <p:cNvGrpSpPr/>
            <p:nvPr/>
          </p:nvGrpSpPr>
          <p:grpSpPr>
            <a:xfrm>
              <a:off x="5190863" y="3528942"/>
              <a:ext cx="1078026" cy="404739"/>
              <a:chOff x="5190863" y="3528942"/>
              <a:chExt cx="1078026" cy="404739"/>
            </a:xfrm>
          </p:grpSpPr>
          <p:sp>
            <p:nvSpPr>
              <p:cNvPr id="5975" name="Google Shape;5975;p59"/>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6" name="Google Shape;5976;p59"/>
              <p:cNvGrpSpPr/>
              <p:nvPr/>
            </p:nvGrpSpPr>
            <p:grpSpPr>
              <a:xfrm>
                <a:off x="5190863" y="3528942"/>
                <a:ext cx="1078026" cy="404739"/>
                <a:chOff x="5190863" y="3528942"/>
                <a:chExt cx="1078026" cy="404739"/>
              </a:xfrm>
            </p:grpSpPr>
            <p:sp>
              <p:nvSpPr>
                <p:cNvPr id="5977" name="Google Shape;5977;p59"/>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9"/>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79" name="Google Shape;5979;p59"/>
          <p:cNvGrpSpPr/>
          <p:nvPr/>
        </p:nvGrpSpPr>
        <p:grpSpPr>
          <a:xfrm>
            <a:off x="724312" y="1268317"/>
            <a:ext cx="1086719" cy="879487"/>
            <a:chOff x="803162" y="1474292"/>
            <a:chExt cx="1086719" cy="879487"/>
          </a:xfrm>
        </p:grpSpPr>
        <p:grpSp>
          <p:nvGrpSpPr>
            <p:cNvPr id="5980" name="Google Shape;5980;p59"/>
            <p:cNvGrpSpPr/>
            <p:nvPr/>
          </p:nvGrpSpPr>
          <p:grpSpPr>
            <a:xfrm>
              <a:off x="803162" y="1625948"/>
              <a:ext cx="445856" cy="576579"/>
              <a:chOff x="803162" y="1625948"/>
              <a:chExt cx="445856" cy="576579"/>
            </a:xfrm>
          </p:grpSpPr>
          <p:sp>
            <p:nvSpPr>
              <p:cNvPr id="5981" name="Google Shape;5981;p59"/>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2" name="Google Shape;5982;p59"/>
              <p:cNvGrpSpPr/>
              <p:nvPr/>
            </p:nvGrpSpPr>
            <p:grpSpPr>
              <a:xfrm>
                <a:off x="1056023" y="1625948"/>
                <a:ext cx="192995" cy="576579"/>
                <a:chOff x="1056023" y="1625948"/>
                <a:chExt cx="192995" cy="576579"/>
              </a:xfrm>
            </p:grpSpPr>
            <p:sp>
              <p:nvSpPr>
                <p:cNvPr id="5983" name="Google Shape;5983;p59"/>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9"/>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9"/>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9"/>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9"/>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8" name="Google Shape;5988;p59"/>
            <p:cNvGrpSpPr/>
            <p:nvPr/>
          </p:nvGrpSpPr>
          <p:grpSpPr>
            <a:xfrm>
              <a:off x="1371406" y="1474292"/>
              <a:ext cx="518475" cy="879487"/>
              <a:chOff x="1398231" y="1474292"/>
              <a:chExt cx="518475" cy="879487"/>
            </a:xfrm>
          </p:grpSpPr>
          <p:grpSp>
            <p:nvGrpSpPr>
              <p:cNvPr id="5989" name="Google Shape;5989;p59"/>
              <p:cNvGrpSpPr/>
              <p:nvPr/>
            </p:nvGrpSpPr>
            <p:grpSpPr>
              <a:xfrm>
                <a:off x="1398231" y="1474292"/>
                <a:ext cx="518475" cy="341643"/>
                <a:chOff x="1398231" y="1474292"/>
                <a:chExt cx="518475" cy="341643"/>
              </a:xfrm>
            </p:grpSpPr>
            <p:sp>
              <p:nvSpPr>
                <p:cNvPr id="5990" name="Google Shape;5990;p59"/>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1" name="Google Shape;5991;p59"/>
                <p:cNvGrpSpPr/>
                <p:nvPr/>
              </p:nvGrpSpPr>
              <p:grpSpPr>
                <a:xfrm>
                  <a:off x="1616453" y="1474292"/>
                  <a:ext cx="300253" cy="341643"/>
                  <a:chOff x="1616453" y="1475379"/>
                  <a:chExt cx="300253" cy="341643"/>
                </a:xfrm>
              </p:grpSpPr>
              <p:sp>
                <p:nvSpPr>
                  <p:cNvPr id="5992" name="Google Shape;5992;p59"/>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9"/>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9"/>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9"/>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9"/>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9"/>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9"/>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9" name="Google Shape;5999;p59"/>
                  <p:cNvGrpSpPr/>
                  <p:nvPr/>
                </p:nvGrpSpPr>
                <p:grpSpPr>
                  <a:xfrm>
                    <a:off x="1839639" y="1475379"/>
                    <a:ext cx="77067" cy="341643"/>
                    <a:chOff x="1839639" y="1475379"/>
                    <a:chExt cx="77067" cy="341643"/>
                  </a:xfrm>
                </p:grpSpPr>
                <p:sp>
                  <p:nvSpPr>
                    <p:cNvPr id="6000" name="Google Shape;6000;p59"/>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9"/>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02" name="Google Shape;6002;p59"/>
              <p:cNvGrpSpPr/>
              <p:nvPr/>
            </p:nvGrpSpPr>
            <p:grpSpPr>
              <a:xfrm>
                <a:off x="1398451" y="2012951"/>
                <a:ext cx="518255" cy="340828"/>
                <a:chOff x="1398451" y="2012951"/>
                <a:chExt cx="518255" cy="340828"/>
              </a:xfrm>
            </p:grpSpPr>
            <p:sp>
              <p:nvSpPr>
                <p:cNvPr id="6003" name="Google Shape;6003;p59"/>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4" name="Google Shape;6004;p59"/>
                <p:cNvGrpSpPr/>
                <p:nvPr/>
              </p:nvGrpSpPr>
              <p:grpSpPr>
                <a:xfrm>
                  <a:off x="1616453" y="2012951"/>
                  <a:ext cx="300253" cy="340828"/>
                  <a:chOff x="1616453" y="2013538"/>
                  <a:chExt cx="300253" cy="340828"/>
                </a:xfrm>
              </p:grpSpPr>
              <p:sp>
                <p:nvSpPr>
                  <p:cNvPr id="6005" name="Google Shape;6005;p59"/>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9"/>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9"/>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9"/>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9"/>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9"/>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9"/>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2" name="Google Shape;6012;p59"/>
                  <p:cNvGrpSpPr/>
                  <p:nvPr/>
                </p:nvGrpSpPr>
                <p:grpSpPr>
                  <a:xfrm>
                    <a:off x="1839639" y="2013538"/>
                    <a:ext cx="77067" cy="340828"/>
                    <a:chOff x="1839639" y="2013538"/>
                    <a:chExt cx="77067" cy="340828"/>
                  </a:xfrm>
                </p:grpSpPr>
                <p:sp>
                  <p:nvSpPr>
                    <p:cNvPr id="6013" name="Google Shape;6013;p59"/>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9"/>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015" name="Google Shape;6015;p59"/>
          <p:cNvGrpSpPr/>
          <p:nvPr/>
        </p:nvGrpSpPr>
        <p:grpSpPr>
          <a:xfrm>
            <a:off x="721136" y="3399503"/>
            <a:ext cx="1368681" cy="682918"/>
            <a:chOff x="724986" y="3605478"/>
            <a:chExt cx="1368681" cy="682918"/>
          </a:xfrm>
        </p:grpSpPr>
        <p:grpSp>
          <p:nvGrpSpPr>
            <p:cNvPr id="6016" name="Google Shape;6016;p59"/>
            <p:cNvGrpSpPr/>
            <p:nvPr/>
          </p:nvGrpSpPr>
          <p:grpSpPr>
            <a:xfrm>
              <a:off x="1289102" y="3823629"/>
              <a:ext cx="240442" cy="250435"/>
              <a:chOff x="-165066" y="3843615"/>
              <a:chExt cx="221259" cy="230455"/>
            </a:xfrm>
          </p:grpSpPr>
          <p:sp>
            <p:nvSpPr>
              <p:cNvPr id="6017" name="Google Shape;6017;p59"/>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9"/>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9"/>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9"/>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9"/>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9"/>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9"/>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9"/>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9"/>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9"/>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9"/>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9"/>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9"/>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9"/>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9"/>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9"/>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9"/>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9"/>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9"/>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9"/>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59"/>
            <p:cNvGrpSpPr/>
            <p:nvPr/>
          </p:nvGrpSpPr>
          <p:grpSpPr>
            <a:xfrm>
              <a:off x="724986" y="3605478"/>
              <a:ext cx="1368681" cy="682918"/>
              <a:chOff x="724986" y="3605478"/>
              <a:chExt cx="1368681" cy="682918"/>
            </a:xfrm>
          </p:grpSpPr>
          <p:grpSp>
            <p:nvGrpSpPr>
              <p:cNvPr id="6038" name="Google Shape;6038;p59"/>
              <p:cNvGrpSpPr/>
              <p:nvPr/>
            </p:nvGrpSpPr>
            <p:grpSpPr>
              <a:xfrm>
                <a:off x="1498221" y="4047614"/>
                <a:ext cx="529172" cy="240783"/>
                <a:chOff x="1498221" y="4047614"/>
                <a:chExt cx="529172" cy="240783"/>
              </a:xfrm>
            </p:grpSpPr>
            <p:grpSp>
              <p:nvGrpSpPr>
                <p:cNvPr id="6039" name="Google Shape;6039;p59"/>
                <p:cNvGrpSpPr/>
                <p:nvPr/>
              </p:nvGrpSpPr>
              <p:grpSpPr>
                <a:xfrm>
                  <a:off x="1826655" y="4224370"/>
                  <a:ext cx="200738" cy="25631"/>
                  <a:chOff x="1826655" y="4224370"/>
                  <a:chExt cx="200738" cy="25631"/>
                </a:xfrm>
              </p:grpSpPr>
              <p:sp>
                <p:nvSpPr>
                  <p:cNvPr id="6040" name="Google Shape;6040;p59"/>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9"/>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2" name="Google Shape;6042;p59"/>
                <p:cNvGrpSpPr/>
                <p:nvPr/>
              </p:nvGrpSpPr>
              <p:grpSpPr>
                <a:xfrm>
                  <a:off x="1498221" y="4047614"/>
                  <a:ext cx="328444" cy="240783"/>
                  <a:chOff x="1498221" y="4047614"/>
                  <a:chExt cx="328444" cy="240783"/>
                </a:xfrm>
              </p:grpSpPr>
              <p:sp>
                <p:nvSpPr>
                  <p:cNvPr id="6043" name="Google Shape;6043;p59"/>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4" name="Google Shape;6044;p59"/>
                  <p:cNvGrpSpPr/>
                  <p:nvPr/>
                </p:nvGrpSpPr>
                <p:grpSpPr>
                  <a:xfrm>
                    <a:off x="1498221" y="4047614"/>
                    <a:ext cx="150566" cy="190416"/>
                    <a:chOff x="1498221" y="4047614"/>
                    <a:chExt cx="150566" cy="190416"/>
                  </a:xfrm>
                </p:grpSpPr>
                <p:sp>
                  <p:nvSpPr>
                    <p:cNvPr id="6045" name="Google Shape;6045;p59"/>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9"/>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47" name="Google Shape;6047;p59"/>
              <p:cNvGrpSpPr/>
              <p:nvPr/>
            </p:nvGrpSpPr>
            <p:grpSpPr>
              <a:xfrm>
                <a:off x="1560718" y="3800594"/>
                <a:ext cx="532948" cy="302090"/>
                <a:chOff x="1560718" y="3800594"/>
                <a:chExt cx="532948" cy="302090"/>
              </a:xfrm>
            </p:grpSpPr>
            <p:grpSp>
              <p:nvGrpSpPr>
                <p:cNvPr id="6048" name="Google Shape;6048;p59"/>
                <p:cNvGrpSpPr/>
                <p:nvPr/>
              </p:nvGrpSpPr>
              <p:grpSpPr>
                <a:xfrm>
                  <a:off x="1912179" y="3827344"/>
                  <a:ext cx="181487" cy="25631"/>
                  <a:chOff x="1912179" y="3827344"/>
                  <a:chExt cx="181487" cy="25631"/>
                </a:xfrm>
              </p:grpSpPr>
              <p:sp>
                <p:nvSpPr>
                  <p:cNvPr id="6049" name="Google Shape;6049;p59"/>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9"/>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59"/>
                <p:cNvGrpSpPr/>
                <p:nvPr/>
              </p:nvGrpSpPr>
              <p:grpSpPr>
                <a:xfrm>
                  <a:off x="1912179" y="4044505"/>
                  <a:ext cx="181487" cy="25622"/>
                  <a:chOff x="1912179" y="4044506"/>
                  <a:chExt cx="181487" cy="25622"/>
                </a:xfrm>
              </p:grpSpPr>
              <p:sp>
                <p:nvSpPr>
                  <p:cNvPr id="6052" name="Google Shape;6052;p59"/>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9"/>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59"/>
                <p:cNvGrpSpPr/>
                <p:nvPr/>
              </p:nvGrpSpPr>
              <p:grpSpPr>
                <a:xfrm>
                  <a:off x="1560718" y="3800594"/>
                  <a:ext cx="351472" cy="302090"/>
                  <a:chOff x="1560718" y="3800594"/>
                  <a:chExt cx="351472" cy="302090"/>
                </a:xfrm>
              </p:grpSpPr>
              <p:grpSp>
                <p:nvGrpSpPr>
                  <p:cNvPr id="6055" name="Google Shape;6055;p59"/>
                  <p:cNvGrpSpPr/>
                  <p:nvPr/>
                </p:nvGrpSpPr>
                <p:grpSpPr>
                  <a:xfrm>
                    <a:off x="1560718" y="3842857"/>
                    <a:ext cx="173586" cy="217131"/>
                    <a:chOff x="1560718" y="3842857"/>
                    <a:chExt cx="173586" cy="217131"/>
                  </a:xfrm>
                </p:grpSpPr>
                <p:sp>
                  <p:nvSpPr>
                    <p:cNvPr id="6056" name="Google Shape;6056;p59"/>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9"/>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9"/>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9" name="Google Shape;6059;p59"/>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9"/>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61" name="Google Shape;6061;p59"/>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2" name="Google Shape;6062;p59"/>
              <p:cNvGrpSpPr/>
              <p:nvPr/>
            </p:nvGrpSpPr>
            <p:grpSpPr>
              <a:xfrm>
                <a:off x="785350" y="3605478"/>
                <a:ext cx="535311" cy="249245"/>
                <a:chOff x="785350" y="3605478"/>
                <a:chExt cx="535311" cy="249245"/>
              </a:xfrm>
            </p:grpSpPr>
            <p:grpSp>
              <p:nvGrpSpPr>
                <p:cNvPr id="6063" name="Google Shape;6063;p59"/>
                <p:cNvGrpSpPr/>
                <p:nvPr/>
              </p:nvGrpSpPr>
              <p:grpSpPr>
                <a:xfrm>
                  <a:off x="785350" y="3605478"/>
                  <a:ext cx="376191" cy="102736"/>
                  <a:chOff x="785350" y="3605478"/>
                  <a:chExt cx="376191" cy="102736"/>
                </a:xfrm>
              </p:grpSpPr>
              <p:sp>
                <p:nvSpPr>
                  <p:cNvPr id="6064" name="Google Shape;6064;p59"/>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9"/>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9"/>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59"/>
                <p:cNvGrpSpPr/>
                <p:nvPr/>
              </p:nvGrpSpPr>
              <p:grpSpPr>
                <a:xfrm>
                  <a:off x="1161530" y="3655851"/>
                  <a:ext cx="159131" cy="198872"/>
                  <a:chOff x="1161530" y="3655851"/>
                  <a:chExt cx="159131" cy="198872"/>
                </a:xfrm>
              </p:grpSpPr>
              <p:sp>
                <p:nvSpPr>
                  <p:cNvPr id="6068" name="Google Shape;6068;p59"/>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9"/>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0" name="Google Shape;6070;p59"/>
              <p:cNvGrpSpPr/>
              <p:nvPr/>
            </p:nvGrpSpPr>
            <p:grpSpPr>
              <a:xfrm>
                <a:off x="785350" y="4047614"/>
                <a:ext cx="535311" cy="240783"/>
                <a:chOff x="785350" y="4047614"/>
                <a:chExt cx="535311" cy="240783"/>
              </a:xfrm>
            </p:grpSpPr>
            <p:grpSp>
              <p:nvGrpSpPr>
                <p:cNvPr id="6071" name="Google Shape;6071;p59"/>
                <p:cNvGrpSpPr/>
                <p:nvPr/>
              </p:nvGrpSpPr>
              <p:grpSpPr>
                <a:xfrm>
                  <a:off x="1161636" y="4047614"/>
                  <a:ext cx="159025" cy="190415"/>
                  <a:chOff x="1161636" y="4047614"/>
                  <a:chExt cx="159025" cy="190415"/>
                </a:xfrm>
              </p:grpSpPr>
              <p:sp>
                <p:nvSpPr>
                  <p:cNvPr id="6072" name="Google Shape;6072;p59"/>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9"/>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59"/>
                <p:cNvGrpSpPr/>
                <p:nvPr/>
              </p:nvGrpSpPr>
              <p:grpSpPr>
                <a:xfrm>
                  <a:off x="785350" y="4185661"/>
                  <a:ext cx="376191" cy="102736"/>
                  <a:chOff x="785350" y="4185661"/>
                  <a:chExt cx="376191" cy="102736"/>
                </a:xfrm>
              </p:grpSpPr>
              <p:sp>
                <p:nvSpPr>
                  <p:cNvPr id="6075" name="Google Shape;6075;p59"/>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9"/>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9"/>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8" name="Google Shape;6078;p59"/>
              <p:cNvGrpSpPr/>
              <p:nvPr/>
            </p:nvGrpSpPr>
            <p:grpSpPr>
              <a:xfrm>
                <a:off x="1501054" y="3605478"/>
                <a:ext cx="526340" cy="249240"/>
                <a:chOff x="1501054" y="3605478"/>
                <a:chExt cx="526340" cy="249240"/>
              </a:xfrm>
            </p:grpSpPr>
            <p:grpSp>
              <p:nvGrpSpPr>
                <p:cNvPr id="6079" name="Google Shape;6079;p59"/>
                <p:cNvGrpSpPr/>
                <p:nvPr/>
              </p:nvGrpSpPr>
              <p:grpSpPr>
                <a:xfrm>
                  <a:off x="1834208" y="3643867"/>
                  <a:ext cx="193185" cy="25622"/>
                  <a:chOff x="1834208" y="3643867"/>
                  <a:chExt cx="193185" cy="25622"/>
                </a:xfrm>
              </p:grpSpPr>
              <p:sp>
                <p:nvSpPr>
                  <p:cNvPr id="6080" name="Google Shape;6080;p59"/>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9"/>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59"/>
                <p:cNvGrpSpPr/>
                <p:nvPr/>
              </p:nvGrpSpPr>
              <p:grpSpPr>
                <a:xfrm>
                  <a:off x="1501054" y="3605478"/>
                  <a:ext cx="333165" cy="249240"/>
                  <a:chOff x="1501054" y="3605478"/>
                  <a:chExt cx="333165" cy="249240"/>
                </a:xfrm>
              </p:grpSpPr>
              <p:sp>
                <p:nvSpPr>
                  <p:cNvPr id="6083" name="Google Shape;6083;p59"/>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4" name="Google Shape;6084;p59"/>
                  <p:cNvGrpSpPr/>
                  <p:nvPr/>
                </p:nvGrpSpPr>
                <p:grpSpPr>
                  <a:xfrm>
                    <a:off x="1501054" y="3655851"/>
                    <a:ext cx="155286" cy="198867"/>
                    <a:chOff x="1501054" y="3655851"/>
                    <a:chExt cx="155286" cy="198867"/>
                  </a:xfrm>
                </p:grpSpPr>
                <p:sp>
                  <p:nvSpPr>
                    <p:cNvPr id="6085" name="Google Shape;6085;p59"/>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9"/>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87" name="Google Shape;6087;p59"/>
              <p:cNvGrpSpPr/>
              <p:nvPr/>
            </p:nvGrpSpPr>
            <p:grpSpPr>
              <a:xfrm>
                <a:off x="724986" y="3800594"/>
                <a:ext cx="532950" cy="302090"/>
                <a:chOff x="724986" y="3800594"/>
                <a:chExt cx="532950" cy="302090"/>
              </a:xfrm>
            </p:grpSpPr>
            <p:grpSp>
              <p:nvGrpSpPr>
                <p:cNvPr id="6088" name="Google Shape;6088;p59"/>
                <p:cNvGrpSpPr/>
                <p:nvPr/>
              </p:nvGrpSpPr>
              <p:grpSpPr>
                <a:xfrm>
                  <a:off x="724986" y="4044367"/>
                  <a:ext cx="181314" cy="25626"/>
                  <a:chOff x="724986" y="4044367"/>
                  <a:chExt cx="181314" cy="25626"/>
                </a:xfrm>
              </p:grpSpPr>
              <p:sp>
                <p:nvSpPr>
                  <p:cNvPr id="6089" name="Google Shape;6089;p59"/>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9"/>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59"/>
                <p:cNvGrpSpPr/>
                <p:nvPr/>
              </p:nvGrpSpPr>
              <p:grpSpPr>
                <a:xfrm>
                  <a:off x="906290" y="3800594"/>
                  <a:ext cx="351646" cy="302090"/>
                  <a:chOff x="906290" y="3800594"/>
                  <a:chExt cx="351646" cy="302090"/>
                </a:xfrm>
              </p:grpSpPr>
              <p:grpSp>
                <p:nvGrpSpPr>
                  <p:cNvPr id="6092" name="Google Shape;6092;p59"/>
                  <p:cNvGrpSpPr/>
                  <p:nvPr/>
                </p:nvGrpSpPr>
                <p:grpSpPr>
                  <a:xfrm>
                    <a:off x="1084172" y="3842857"/>
                    <a:ext cx="173764" cy="217131"/>
                    <a:chOff x="1084172" y="3842857"/>
                    <a:chExt cx="173764" cy="217131"/>
                  </a:xfrm>
                </p:grpSpPr>
                <p:grpSp>
                  <p:nvGrpSpPr>
                    <p:cNvPr id="6093" name="Google Shape;6093;p59"/>
                    <p:cNvGrpSpPr/>
                    <p:nvPr/>
                  </p:nvGrpSpPr>
                  <p:grpSpPr>
                    <a:xfrm>
                      <a:off x="1156862" y="3936509"/>
                      <a:ext cx="101073" cy="25622"/>
                      <a:chOff x="1156862" y="3936509"/>
                      <a:chExt cx="101073" cy="25622"/>
                    </a:xfrm>
                  </p:grpSpPr>
                  <p:sp>
                    <p:nvSpPr>
                      <p:cNvPr id="6094" name="Google Shape;6094;p59"/>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9"/>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6" name="Google Shape;6096;p59"/>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7" name="Google Shape;6097;p59"/>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9"/>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9" name="Google Shape;6099;p59"/>
                <p:cNvGrpSpPr/>
                <p:nvPr/>
              </p:nvGrpSpPr>
              <p:grpSpPr>
                <a:xfrm>
                  <a:off x="724986" y="3830189"/>
                  <a:ext cx="189533" cy="25626"/>
                  <a:chOff x="724986" y="3830189"/>
                  <a:chExt cx="189533" cy="25626"/>
                </a:xfrm>
              </p:grpSpPr>
              <p:sp>
                <p:nvSpPr>
                  <p:cNvPr id="6100" name="Google Shape;6100;p59"/>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9"/>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102" name="Google Shape;6102;p59"/>
          <p:cNvGrpSpPr/>
          <p:nvPr/>
        </p:nvGrpSpPr>
        <p:grpSpPr>
          <a:xfrm>
            <a:off x="2249448" y="2249665"/>
            <a:ext cx="948701" cy="935378"/>
            <a:chOff x="2253298" y="2428317"/>
            <a:chExt cx="948701" cy="935378"/>
          </a:xfrm>
        </p:grpSpPr>
        <p:sp>
          <p:nvSpPr>
            <p:cNvPr id="6103" name="Google Shape;6103;p59"/>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9"/>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9"/>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9"/>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9"/>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9"/>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9"/>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9"/>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9"/>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9"/>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9"/>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9"/>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9"/>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9"/>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9"/>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9"/>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9"/>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9"/>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9"/>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9"/>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9"/>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9"/>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9"/>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9"/>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9"/>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9"/>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9"/>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9"/>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9"/>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9"/>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9"/>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9"/>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9"/>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9" name="Shape 6139"/>
        <p:cNvGrpSpPr/>
        <p:nvPr/>
      </p:nvGrpSpPr>
      <p:grpSpPr>
        <a:xfrm>
          <a:off x="0" y="0"/>
          <a:ext cx="0" cy="0"/>
          <a:chOff x="0" y="0"/>
          <a:chExt cx="0" cy="0"/>
        </a:xfrm>
      </p:grpSpPr>
      <p:grpSp>
        <p:nvGrpSpPr>
          <p:cNvPr id="6140" name="Google Shape;6140;p60"/>
          <p:cNvGrpSpPr/>
          <p:nvPr/>
        </p:nvGrpSpPr>
        <p:grpSpPr>
          <a:xfrm>
            <a:off x="3339744" y="952989"/>
            <a:ext cx="2363393" cy="1017867"/>
            <a:chOff x="3292400" y="1219146"/>
            <a:chExt cx="2615240" cy="1110239"/>
          </a:xfrm>
        </p:grpSpPr>
        <p:sp>
          <p:nvSpPr>
            <p:cNvPr id="6141" name="Google Shape;6141;p60"/>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142" name="Google Shape;6142;p60"/>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43" name="Google Shape;6143;p60"/>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144" name="Google Shape;6144;p60"/>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145" name="Google Shape;6145;p60"/>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146" name="Google Shape;6146;p60"/>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147" name="Google Shape;6147;p60"/>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148" name="Google Shape;6148;p60"/>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149" name="Google Shape;6149;p60"/>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150" name="Google Shape;6150;p60"/>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151" name="Google Shape;6151;p60"/>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52" name="Google Shape;6152;p60"/>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153" name="Google Shape;6153;p60"/>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54" name="Google Shape;6154;p60"/>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155" name="Google Shape;6155;p60"/>
            <p:cNvGrpSpPr/>
            <p:nvPr/>
          </p:nvGrpSpPr>
          <p:grpSpPr>
            <a:xfrm>
              <a:off x="3748438" y="1378608"/>
              <a:ext cx="2159202" cy="903971"/>
              <a:chOff x="1683525" y="2179850"/>
              <a:chExt cx="4519050" cy="2134525"/>
            </a:xfrm>
          </p:grpSpPr>
          <p:sp>
            <p:nvSpPr>
              <p:cNvPr id="6156" name="Google Shape;6156;p6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57" name="Google Shape;6157;p6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58" name="Google Shape;6158;p6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59" name="Google Shape;6159;p6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0" name="Google Shape;6160;p6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1" name="Google Shape;6161;p6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2" name="Google Shape;6162;p6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3" name="Google Shape;6163;p6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4" name="Google Shape;6164;p6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5" name="Google Shape;6165;p6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6" name="Google Shape;6166;p6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67" name="Google Shape;6167;p6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168" name="Google Shape;6168;p60"/>
          <p:cNvGraphicFramePr/>
          <p:nvPr/>
        </p:nvGraphicFramePr>
        <p:xfrm>
          <a:off x="5935838" y="2130462"/>
          <a:ext cx="3000000" cy="3000000"/>
        </p:xfrm>
        <a:graphic>
          <a:graphicData uri="http://schemas.openxmlformats.org/drawingml/2006/table">
            <a:tbl>
              <a:tblPr>
                <a:noFill/>
                <a:tableStyleId>{3B945DB4-2FA8-48CA-B349-54C946BA4587}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169" name="Google Shape;6169;p60"/>
          <p:cNvGrpSpPr/>
          <p:nvPr/>
        </p:nvGrpSpPr>
        <p:grpSpPr>
          <a:xfrm>
            <a:off x="5913087" y="3189059"/>
            <a:ext cx="2519825" cy="1001454"/>
            <a:chOff x="1906114" y="789980"/>
            <a:chExt cx="1487676" cy="606868"/>
          </a:xfrm>
        </p:grpSpPr>
        <p:cxnSp>
          <p:nvCxnSpPr>
            <p:cNvPr id="6170" name="Google Shape;6170;p6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171" name="Google Shape;6171;p6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172" name="Google Shape;6172;p6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173" name="Google Shape;6173;p6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174" name="Google Shape;6174;p6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175" name="Google Shape;6175;p6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176" name="Google Shape;6176;p6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177" name="Google Shape;6177;p6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184" name="Google Shape;6184;p6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185" name="Google Shape;6185;p6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186" name="Google Shape;6186;p6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60"/>
          <p:cNvGrpSpPr/>
          <p:nvPr/>
        </p:nvGrpSpPr>
        <p:grpSpPr>
          <a:xfrm>
            <a:off x="712562" y="998018"/>
            <a:ext cx="2394370" cy="976502"/>
            <a:chOff x="749309" y="1112739"/>
            <a:chExt cx="2371603" cy="976502"/>
          </a:xfrm>
        </p:grpSpPr>
        <p:sp>
          <p:nvSpPr>
            <p:cNvPr id="6188" name="Google Shape;6188;p60"/>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0"/>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0"/>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0"/>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0"/>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0"/>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0"/>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0"/>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0"/>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0"/>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220" name="Google Shape;6220;p60"/>
          <p:cNvGraphicFramePr/>
          <p:nvPr/>
        </p:nvGraphicFramePr>
        <p:xfrm>
          <a:off x="5935863" y="996312"/>
          <a:ext cx="3000000" cy="3000000"/>
        </p:xfrm>
        <a:graphic>
          <a:graphicData uri="http://schemas.openxmlformats.org/drawingml/2006/table">
            <a:tbl>
              <a:tblPr>
                <a:noFill/>
                <a:tableStyleId>{3B945DB4-2FA8-48CA-B349-54C946BA4587}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221" name="Google Shape;6221;p60"/>
          <p:cNvGraphicFramePr/>
          <p:nvPr/>
        </p:nvGraphicFramePr>
        <p:xfrm>
          <a:off x="3342575" y="2130462"/>
          <a:ext cx="3000000" cy="3000000"/>
        </p:xfrm>
        <a:graphic>
          <a:graphicData uri="http://schemas.openxmlformats.org/drawingml/2006/table">
            <a:tbl>
              <a:tblPr>
                <a:noFill/>
                <a:tableStyleId>{3B945DB4-2FA8-48CA-B349-54C946BA4587}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222" name="Google Shape;6222;p60"/>
          <p:cNvGrpSpPr/>
          <p:nvPr/>
        </p:nvGrpSpPr>
        <p:grpSpPr>
          <a:xfrm>
            <a:off x="4086504" y="2517105"/>
            <a:ext cx="1517436" cy="74460"/>
            <a:chOff x="3980086" y="2804397"/>
            <a:chExt cx="1227600" cy="66900"/>
          </a:xfrm>
        </p:grpSpPr>
        <p:sp>
          <p:nvSpPr>
            <p:cNvPr id="6223" name="Google Shape;6223;p6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5" name="Google Shape;6225;p60"/>
          <p:cNvGrpSpPr/>
          <p:nvPr/>
        </p:nvGrpSpPr>
        <p:grpSpPr>
          <a:xfrm>
            <a:off x="4711569" y="2809693"/>
            <a:ext cx="892956" cy="74460"/>
            <a:chOff x="3980086" y="2804397"/>
            <a:chExt cx="1227600" cy="66900"/>
          </a:xfrm>
        </p:grpSpPr>
        <p:sp>
          <p:nvSpPr>
            <p:cNvPr id="6226" name="Google Shape;6226;p6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8" name="Google Shape;6228;p60"/>
          <p:cNvGrpSpPr/>
          <p:nvPr/>
        </p:nvGrpSpPr>
        <p:grpSpPr>
          <a:xfrm>
            <a:off x="3344661" y="3168576"/>
            <a:ext cx="2363244" cy="1005943"/>
            <a:chOff x="3358415" y="3361302"/>
            <a:chExt cx="2363244" cy="1024695"/>
          </a:xfrm>
        </p:grpSpPr>
        <p:grpSp>
          <p:nvGrpSpPr>
            <p:cNvPr id="6229" name="Google Shape;6229;p60"/>
            <p:cNvGrpSpPr/>
            <p:nvPr/>
          </p:nvGrpSpPr>
          <p:grpSpPr>
            <a:xfrm>
              <a:off x="3358415" y="3361302"/>
              <a:ext cx="441300" cy="1024695"/>
              <a:chOff x="3358415" y="3361302"/>
              <a:chExt cx="441300" cy="1024695"/>
            </a:xfrm>
          </p:grpSpPr>
          <p:sp>
            <p:nvSpPr>
              <p:cNvPr id="6230" name="Google Shape;6230;p60"/>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0"/>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0"/>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6" name="Google Shape;6236;p60"/>
            <p:cNvGrpSpPr/>
            <p:nvPr/>
          </p:nvGrpSpPr>
          <p:grpSpPr>
            <a:xfrm>
              <a:off x="3838901" y="3361302"/>
              <a:ext cx="441300" cy="1024695"/>
              <a:chOff x="3838901" y="3361302"/>
              <a:chExt cx="441300" cy="1024695"/>
            </a:xfrm>
          </p:grpSpPr>
          <p:sp>
            <p:nvSpPr>
              <p:cNvPr id="6237" name="Google Shape;6237;p60"/>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60"/>
            <p:cNvGrpSpPr/>
            <p:nvPr/>
          </p:nvGrpSpPr>
          <p:grpSpPr>
            <a:xfrm>
              <a:off x="4319387" y="3361302"/>
              <a:ext cx="441300" cy="1024695"/>
              <a:chOff x="4319387" y="3361302"/>
              <a:chExt cx="441300" cy="1024695"/>
            </a:xfrm>
          </p:grpSpPr>
          <p:sp>
            <p:nvSpPr>
              <p:cNvPr id="6244" name="Google Shape;6244;p60"/>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0"/>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0"/>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60"/>
            <p:cNvGrpSpPr/>
            <p:nvPr/>
          </p:nvGrpSpPr>
          <p:grpSpPr>
            <a:xfrm>
              <a:off x="4799873" y="3361302"/>
              <a:ext cx="441300" cy="1024695"/>
              <a:chOff x="4799873" y="3361302"/>
              <a:chExt cx="441300" cy="1024695"/>
            </a:xfrm>
          </p:grpSpPr>
          <p:sp>
            <p:nvSpPr>
              <p:cNvPr id="6251" name="Google Shape;6251;p60"/>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60"/>
            <p:cNvGrpSpPr/>
            <p:nvPr/>
          </p:nvGrpSpPr>
          <p:grpSpPr>
            <a:xfrm>
              <a:off x="5280360" y="3361302"/>
              <a:ext cx="441300" cy="1024695"/>
              <a:chOff x="5280360" y="3361302"/>
              <a:chExt cx="441300" cy="1024695"/>
            </a:xfrm>
          </p:grpSpPr>
          <p:sp>
            <p:nvSpPr>
              <p:cNvPr id="6258" name="Google Shape;6258;p60"/>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0"/>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264" name="Google Shape;6264;p60"/>
          <p:cNvGraphicFramePr/>
          <p:nvPr/>
        </p:nvGraphicFramePr>
        <p:xfrm>
          <a:off x="711088" y="2130462"/>
          <a:ext cx="3000000" cy="3000000"/>
        </p:xfrm>
        <a:graphic>
          <a:graphicData uri="http://schemas.openxmlformats.org/drawingml/2006/table">
            <a:tbl>
              <a:tblPr>
                <a:noFill/>
                <a:tableStyleId>{3B945DB4-2FA8-48CA-B349-54C946BA4587}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265" name="Google Shape;6265;p60"/>
          <p:cNvGrpSpPr/>
          <p:nvPr/>
        </p:nvGrpSpPr>
        <p:grpSpPr>
          <a:xfrm>
            <a:off x="712613" y="3180187"/>
            <a:ext cx="2403614" cy="1005900"/>
            <a:chOff x="726450" y="3372825"/>
            <a:chExt cx="2403614" cy="1005900"/>
          </a:xfrm>
        </p:grpSpPr>
        <p:grpSp>
          <p:nvGrpSpPr>
            <p:cNvPr id="6266" name="Google Shape;6266;p60"/>
            <p:cNvGrpSpPr/>
            <p:nvPr/>
          </p:nvGrpSpPr>
          <p:grpSpPr>
            <a:xfrm>
              <a:off x="726450" y="3696000"/>
              <a:ext cx="2403614" cy="500898"/>
              <a:chOff x="726450" y="3696000"/>
              <a:chExt cx="2403614" cy="500898"/>
            </a:xfrm>
          </p:grpSpPr>
          <p:sp>
            <p:nvSpPr>
              <p:cNvPr id="6267" name="Google Shape;6267;p60"/>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68" name="Google Shape;6268;p60"/>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269" name="Google Shape;6269;p60"/>
            <p:cNvGrpSpPr/>
            <p:nvPr/>
          </p:nvGrpSpPr>
          <p:grpSpPr>
            <a:xfrm>
              <a:off x="1348050" y="3372825"/>
              <a:ext cx="1720425" cy="1005900"/>
              <a:chOff x="1348050" y="3372825"/>
              <a:chExt cx="1720425" cy="1005900"/>
            </a:xfrm>
          </p:grpSpPr>
          <p:sp>
            <p:nvSpPr>
              <p:cNvPr id="6270" name="Google Shape;6270;p60"/>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71" name="Google Shape;6271;p60"/>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72" name="Google Shape;6272;p60"/>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73" name="Google Shape;6273;p60"/>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74" name="Google Shape;6274;p60"/>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275" name="Google Shape;6275;p60"/>
            <p:cNvGrpSpPr/>
            <p:nvPr/>
          </p:nvGrpSpPr>
          <p:grpSpPr>
            <a:xfrm>
              <a:off x="1455707" y="3731058"/>
              <a:ext cx="1491150" cy="417657"/>
              <a:chOff x="1455707" y="3731058"/>
              <a:chExt cx="1491150" cy="417657"/>
            </a:xfrm>
          </p:grpSpPr>
          <p:grpSp>
            <p:nvGrpSpPr>
              <p:cNvPr id="6276" name="Google Shape;6276;p60"/>
              <p:cNvGrpSpPr/>
              <p:nvPr/>
            </p:nvGrpSpPr>
            <p:grpSpPr>
              <a:xfrm>
                <a:off x="1472938" y="3745828"/>
                <a:ext cx="72126" cy="53788"/>
                <a:chOff x="1472938" y="3745828"/>
                <a:chExt cx="72126" cy="53788"/>
              </a:xfrm>
            </p:grpSpPr>
            <p:sp>
              <p:nvSpPr>
                <p:cNvPr id="6277" name="Google Shape;6277;p60"/>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9" name="Google Shape;6279;p60"/>
              <p:cNvGrpSpPr/>
              <p:nvPr/>
            </p:nvGrpSpPr>
            <p:grpSpPr>
              <a:xfrm>
                <a:off x="1819181" y="4089633"/>
                <a:ext cx="72126" cy="53788"/>
                <a:chOff x="1819181" y="4089633"/>
                <a:chExt cx="72126" cy="53788"/>
              </a:xfrm>
            </p:grpSpPr>
            <p:sp>
              <p:nvSpPr>
                <p:cNvPr id="6280" name="Google Shape;6280;p60"/>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0"/>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60"/>
              <p:cNvGrpSpPr/>
              <p:nvPr/>
            </p:nvGrpSpPr>
            <p:grpSpPr>
              <a:xfrm>
                <a:off x="1455707" y="4084171"/>
                <a:ext cx="64321" cy="64544"/>
                <a:chOff x="1455707" y="4084171"/>
                <a:chExt cx="64321" cy="64544"/>
              </a:xfrm>
            </p:grpSpPr>
            <p:sp>
              <p:nvSpPr>
                <p:cNvPr id="6283" name="Google Shape;6283;p60"/>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0"/>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60"/>
              <p:cNvGrpSpPr/>
              <p:nvPr/>
            </p:nvGrpSpPr>
            <p:grpSpPr>
              <a:xfrm>
                <a:off x="1818610" y="3731058"/>
                <a:ext cx="64321" cy="64544"/>
                <a:chOff x="1818610" y="3731058"/>
                <a:chExt cx="64321" cy="64544"/>
              </a:xfrm>
            </p:grpSpPr>
            <p:sp>
              <p:nvSpPr>
                <p:cNvPr id="6286" name="Google Shape;6286;p60"/>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0"/>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8" name="Google Shape;6288;p60"/>
              <p:cNvGrpSpPr/>
              <p:nvPr/>
            </p:nvGrpSpPr>
            <p:grpSpPr>
              <a:xfrm>
                <a:off x="2172491" y="4089633"/>
                <a:ext cx="72126" cy="53788"/>
                <a:chOff x="2172491" y="4089633"/>
                <a:chExt cx="72126" cy="53788"/>
              </a:xfrm>
            </p:grpSpPr>
            <p:sp>
              <p:nvSpPr>
                <p:cNvPr id="6289" name="Google Shape;6289;p60"/>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0"/>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1" name="Google Shape;6291;p60"/>
              <p:cNvGrpSpPr/>
              <p:nvPr/>
            </p:nvGrpSpPr>
            <p:grpSpPr>
              <a:xfrm>
                <a:off x="2171920" y="3731058"/>
                <a:ext cx="64321" cy="64544"/>
                <a:chOff x="2171920" y="3731058"/>
                <a:chExt cx="64321" cy="64544"/>
              </a:xfrm>
            </p:grpSpPr>
            <p:sp>
              <p:nvSpPr>
                <p:cNvPr id="6292" name="Google Shape;6292;p60"/>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0"/>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4" name="Google Shape;6294;p60"/>
              <p:cNvGrpSpPr/>
              <p:nvPr/>
            </p:nvGrpSpPr>
            <p:grpSpPr>
              <a:xfrm>
                <a:off x="2874730" y="3745828"/>
                <a:ext cx="72126" cy="53788"/>
                <a:chOff x="2874730" y="3745828"/>
                <a:chExt cx="72126" cy="53788"/>
              </a:xfrm>
            </p:grpSpPr>
            <p:sp>
              <p:nvSpPr>
                <p:cNvPr id="6295" name="Google Shape;6295;p60"/>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0"/>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7" name="Google Shape;6297;p60"/>
              <p:cNvGrpSpPr/>
              <p:nvPr/>
            </p:nvGrpSpPr>
            <p:grpSpPr>
              <a:xfrm>
                <a:off x="2878589" y="4081481"/>
                <a:ext cx="64321" cy="64544"/>
                <a:chOff x="2878589" y="4081481"/>
                <a:chExt cx="64321" cy="64544"/>
              </a:xfrm>
            </p:grpSpPr>
            <p:sp>
              <p:nvSpPr>
                <p:cNvPr id="6298" name="Google Shape;6298;p60"/>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0"/>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60"/>
              <p:cNvGrpSpPr/>
              <p:nvPr/>
            </p:nvGrpSpPr>
            <p:grpSpPr>
              <a:xfrm>
                <a:off x="2525796" y="4089633"/>
                <a:ext cx="72126" cy="53788"/>
                <a:chOff x="2525796" y="4089633"/>
                <a:chExt cx="72126" cy="53788"/>
              </a:xfrm>
            </p:grpSpPr>
            <p:sp>
              <p:nvSpPr>
                <p:cNvPr id="6301" name="Google Shape;6301;p60"/>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0"/>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60"/>
              <p:cNvGrpSpPr/>
              <p:nvPr/>
            </p:nvGrpSpPr>
            <p:grpSpPr>
              <a:xfrm>
                <a:off x="2525225" y="3731058"/>
                <a:ext cx="64321" cy="64544"/>
                <a:chOff x="2525225" y="3731058"/>
                <a:chExt cx="64321" cy="64544"/>
              </a:xfrm>
            </p:grpSpPr>
            <p:sp>
              <p:nvSpPr>
                <p:cNvPr id="6304" name="Google Shape;6304;p60"/>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0"/>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561" name="Shape 561"/>
        <p:cNvGrpSpPr/>
        <p:nvPr/>
      </p:nvGrpSpPr>
      <p:grpSpPr>
        <a:xfrm>
          <a:off x="0" y="0"/>
          <a:ext cx="0" cy="0"/>
          <a:chOff x="0" y="0"/>
          <a:chExt cx="0" cy="0"/>
        </a:xfrm>
      </p:grpSpPr>
      <p:sp>
        <p:nvSpPr>
          <p:cNvPr id="562" name="Google Shape;562;p25"/>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5"/>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564" name="Google Shape;564;p25"/>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65" name="Google Shape;565;p25"/>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Business branding</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9" name="Shape 6309"/>
        <p:cNvGrpSpPr/>
        <p:nvPr/>
      </p:nvGrpSpPr>
      <p:grpSpPr>
        <a:xfrm>
          <a:off x="0" y="0"/>
          <a:ext cx="0" cy="0"/>
          <a:chOff x="0" y="0"/>
          <a:chExt cx="0" cy="0"/>
        </a:xfrm>
      </p:grpSpPr>
      <p:grpSp>
        <p:nvGrpSpPr>
          <p:cNvPr id="6310" name="Google Shape;6310;p61"/>
          <p:cNvGrpSpPr/>
          <p:nvPr/>
        </p:nvGrpSpPr>
        <p:grpSpPr>
          <a:xfrm>
            <a:off x="717003" y="971306"/>
            <a:ext cx="845921" cy="690752"/>
            <a:chOff x="732428" y="1198513"/>
            <a:chExt cx="845921" cy="690752"/>
          </a:xfrm>
        </p:grpSpPr>
        <p:grpSp>
          <p:nvGrpSpPr>
            <p:cNvPr id="6311" name="Google Shape;6311;p61"/>
            <p:cNvGrpSpPr/>
            <p:nvPr/>
          </p:nvGrpSpPr>
          <p:grpSpPr>
            <a:xfrm>
              <a:off x="823030" y="1198513"/>
              <a:ext cx="755319" cy="690752"/>
              <a:chOff x="823030" y="1198513"/>
              <a:chExt cx="755319" cy="690752"/>
            </a:xfrm>
          </p:grpSpPr>
          <p:sp>
            <p:nvSpPr>
              <p:cNvPr id="6312" name="Google Shape;6312;p61"/>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1"/>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61"/>
            <p:cNvGrpSpPr/>
            <p:nvPr/>
          </p:nvGrpSpPr>
          <p:grpSpPr>
            <a:xfrm>
              <a:off x="732428" y="1239937"/>
              <a:ext cx="739912" cy="607886"/>
              <a:chOff x="732428" y="1239937"/>
              <a:chExt cx="739912" cy="607886"/>
            </a:xfrm>
          </p:grpSpPr>
          <p:sp>
            <p:nvSpPr>
              <p:cNvPr id="6315" name="Google Shape;6315;p61"/>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1"/>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61"/>
            <p:cNvGrpSpPr/>
            <p:nvPr/>
          </p:nvGrpSpPr>
          <p:grpSpPr>
            <a:xfrm>
              <a:off x="732428" y="1277018"/>
              <a:ext cx="702832" cy="533758"/>
              <a:chOff x="732428" y="1277018"/>
              <a:chExt cx="702832" cy="533758"/>
            </a:xfrm>
          </p:grpSpPr>
          <p:sp>
            <p:nvSpPr>
              <p:cNvPr id="6318" name="Google Shape;6318;p61"/>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1"/>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1"/>
            <p:cNvGrpSpPr/>
            <p:nvPr/>
          </p:nvGrpSpPr>
          <p:grpSpPr>
            <a:xfrm>
              <a:off x="931170" y="1306653"/>
              <a:ext cx="647179" cy="474455"/>
              <a:chOff x="931170" y="1306653"/>
              <a:chExt cx="647179" cy="474455"/>
            </a:xfrm>
          </p:grpSpPr>
          <p:sp>
            <p:nvSpPr>
              <p:cNvPr id="6321" name="Google Shape;6321;p61"/>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1"/>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3" name="Google Shape;6323;p61"/>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4" name="Google Shape;6324;p61"/>
          <p:cNvGrpSpPr/>
          <p:nvPr/>
        </p:nvGrpSpPr>
        <p:grpSpPr>
          <a:xfrm>
            <a:off x="3948612" y="971313"/>
            <a:ext cx="634656" cy="699982"/>
            <a:chOff x="5985650" y="2860025"/>
            <a:chExt cx="1396075" cy="1539775"/>
          </a:xfrm>
        </p:grpSpPr>
        <p:sp>
          <p:nvSpPr>
            <p:cNvPr id="6325" name="Google Shape;6325;p61"/>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1"/>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1"/>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1"/>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1"/>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1"/>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1"/>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1"/>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1"/>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1"/>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1"/>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1"/>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1"/>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1"/>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1"/>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1"/>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1"/>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1"/>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1"/>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1"/>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1"/>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1"/>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1"/>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1"/>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1"/>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1"/>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1"/>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1"/>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1"/>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1"/>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1"/>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1"/>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61"/>
          <p:cNvGrpSpPr/>
          <p:nvPr/>
        </p:nvGrpSpPr>
        <p:grpSpPr>
          <a:xfrm>
            <a:off x="4704262" y="971306"/>
            <a:ext cx="725845" cy="699975"/>
            <a:chOff x="4249973" y="1201875"/>
            <a:chExt cx="1958568" cy="1888762"/>
          </a:xfrm>
        </p:grpSpPr>
        <p:sp>
          <p:nvSpPr>
            <p:cNvPr id="6358" name="Google Shape;6358;p61"/>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9" name="Google Shape;6359;p61"/>
            <p:cNvGrpSpPr/>
            <p:nvPr/>
          </p:nvGrpSpPr>
          <p:grpSpPr>
            <a:xfrm>
              <a:off x="5853086" y="1789142"/>
              <a:ext cx="355454" cy="1048099"/>
              <a:chOff x="5576108" y="2016725"/>
              <a:chExt cx="565200" cy="1666560"/>
            </a:xfrm>
          </p:grpSpPr>
          <p:sp>
            <p:nvSpPr>
              <p:cNvPr id="6360" name="Google Shape;6360;p61"/>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61" name="Google Shape;6361;p6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61"/>
            <p:cNvGrpSpPr/>
            <p:nvPr/>
          </p:nvGrpSpPr>
          <p:grpSpPr>
            <a:xfrm>
              <a:off x="4869455" y="2691676"/>
              <a:ext cx="1013897" cy="398961"/>
              <a:chOff x="4012057" y="3451825"/>
              <a:chExt cx="1612175" cy="634379"/>
            </a:xfrm>
          </p:grpSpPr>
          <p:sp>
            <p:nvSpPr>
              <p:cNvPr id="6363" name="Google Shape;6363;p61"/>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64" name="Google Shape;6364;p6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61"/>
            <p:cNvGrpSpPr/>
            <p:nvPr/>
          </p:nvGrpSpPr>
          <p:grpSpPr>
            <a:xfrm>
              <a:off x="4276937" y="2155961"/>
              <a:ext cx="651965" cy="891358"/>
              <a:chOff x="3069908" y="2599997"/>
              <a:chExt cx="1036675" cy="1417328"/>
            </a:xfrm>
          </p:grpSpPr>
          <p:sp>
            <p:nvSpPr>
              <p:cNvPr id="6366" name="Google Shape;6366;p61"/>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67" name="Google Shape;6367;p6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61"/>
            <p:cNvGrpSpPr/>
            <p:nvPr/>
          </p:nvGrpSpPr>
          <p:grpSpPr>
            <a:xfrm>
              <a:off x="5054918" y="1201875"/>
              <a:ext cx="999548" cy="602711"/>
              <a:chOff x="4306958" y="1082925"/>
              <a:chExt cx="1589359" cy="958358"/>
            </a:xfrm>
          </p:grpSpPr>
          <p:sp>
            <p:nvSpPr>
              <p:cNvPr id="6369" name="Google Shape;6369;p61"/>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70" name="Google Shape;6370;p6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61"/>
            <p:cNvGrpSpPr/>
            <p:nvPr/>
          </p:nvGrpSpPr>
          <p:grpSpPr>
            <a:xfrm>
              <a:off x="4249973" y="1303451"/>
              <a:ext cx="799317" cy="841334"/>
              <a:chOff x="3027033" y="1244439"/>
              <a:chExt cx="1270977" cy="1337786"/>
            </a:xfrm>
          </p:grpSpPr>
          <p:sp>
            <p:nvSpPr>
              <p:cNvPr id="6372" name="Google Shape;6372;p61"/>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73" name="Google Shape;6373;p6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4" name="Google Shape;6374;p61"/>
          <p:cNvGrpSpPr/>
          <p:nvPr/>
        </p:nvGrpSpPr>
        <p:grpSpPr>
          <a:xfrm>
            <a:off x="4057126" y="1858087"/>
            <a:ext cx="750769" cy="683784"/>
            <a:chOff x="4204684" y="2104422"/>
            <a:chExt cx="699822" cy="637382"/>
          </a:xfrm>
        </p:grpSpPr>
        <p:grpSp>
          <p:nvGrpSpPr>
            <p:cNvPr id="6375" name="Google Shape;6375;p61"/>
            <p:cNvGrpSpPr/>
            <p:nvPr/>
          </p:nvGrpSpPr>
          <p:grpSpPr>
            <a:xfrm>
              <a:off x="4204684" y="2430067"/>
              <a:ext cx="342957" cy="311738"/>
              <a:chOff x="4204684" y="2430067"/>
              <a:chExt cx="342957" cy="311738"/>
            </a:xfrm>
          </p:grpSpPr>
          <p:sp>
            <p:nvSpPr>
              <p:cNvPr id="6376" name="Google Shape;6376;p61"/>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1"/>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61"/>
            <p:cNvGrpSpPr/>
            <p:nvPr/>
          </p:nvGrpSpPr>
          <p:grpSpPr>
            <a:xfrm>
              <a:off x="4561586" y="2430067"/>
              <a:ext cx="342920" cy="311738"/>
              <a:chOff x="4561586" y="2430067"/>
              <a:chExt cx="342920" cy="311738"/>
            </a:xfrm>
          </p:grpSpPr>
          <p:sp>
            <p:nvSpPr>
              <p:cNvPr id="6379" name="Google Shape;6379;p61"/>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1"/>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61"/>
            <p:cNvGrpSpPr/>
            <p:nvPr/>
          </p:nvGrpSpPr>
          <p:grpSpPr>
            <a:xfrm>
              <a:off x="4561586" y="2104422"/>
              <a:ext cx="342920" cy="311738"/>
              <a:chOff x="4561586" y="2104422"/>
              <a:chExt cx="342920" cy="311738"/>
            </a:xfrm>
          </p:grpSpPr>
          <p:sp>
            <p:nvSpPr>
              <p:cNvPr id="6382" name="Google Shape;6382;p61"/>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1"/>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61"/>
            <p:cNvGrpSpPr/>
            <p:nvPr/>
          </p:nvGrpSpPr>
          <p:grpSpPr>
            <a:xfrm>
              <a:off x="4204684" y="2104422"/>
              <a:ext cx="342957" cy="311664"/>
              <a:chOff x="4204684" y="2104422"/>
              <a:chExt cx="342957" cy="311664"/>
            </a:xfrm>
          </p:grpSpPr>
          <p:sp>
            <p:nvSpPr>
              <p:cNvPr id="6385" name="Google Shape;6385;p61"/>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1"/>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87" name="Google Shape;6387;p61"/>
          <p:cNvGrpSpPr/>
          <p:nvPr/>
        </p:nvGrpSpPr>
        <p:grpSpPr>
          <a:xfrm>
            <a:off x="5521559" y="971301"/>
            <a:ext cx="660591" cy="688867"/>
            <a:chOff x="5830645" y="1267368"/>
            <a:chExt cx="530340" cy="553040"/>
          </a:xfrm>
        </p:grpSpPr>
        <p:sp>
          <p:nvSpPr>
            <p:cNvPr id="6388" name="Google Shape;6388;p61"/>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9" name="Google Shape;6389;p61"/>
            <p:cNvGrpSpPr/>
            <p:nvPr/>
          </p:nvGrpSpPr>
          <p:grpSpPr>
            <a:xfrm>
              <a:off x="5830645" y="1267368"/>
              <a:ext cx="259743" cy="269909"/>
              <a:chOff x="5830645" y="1267368"/>
              <a:chExt cx="259743" cy="269909"/>
            </a:xfrm>
          </p:grpSpPr>
          <p:sp>
            <p:nvSpPr>
              <p:cNvPr id="6390" name="Google Shape;6390;p61"/>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1"/>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61"/>
            <p:cNvGrpSpPr/>
            <p:nvPr/>
          </p:nvGrpSpPr>
          <p:grpSpPr>
            <a:xfrm>
              <a:off x="6101293" y="1267368"/>
              <a:ext cx="259692" cy="269909"/>
              <a:chOff x="6101293" y="1267368"/>
              <a:chExt cx="259692" cy="269909"/>
            </a:xfrm>
          </p:grpSpPr>
          <p:sp>
            <p:nvSpPr>
              <p:cNvPr id="6393" name="Google Shape;6393;p61"/>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1"/>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61"/>
            <p:cNvGrpSpPr/>
            <p:nvPr/>
          </p:nvGrpSpPr>
          <p:grpSpPr>
            <a:xfrm>
              <a:off x="5830645" y="1550500"/>
              <a:ext cx="259692" cy="269909"/>
              <a:chOff x="5830645" y="1550500"/>
              <a:chExt cx="259692" cy="269909"/>
            </a:xfrm>
          </p:grpSpPr>
          <p:sp>
            <p:nvSpPr>
              <p:cNvPr id="6396" name="Google Shape;6396;p61"/>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1"/>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61"/>
            <p:cNvGrpSpPr/>
            <p:nvPr/>
          </p:nvGrpSpPr>
          <p:grpSpPr>
            <a:xfrm>
              <a:off x="6101293" y="1550500"/>
              <a:ext cx="259692" cy="269909"/>
              <a:chOff x="6101293" y="1550500"/>
              <a:chExt cx="259692" cy="269909"/>
            </a:xfrm>
          </p:grpSpPr>
          <p:sp>
            <p:nvSpPr>
              <p:cNvPr id="6399" name="Google Shape;6399;p61"/>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1"/>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1" name="Google Shape;6401;p61"/>
          <p:cNvGrpSpPr/>
          <p:nvPr/>
        </p:nvGrpSpPr>
        <p:grpSpPr>
          <a:xfrm>
            <a:off x="723713" y="1861760"/>
            <a:ext cx="697154" cy="679574"/>
            <a:chOff x="2679875" y="2361475"/>
            <a:chExt cx="780425" cy="760575"/>
          </a:xfrm>
        </p:grpSpPr>
        <p:sp>
          <p:nvSpPr>
            <p:cNvPr id="6402" name="Google Shape;6402;p61"/>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1"/>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1"/>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61"/>
          <p:cNvGrpSpPr/>
          <p:nvPr/>
        </p:nvGrpSpPr>
        <p:grpSpPr>
          <a:xfrm>
            <a:off x="3122872" y="971352"/>
            <a:ext cx="735829" cy="684547"/>
            <a:chOff x="3351965" y="1148808"/>
            <a:chExt cx="750770" cy="698375"/>
          </a:xfrm>
        </p:grpSpPr>
        <p:grpSp>
          <p:nvGrpSpPr>
            <p:cNvPr id="6409" name="Google Shape;6409;p61"/>
            <p:cNvGrpSpPr/>
            <p:nvPr/>
          </p:nvGrpSpPr>
          <p:grpSpPr>
            <a:xfrm>
              <a:off x="3586796" y="1148808"/>
              <a:ext cx="294857" cy="286830"/>
              <a:chOff x="3750225" y="1774000"/>
              <a:chExt cx="149575" cy="145525"/>
            </a:xfrm>
          </p:grpSpPr>
          <p:sp>
            <p:nvSpPr>
              <p:cNvPr id="6410" name="Google Shape;6410;p6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61"/>
            <p:cNvGrpSpPr/>
            <p:nvPr/>
          </p:nvGrpSpPr>
          <p:grpSpPr>
            <a:xfrm>
              <a:off x="3779245" y="1375768"/>
              <a:ext cx="323490" cy="286978"/>
              <a:chOff x="3847850" y="1889150"/>
              <a:chExt cx="164100" cy="145600"/>
            </a:xfrm>
          </p:grpSpPr>
          <p:sp>
            <p:nvSpPr>
              <p:cNvPr id="6413" name="Google Shape;6413;p6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5" name="Google Shape;6415;p61"/>
            <p:cNvGrpSpPr/>
            <p:nvPr/>
          </p:nvGrpSpPr>
          <p:grpSpPr>
            <a:xfrm>
              <a:off x="3351965" y="1330435"/>
              <a:ext cx="295449" cy="285401"/>
              <a:chOff x="3631100" y="1866150"/>
              <a:chExt cx="149875" cy="144800"/>
            </a:xfrm>
          </p:grpSpPr>
          <p:sp>
            <p:nvSpPr>
              <p:cNvPr id="6416" name="Google Shape;6416;p61"/>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1"/>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8" name="Google Shape;6418;p61"/>
            <p:cNvGrpSpPr/>
            <p:nvPr/>
          </p:nvGrpSpPr>
          <p:grpSpPr>
            <a:xfrm>
              <a:off x="3548208" y="1560352"/>
              <a:ext cx="294808" cy="286830"/>
              <a:chOff x="3730650" y="1982800"/>
              <a:chExt cx="149550" cy="145525"/>
            </a:xfrm>
          </p:grpSpPr>
          <p:sp>
            <p:nvSpPr>
              <p:cNvPr id="6419" name="Google Shape;6419;p6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1" name="Google Shape;6421;p61"/>
          <p:cNvGrpSpPr/>
          <p:nvPr/>
        </p:nvGrpSpPr>
        <p:grpSpPr>
          <a:xfrm>
            <a:off x="7624524" y="971306"/>
            <a:ext cx="804565" cy="677795"/>
            <a:chOff x="7636443" y="1204988"/>
            <a:chExt cx="804565" cy="677795"/>
          </a:xfrm>
        </p:grpSpPr>
        <p:grpSp>
          <p:nvGrpSpPr>
            <p:cNvPr id="6422" name="Google Shape;6422;p61"/>
            <p:cNvGrpSpPr/>
            <p:nvPr/>
          </p:nvGrpSpPr>
          <p:grpSpPr>
            <a:xfrm>
              <a:off x="7636443" y="1509705"/>
              <a:ext cx="804565" cy="373078"/>
              <a:chOff x="7636443" y="1509705"/>
              <a:chExt cx="804565" cy="373078"/>
            </a:xfrm>
          </p:grpSpPr>
          <p:sp>
            <p:nvSpPr>
              <p:cNvPr id="6423" name="Google Shape;6423;p61"/>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1"/>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61"/>
            <p:cNvGrpSpPr/>
            <p:nvPr/>
          </p:nvGrpSpPr>
          <p:grpSpPr>
            <a:xfrm>
              <a:off x="7636443" y="1408133"/>
              <a:ext cx="804565" cy="373078"/>
              <a:chOff x="7636443" y="1408133"/>
              <a:chExt cx="804565" cy="373078"/>
            </a:xfrm>
          </p:grpSpPr>
          <p:sp>
            <p:nvSpPr>
              <p:cNvPr id="6426" name="Google Shape;6426;p61"/>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1"/>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61"/>
            <p:cNvGrpSpPr/>
            <p:nvPr/>
          </p:nvGrpSpPr>
          <p:grpSpPr>
            <a:xfrm>
              <a:off x="7636443" y="1306560"/>
              <a:ext cx="804565" cy="373078"/>
              <a:chOff x="7636443" y="1306560"/>
              <a:chExt cx="804565" cy="373078"/>
            </a:xfrm>
          </p:grpSpPr>
          <p:sp>
            <p:nvSpPr>
              <p:cNvPr id="6429" name="Google Shape;6429;p61"/>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1"/>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61"/>
            <p:cNvGrpSpPr/>
            <p:nvPr/>
          </p:nvGrpSpPr>
          <p:grpSpPr>
            <a:xfrm>
              <a:off x="7636443" y="1204988"/>
              <a:ext cx="804565" cy="373078"/>
              <a:chOff x="7636443" y="1204988"/>
              <a:chExt cx="804565" cy="373078"/>
            </a:xfrm>
          </p:grpSpPr>
          <p:sp>
            <p:nvSpPr>
              <p:cNvPr id="6432" name="Google Shape;6432;p61"/>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1"/>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4" name="Google Shape;6434;p61"/>
          <p:cNvGrpSpPr/>
          <p:nvPr/>
        </p:nvGrpSpPr>
        <p:grpSpPr>
          <a:xfrm>
            <a:off x="4963371" y="1878721"/>
            <a:ext cx="661339" cy="661188"/>
            <a:chOff x="3990000" y="975400"/>
            <a:chExt cx="3934200" cy="3933300"/>
          </a:xfrm>
        </p:grpSpPr>
        <p:sp>
          <p:nvSpPr>
            <p:cNvPr id="6435" name="Google Shape;6435;p61"/>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1"/>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1"/>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1"/>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61"/>
          <p:cNvGrpSpPr/>
          <p:nvPr/>
        </p:nvGrpSpPr>
        <p:grpSpPr>
          <a:xfrm>
            <a:off x="6607019" y="1857359"/>
            <a:ext cx="868881" cy="684241"/>
            <a:chOff x="6598259" y="2078634"/>
            <a:chExt cx="868881" cy="684241"/>
          </a:xfrm>
        </p:grpSpPr>
        <p:sp>
          <p:nvSpPr>
            <p:cNvPr id="6440" name="Google Shape;6440;p61"/>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1"/>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1"/>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1"/>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1"/>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1"/>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6" name="Google Shape;6446;p61"/>
            <p:cNvGrpSpPr/>
            <p:nvPr/>
          </p:nvGrpSpPr>
          <p:grpSpPr>
            <a:xfrm>
              <a:off x="6808175" y="2078634"/>
              <a:ext cx="452229" cy="684241"/>
              <a:chOff x="6808175" y="2078634"/>
              <a:chExt cx="452229" cy="684241"/>
            </a:xfrm>
          </p:grpSpPr>
          <p:sp>
            <p:nvSpPr>
              <p:cNvPr id="6447" name="Google Shape;6447;p61"/>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1"/>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1"/>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1"/>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1"/>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1"/>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3" name="Google Shape;6453;p61"/>
              <p:cNvGrpSpPr/>
              <p:nvPr/>
            </p:nvGrpSpPr>
            <p:grpSpPr>
              <a:xfrm>
                <a:off x="6821586" y="2078634"/>
                <a:ext cx="426871" cy="684241"/>
                <a:chOff x="6821586" y="2078634"/>
                <a:chExt cx="426871" cy="684241"/>
              </a:xfrm>
            </p:grpSpPr>
            <p:grpSp>
              <p:nvGrpSpPr>
                <p:cNvPr id="6454" name="Google Shape;6454;p61"/>
                <p:cNvGrpSpPr/>
                <p:nvPr/>
              </p:nvGrpSpPr>
              <p:grpSpPr>
                <a:xfrm>
                  <a:off x="6821586" y="2078634"/>
                  <a:ext cx="426871" cy="684241"/>
                  <a:chOff x="6821586" y="2078634"/>
                  <a:chExt cx="426871" cy="684241"/>
                </a:xfrm>
              </p:grpSpPr>
              <p:sp>
                <p:nvSpPr>
                  <p:cNvPr id="6455" name="Google Shape;6455;p61"/>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1"/>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1"/>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1"/>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1"/>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1"/>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1"/>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1"/>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1"/>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1"/>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1"/>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1"/>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1"/>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1"/>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1"/>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1"/>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1"/>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1"/>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1"/>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4" name="Google Shape;6474;p61"/>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1"/>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1"/>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1"/>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1"/>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1"/>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80" name="Google Shape;6480;p61"/>
          <p:cNvGrpSpPr/>
          <p:nvPr/>
        </p:nvGrpSpPr>
        <p:grpSpPr>
          <a:xfrm>
            <a:off x="5780185" y="1862968"/>
            <a:ext cx="671358" cy="671358"/>
            <a:chOff x="6535625" y="760425"/>
            <a:chExt cx="1665900" cy="1665900"/>
          </a:xfrm>
        </p:grpSpPr>
        <p:sp>
          <p:nvSpPr>
            <p:cNvPr id="6481" name="Google Shape;6481;p61"/>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1"/>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1"/>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1"/>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61"/>
          <p:cNvGrpSpPr/>
          <p:nvPr/>
        </p:nvGrpSpPr>
        <p:grpSpPr>
          <a:xfrm>
            <a:off x="717002" y="3531368"/>
            <a:ext cx="1340789" cy="640830"/>
            <a:chOff x="238125" y="1151100"/>
            <a:chExt cx="7139450" cy="3412300"/>
          </a:xfrm>
        </p:grpSpPr>
        <p:sp>
          <p:nvSpPr>
            <p:cNvPr id="6486" name="Google Shape;6486;p61"/>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1"/>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1"/>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1"/>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1"/>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1"/>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1"/>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1"/>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1"/>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1"/>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1"/>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1"/>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61"/>
          <p:cNvGrpSpPr/>
          <p:nvPr/>
        </p:nvGrpSpPr>
        <p:grpSpPr>
          <a:xfrm>
            <a:off x="5584225" y="2734649"/>
            <a:ext cx="985357" cy="585764"/>
            <a:chOff x="5145061" y="2881789"/>
            <a:chExt cx="1107641" cy="658458"/>
          </a:xfrm>
        </p:grpSpPr>
        <p:grpSp>
          <p:nvGrpSpPr>
            <p:cNvPr id="6499" name="Google Shape;6499;p61"/>
            <p:cNvGrpSpPr/>
            <p:nvPr/>
          </p:nvGrpSpPr>
          <p:grpSpPr>
            <a:xfrm>
              <a:off x="5722989" y="3244587"/>
              <a:ext cx="529713" cy="295659"/>
              <a:chOff x="5722989" y="3244587"/>
              <a:chExt cx="529713" cy="295659"/>
            </a:xfrm>
          </p:grpSpPr>
          <p:sp>
            <p:nvSpPr>
              <p:cNvPr id="6500" name="Google Shape;6500;p61"/>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01" name="Google Shape;6501;p61"/>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02" name="Google Shape;6502;p61"/>
            <p:cNvGrpSpPr/>
            <p:nvPr/>
          </p:nvGrpSpPr>
          <p:grpSpPr>
            <a:xfrm>
              <a:off x="5145061" y="3244587"/>
              <a:ext cx="536807" cy="295659"/>
              <a:chOff x="5145061" y="3244587"/>
              <a:chExt cx="536807" cy="295659"/>
            </a:xfrm>
          </p:grpSpPr>
          <p:sp>
            <p:nvSpPr>
              <p:cNvPr id="6503" name="Google Shape;6503;p61"/>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04" name="Google Shape;6504;p61"/>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05" name="Google Shape;6505;p61"/>
            <p:cNvGrpSpPr/>
            <p:nvPr/>
          </p:nvGrpSpPr>
          <p:grpSpPr>
            <a:xfrm>
              <a:off x="5341327" y="2898245"/>
              <a:ext cx="532309" cy="614891"/>
              <a:chOff x="5341327" y="2898245"/>
              <a:chExt cx="532309" cy="614891"/>
            </a:xfrm>
          </p:grpSpPr>
          <p:sp>
            <p:nvSpPr>
              <p:cNvPr id="6506" name="Google Shape;6506;p61"/>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07" name="Google Shape;6507;p61"/>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08" name="Google Shape;6508;p61"/>
            <p:cNvGrpSpPr/>
            <p:nvPr/>
          </p:nvGrpSpPr>
          <p:grpSpPr>
            <a:xfrm>
              <a:off x="5532290" y="2881789"/>
              <a:ext cx="620516" cy="305456"/>
              <a:chOff x="5532290" y="2881789"/>
              <a:chExt cx="620516" cy="305456"/>
            </a:xfrm>
          </p:grpSpPr>
          <p:sp>
            <p:nvSpPr>
              <p:cNvPr id="6509" name="Google Shape;6509;p61"/>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10" name="Google Shape;6510;p61"/>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511" name="Google Shape;6511;p61"/>
          <p:cNvGrpSpPr/>
          <p:nvPr/>
        </p:nvGrpSpPr>
        <p:grpSpPr>
          <a:xfrm>
            <a:off x="8163148" y="3526707"/>
            <a:ext cx="269068" cy="645491"/>
            <a:chOff x="7026852" y="3311869"/>
            <a:chExt cx="434331" cy="1041954"/>
          </a:xfrm>
        </p:grpSpPr>
        <p:sp>
          <p:nvSpPr>
            <p:cNvPr id="6512" name="Google Shape;6512;p61"/>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1"/>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1"/>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61"/>
          <p:cNvGrpSpPr/>
          <p:nvPr/>
        </p:nvGrpSpPr>
        <p:grpSpPr>
          <a:xfrm>
            <a:off x="6179729" y="3565945"/>
            <a:ext cx="293882" cy="293836"/>
            <a:chOff x="4873519" y="3311869"/>
            <a:chExt cx="499374" cy="499296"/>
          </a:xfrm>
        </p:grpSpPr>
        <p:sp>
          <p:nvSpPr>
            <p:cNvPr id="6516" name="Google Shape;6516;p61"/>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1"/>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8" name="Google Shape;6518;p61"/>
          <p:cNvGrpSpPr/>
          <p:nvPr/>
        </p:nvGrpSpPr>
        <p:grpSpPr>
          <a:xfrm>
            <a:off x="6179729" y="3878316"/>
            <a:ext cx="293882" cy="293882"/>
            <a:chOff x="4873519" y="3875839"/>
            <a:chExt cx="499374" cy="499374"/>
          </a:xfrm>
        </p:grpSpPr>
        <p:sp>
          <p:nvSpPr>
            <p:cNvPr id="6519" name="Google Shape;6519;p61"/>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1"/>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61"/>
          <p:cNvGrpSpPr/>
          <p:nvPr/>
        </p:nvGrpSpPr>
        <p:grpSpPr>
          <a:xfrm>
            <a:off x="2410256" y="1850269"/>
            <a:ext cx="698104" cy="698208"/>
            <a:chOff x="2565073" y="2075876"/>
            <a:chExt cx="672482" cy="672518"/>
          </a:xfrm>
        </p:grpSpPr>
        <p:sp>
          <p:nvSpPr>
            <p:cNvPr id="6522" name="Google Shape;6522;p61"/>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1"/>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1"/>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1"/>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1"/>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1"/>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8" name="Google Shape;6528;p61"/>
          <p:cNvGrpSpPr/>
          <p:nvPr/>
        </p:nvGrpSpPr>
        <p:grpSpPr>
          <a:xfrm>
            <a:off x="5633667" y="3534869"/>
            <a:ext cx="438354" cy="637329"/>
            <a:chOff x="1697726" y="3244179"/>
            <a:chExt cx="788124" cy="1146069"/>
          </a:xfrm>
        </p:grpSpPr>
        <p:sp>
          <p:nvSpPr>
            <p:cNvPr id="6529" name="Google Shape;6529;p6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1" name="Google Shape;6531;p61"/>
          <p:cNvSpPr/>
          <p:nvPr/>
        </p:nvSpPr>
        <p:spPr>
          <a:xfrm>
            <a:off x="8130926"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2" name="Google Shape;6532;p61"/>
          <p:cNvGrpSpPr/>
          <p:nvPr/>
        </p:nvGrpSpPr>
        <p:grpSpPr>
          <a:xfrm>
            <a:off x="7634881" y="1863232"/>
            <a:ext cx="799565" cy="670282"/>
            <a:chOff x="7617850" y="2063282"/>
            <a:chExt cx="799565" cy="670282"/>
          </a:xfrm>
        </p:grpSpPr>
        <p:cxnSp>
          <p:nvCxnSpPr>
            <p:cNvPr id="6533" name="Google Shape;6533;p61"/>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34" name="Google Shape;6534;p61"/>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35" name="Google Shape;6535;p61"/>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36" name="Google Shape;6536;p61"/>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37" name="Google Shape;6537;p61"/>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538" name="Google Shape;6538;p61"/>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539" name="Google Shape;6539;p61"/>
            <p:cNvGrpSpPr/>
            <p:nvPr/>
          </p:nvGrpSpPr>
          <p:grpSpPr>
            <a:xfrm>
              <a:off x="7734309" y="2063282"/>
              <a:ext cx="570957" cy="620095"/>
              <a:chOff x="7734309" y="2063282"/>
              <a:chExt cx="570957" cy="620095"/>
            </a:xfrm>
          </p:grpSpPr>
          <p:grpSp>
            <p:nvGrpSpPr>
              <p:cNvPr id="6540" name="Google Shape;6540;p61"/>
              <p:cNvGrpSpPr/>
              <p:nvPr/>
            </p:nvGrpSpPr>
            <p:grpSpPr>
              <a:xfrm>
                <a:off x="8031573" y="2063282"/>
                <a:ext cx="273693" cy="620095"/>
                <a:chOff x="8031573" y="2063282"/>
                <a:chExt cx="273693" cy="620095"/>
              </a:xfrm>
            </p:grpSpPr>
            <p:sp>
              <p:nvSpPr>
                <p:cNvPr id="6541" name="Google Shape;6541;p6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5" name="Google Shape;6545;p61"/>
              <p:cNvGrpSpPr/>
              <p:nvPr/>
            </p:nvGrpSpPr>
            <p:grpSpPr>
              <a:xfrm flipH="1">
                <a:off x="7734309" y="2063282"/>
                <a:ext cx="273693" cy="620095"/>
                <a:chOff x="8031573" y="2063282"/>
                <a:chExt cx="273693" cy="620095"/>
              </a:xfrm>
            </p:grpSpPr>
            <p:sp>
              <p:nvSpPr>
                <p:cNvPr id="6546" name="Google Shape;6546;p6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550" name="Google Shape;6550;p61"/>
          <p:cNvSpPr/>
          <p:nvPr/>
        </p:nvSpPr>
        <p:spPr>
          <a:xfrm>
            <a:off x="7095136"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1"/>
          <p:cNvSpPr/>
          <p:nvPr/>
        </p:nvSpPr>
        <p:spPr>
          <a:xfrm rot="10800000">
            <a:off x="6581318"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2" name="Google Shape;6552;p61"/>
          <p:cNvGrpSpPr/>
          <p:nvPr/>
        </p:nvGrpSpPr>
        <p:grpSpPr>
          <a:xfrm>
            <a:off x="7821488" y="2716715"/>
            <a:ext cx="602567" cy="601884"/>
            <a:chOff x="1186975" y="238125"/>
            <a:chExt cx="5244275" cy="5238325"/>
          </a:xfrm>
        </p:grpSpPr>
        <p:sp>
          <p:nvSpPr>
            <p:cNvPr id="6553" name="Google Shape;6553;p6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1"/>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1"/>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1"/>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61"/>
          <p:cNvGrpSpPr/>
          <p:nvPr/>
        </p:nvGrpSpPr>
        <p:grpSpPr>
          <a:xfrm>
            <a:off x="3264225" y="1856199"/>
            <a:ext cx="651848" cy="687338"/>
            <a:chOff x="3400515" y="2056248"/>
            <a:chExt cx="698134" cy="735987"/>
          </a:xfrm>
        </p:grpSpPr>
        <p:grpSp>
          <p:nvGrpSpPr>
            <p:cNvPr id="6558" name="Google Shape;6558;p61"/>
            <p:cNvGrpSpPr/>
            <p:nvPr/>
          </p:nvGrpSpPr>
          <p:grpSpPr>
            <a:xfrm>
              <a:off x="3400515" y="2283913"/>
              <a:ext cx="312919" cy="219900"/>
              <a:chOff x="3400515" y="2283913"/>
              <a:chExt cx="312919" cy="219900"/>
            </a:xfrm>
          </p:grpSpPr>
          <p:sp>
            <p:nvSpPr>
              <p:cNvPr id="6559" name="Google Shape;6559;p61"/>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60" name="Google Shape;6560;p61"/>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561" name="Google Shape;6561;p61"/>
            <p:cNvGrpSpPr/>
            <p:nvPr/>
          </p:nvGrpSpPr>
          <p:grpSpPr>
            <a:xfrm>
              <a:off x="3547823" y="2461089"/>
              <a:ext cx="219900" cy="331146"/>
              <a:chOff x="3547823" y="2461089"/>
              <a:chExt cx="219900" cy="331146"/>
            </a:xfrm>
          </p:grpSpPr>
          <p:sp>
            <p:nvSpPr>
              <p:cNvPr id="6562" name="Google Shape;6562;p61"/>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63" name="Google Shape;6563;p61"/>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564" name="Google Shape;6564;p61"/>
            <p:cNvGrpSpPr/>
            <p:nvPr/>
          </p:nvGrpSpPr>
          <p:grpSpPr>
            <a:xfrm>
              <a:off x="3734138" y="2461089"/>
              <a:ext cx="219900" cy="331146"/>
              <a:chOff x="3734138" y="2461089"/>
              <a:chExt cx="219900" cy="331146"/>
            </a:xfrm>
          </p:grpSpPr>
          <p:sp>
            <p:nvSpPr>
              <p:cNvPr id="6565" name="Google Shape;6565;p61"/>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66" name="Google Shape;6566;p61"/>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567" name="Google Shape;6567;p61"/>
            <p:cNvGrpSpPr/>
            <p:nvPr/>
          </p:nvGrpSpPr>
          <p:grpSpPr>
            <a:xfrm>
              <a:off x="3787560" y="2281742"/>
              <a:ext cx="311089" cy="219900"/>
              <a:chOff x="3787560" y="2281742"/>
              <a:chExt cx="311089" cy="219900"/>
            </a:xfrm>
          </p:grpSpPr>
          <p:sp>
            <p:nvSpPr>
              <p:cNvPr id="6568" name="Google Shape;6568;p61"/>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69" name="Google Shape;6569;p61"/>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570" name="Google Shape;6570;p61"/>
            <p:cNvGrpSpPr/>
            <p:nvPr/>
          </p:nvGrpSpPr>
          <p:grpSpPr>
            <a:xfrm>
              <a:off x="3637290" y="2056248"/>
              <a:ext cx="219900" cy="330736"/>
              <a:chOff x="3637290" y="2056248"/>
              <a:chExt cx="219900" cy="330736"/>
            </a:xfrm>
          </p:grpSpPr>
          <p:sp>
            <p:nvSpPr>
              <p:cNvPr id="6571" name="Google Shape;6571;p61"/>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572" name="Google Shape;6572;p61"/>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573" name="Google Shape;6573;p61"/>
          <p:cNvGrpSpPr/>
          <p:nvPr/>
        </p:nvGrpSpPr>
        <p:grpSpPr>
          <a:xfrm>
            <a:off x="2555931" y="2726205"/>
            <a:ext cx="1268144" cy="592394"/>
            <a:chOff x="238125" y="1188750"/>
            <a:chExt cx="7140450" cy="3335550"/>
          </a:xfrm>
        </p:grpSpPr>
        <p:sp>
          <p:nvSpPr>
            <p:cNvPr id="6574" name="Google Shape;6574;p6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61"/>
          <p:cNvGrpSpPr/>
          <p:nvPr/>
        </p:nvGrpSpPr>
        <p:grpSpPr>
          <a:xfrm>
            <a:off x="6663832" y="2728360"/>
            <a:ext cx="1053944" cy="590147"/>
            <a:chOff x="238125" y="1335475"/>
            <a:chExt cx="5418735" cy="3034175"/>
          </a:xfrm>
        </p:grpSpPr>
        <p:sp>
          <p:nvSpPr>
            <p:cNvPr id="6580" name="Google Shape;6580;p6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61"/>
          <p:cNvGrpSpPr/>
          <p:nvPr/>
        </p:nvGrpSpPr>
        <p:grpSpPr>
          <a:xfrm>
            <a:off x="4094641" y="3533259"/>
            <a:ext cx="1268207" cy="638939"/>
            <a:chOff x="3967651" y="3645904"/>
            <a:chExt cx="1479304" cy="745292"/>
          </a:xfrm>
        </p:grpSpPr>
        <p:grpSp>
          <p:nvGrpSpPr>
            <p:cNvPr id="6584" name="Google Shape;6584;p61"/>
            <p:cNvGrpSpPr/>
            <p:nvPr/>
          </p:nvGrpSpPr>
          <p:grpSpPr>
            <a:xfrm>
              <a:off x="3967651" y="4009026"/>
              <a:ext cx="1479304" cy="382170"/>
              <a:chOff x="3967651" y="4009026"/>
              <a:chExt cx="1479304" cy="382170"/>
            </a:xfrm>
          </p:grpSpPr>
          <p:grpSp>
            <p:nvGrpSpPr>
              <p:cNvPr id="6585" name="Google Shape;6585;p61"/>
              <p:cNvGrpSpPr/>
              <p:nvPr/>
            </p:nvGrpSpPr>
            <p:grpSpPr>
              <a:xfrm>
                <a:off x="4892216" y="4195630"/>
                <a:ext cx="554739" cy="195566"/>
                <a:chOff x="3604375" y="4892160"/>
                <a:chExt cx="1651500" cy="582215"/>
              </a:xfrm>
            </p:grpSpPr>
            <p:sp>
              <p:nvSpPr>
                <p:cNvPr id="6586" name="Google Shape;6586;p61"/>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1"/>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61"/>
              <p:cNvGrpSpPr/>
              <p:nvPr/>
            </p:nvGrpSpPr>
            <p:grpSpPr>
              <a:xfrm>
                <a:off x="3967651" y="4146303"/>
                <a:ext cx="579402" cy="244893"/>
                <a:chOff x="851875" y="4745310"/>
                <a:chExt cx="1724925" cy="729065"/>
              </a:xfrm>
            </p:grpSpPr>
            <p:sp>
              <p:nvSpPr>
                <p:cNvPr id="6589" name="Google Shape;6589;p61"/>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1"/>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61"/>
              <p:cNvGrpSpPr/>
              <p:nvPr/>
            </p:nvGrpSpPr>
            <p:grpSpPr>
              <a:xfrm>
                <a:off x="4460753" y="4009026"/>
                <a:ext cx="493110" cy="382170"/>
                <a:chOff x="2319875" y="4336625"/>
                <a:chExt cx="1468025" cy="1137750"/>
              </a:xfrm>
            </p:grpSpPr>
            <p:sp>
              <p:nvSpPr>
                <p:cNvPr id="6592" name="Google Shape;6592;p61"/>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1"/>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94" name="Google Shape;6594;p61"/>
            <p:cNvGrpSpPr/>
            <p:nvPr/>
          </p:nvGrpSpPr>
          <p:grpSpPr>
            <a:xfrm>
              <a:off x="4479443" y="3645904"/>
              <a:ext cx="455965" cy="388789"/>
              <a:chOff x="2957425" y="238100"/>
              <a:chExt cx="1910200" cy="1628775"/>
            </a:xfrm>
          </p:grpSpPr>
          <p:sp>
            <p:nvSpPr>
              <p:cNvPr id="6595" name="Google Shape;6595;p61"/>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1"/>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1"/>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1"/>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1"/>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1"/>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1"/>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1"/>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1"/>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1"/>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05" name="Google Shape;6605;p61"/>
          <p:cNvGrpSpPr/>
          <p:nvPr/>
        </p:nvGrpSpPr>
        <p:grpSpPr>
          <a:xfrm>
            <a:off x="2480754" y="3534460"/>
            <a:ext cx="1243128" cy="637739"/>
            <a:chOff x="2496310" y="3693351"/>
            <a:chExt cx="1342906" cy="688926"/>
          </a:xfrm>
        </p:grpSpPr>
        <p:grpSp>
          <p:nvGrpSpPr>
            <p:cNvPr id="6606" name="Google Shape;6606;p61"/>
            <p:cNvGrpSpPr/>
            <p:nvPr/>
          </p:nvGrpSpPr>
          <p:grpSpPr>
            <a:xfrm>
              <a:off x="2496310" y="3693351"/>
              <a:ext cx="1342906" cy="688875"/>
              <a:chOff x="2496310" y="3693351"/>
              <a:chExt cx="1342906" cy="688875"/>
            </a:xfrm>
          </p:grpSpPr>
          <p:sp>
            <p:nvSpPr>
              <p:cNvPr id="6607" name="Google Shape;6607;p61"/>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1"/>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1"/>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1"/>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1"/>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1"/>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13" name="Google Shape;6613;p61"/>
              <p:cNvCxnSpPr>
                <a:stCxn id="661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614" name="Google Shape;6614;p61"/>
              <p:cNvCxnSpPr>
                <a:stCxn id="660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615" name="Google Shape;6615;p61"/>
              <p:cNvCxnSpPr>
                <a:stCxn id="660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616" name="Google Shape;6616;p61"/>
              <p:cNvCxnSpPr>
                <a:stCxn id="661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617" name="Google Shape;6617;p61"/>
              <p:cNvCxnSpPr>
                <a:stCxn id="661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618" name="Google Shape;6618;p61"/>
            <p:cNvGrpSpPr/>
            <p:nvPr/>
          </p:nvGrpSpPr>
          <p:grpSpPr>
            <a:xfrm>
              <a:off x="2675275" y="3930557"/>
              <a:ext cx="1003306" cy="451719"/>
              <a:chOff x="2675275" y="4174282"/>
              <a:chExt cx="1003306" cy="451719"/>
            </a:xfrm>
          </p:grpSpPr>
          <p:sp>
            <p:nvSpPr>
              <p:cNvPr id="6619" name="Google Shape;6619;p61"/>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1"/>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1"/>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22" name="Google Shape;6622;p61"/>
          <p:cNvGrpSpPr/>
          <p:nvPr/>
        </p:nvGrpSpPr>
        <p:grpSpPr>
          <a:xfrm>
            <a:off x="1654425" y="971306"/>
            <a:ext cx="574511" cy="874709"/>
            <a:chOff x="1715404" y="1112080"/>
            <a:chExt cx="642270" cy="977984"/>
          </a:xfrm>
        </p:grpSpPr>
        <p:grpSp>
          <p:nvGrpSpPr>
            <p:cNvPr id="6623" name="Google Shape;6623;p61"/>
            <p:cNvGrpSpPr/>
            <p:nvPr/>
          </p:nvGrpSpPr>
          <p:grpSpPr>
            <a:xfrm>
              <a:off x="1715404" y="1112080"/>
              <a:ext cx="642270" cy="977984"/>
              <a:chOff x="1715404" y="1112080"/>
              <a:chExt cx="642270" cy="977984"/>
            </a:xfrm>
          </p:grpSpPr>
          <p:sp>
            <p:nvSpPr>
              <p:cNvPr id="6624" name="Google Shape;6624;p61"/>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1"/>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6" name="Google Shape;6626;p61"/>
            <p:cNvGrpSpPr/>
            <p:nvPr/>
          </p:nvGrpSpPr>
          <p:grpSpPr>
            <a:xfrm>
              <a:off x="1768927" y="1165603"/>
              <a:ext cx="535225" cy="851367"/>
              <a:chOff x="1768927" y="1165603"/>
              <a:chExt cx="535225" cy="851367"/>
            </a:xfrm>
          </p:grpSpPr>
          <p:sp>
            <p:nvSpPr>
              <p:cNvPr id="6627" name="Google Shape;6627;p61"/>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1"/>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61"/>
            <p:cNvGrpSpPr/>
            <p:nvPr/>
          </p:nvGrpSpPr>
          <p:grpSpPr>
            <a:xfrm>
              <a:off x="1822449" y="1219125"/>
              <a:ext cx="428180" cy="718859"/>
              <a:chOff x="1822449" y="1219125"/>
              <a:chExt cx="428180" cy="718859"/>
            </a:xfrm>
          </p:grpSpPr>
          <p:sp>
            <p:nvSpPr>
              <p:cNvPr id="6630" name="Google Shape;6630;p61"/>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1"/>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2" name="Google Shape;6632;p61"/>
            <p:cNvGrpSpPr/>
            <p:nvPr/>
          </p:nvGrpSpPr>
          <p:grpSpPr>
            <a:xfrm>
              <a:off x="1875972" y="1272648"/>
              <a:ext cx="321135" cy="586939"/>
              <a:chOff x="1875972" y="1272648"/>
              <a:chExt cx="321135" cy="586939"/>
            </a:xfrm>
          </p:grpSpPr>
          <p:sp>
            <p:nvSpPr>
              <p:cNvPr id="6633" name="Google Shape;6633;p61"/>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1"/>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5" name="Google Shape;6635;p61"/>
          <p:cNvGrpSpPr/>
          <p:nvPr/>
        </p:nvGrpSpPr>
        <p:grpSpPr>
          <a:xfrm>
            <a:off x="7761586" y="3528028"/>
            <a:ext cx="293855" cy="644170"/>
            <a:chOff x="241025" y="3151575"/>
            <a:chExt cx="293855" cy="644170"/>
          </a:xfrm>
        </p:grpSpPr>
        <p:sp>
          <p:nvSpPr>
            <p:cNvPr id="6636" name="Google Shape;6636;p61"/>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1"/>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8" name="Google Shape;6638;p61"/>
          <p:cNvGrpSpPr/>
          <p:nvPr/>
        </p:nvGrpSpPr>
        <p:grpSpPr>
          <a:xfrm>
            <a:off x="709569" y="2728028"/>
            <a:ext cx="1779649" cy="591620"/>
            <a:chOff x="246070" y="1983375"/>
            <a:chExt cx="1855347" cy="616849"/>
          </a:xfrm>
        </p:grpSpPr>
        <p:sp>
          <p:nvSpPr>
            <p:cNvPr id="6639" name="Google Shape;6639;p61"/>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1"/>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1"/>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1"/>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1"/>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1"/>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1"/>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1"/>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1"/>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61"/>
          <p:cNvGrpSpPr/>
          <p:nvPr/>
        </p:nvGrpSpPr>
        <p:grpSpPr>
          <a:xfrm>
            <a:off x="2320436" y="971306"/>
            <a:ext cx="711055" cy="745993"/>
            <a:chOff x="2496269" y="1171698"/>
            <a:chExt cx="761953" cy="799392"/>
          </a:xfrm>
        </p:grpSpPr>
        <p:grpSp>
          <p:nvGrpSpPr>
            <p:cNvPr id="6649" name="Google Shape;6649;p61"/>
            <p:cNvGrpSpPr/>
            <p:nvPr/>
          </p:nvGrpSpPr>
          <p:grpSpPr>
            <a:xfrm>
              <a:off x="2496269" y="1171698"/>
              <a:ext cx="761953" cy="723022"/>
              <a:chOff x="2496269" y="1171698"/>
              <a:chExt cx="761953" cy="723022"/>
            </a:xfrm>
          </p:grpSpPr>
          <p:sp>
            <p:nvSpPr>
              <p:cNvPr id="6650" name="Google Shape;6650;p61"/>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1"/>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2" name="Google Shape;6652;p61"/>
              <p:cNvGrpSpPr/>
              <p:nvPr/>
            </p:nvGrpSpPr>
            <p:grpSpPr>
              <a:xfrm>
                <a:off x="2496269" y="1171698"/>
                <a:ext cx="761953" cy="723022"/>
                <a:chOff x="2496269" y="1120652"/>
                <a:chExt cx="761953" cy="723022"/>
              </a:xfrm>
            </p:grpSpPr>
            <p:grpSp>
              <p:nvGrpSpPr>
                <p:cNvPr id="6653" name="Google Shape;6653;p61"/>
                <p:cNvGrpSpPr/>
                <p:nvPr/>
              </p:nvGrpSpPr>
              <p:grpSpPr>
                <a:xfrm>
                  <a:off x="2496269" y="1120652"/>
                  <a:ext cx="761953" cy="723022"/>
                  <a:chOff x="2496269" y="1120652"/>
                  <a:chExt cx="761953" cy="723022"/>
                </a:xfrm>
              </p:grpSpPr>
              <p:grpSp>
                <p:nvGrpSpPr>
                  <p:cNvPr id="6654" name="Google Shape;6654;p61"/>
                  <p:cNvGrpSpPr/>
                  <p:nvPr/>
                </p:nvGrpSpPr>
                <p:grpSpPr>
                  <a:xfrm>
                    <a:off x="2496269" y="1304589"/>
                    <a:ext cx="407089" cy="305057"/>
                    <a:chOff x="2496269" y="1304589"/>
                    <a:chExt cx="407089" cy="305057"/>
                  </a:xfrm>
                </p:grpSpPr>
                <p:sp>
                  <p:nvSpPr>
                    <p:cNvPr id="6655" name="Google Shape;6655;p61"/>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1"/>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61"/>
                  <p:cNvGrpSpPr/>
                  <p:nvPr/>
                </p:nvGrpSpPr>
                <p:grpSpPr>
                  <a:xfrm>
                    <a:off x="2586468" y="1493376"/>
                    <a:ext cx="358850" cy="349656"/>
                    <a:chOff x="2586468" y="1493376"/>
                    <a:chExt cx="358850" cy="349656"/>
                  </a:xfrm>
                </p:grpSpPr>
                <p:sp>
                  <p:nvSpPr>
                    <p:cNvPr id="6658" name="Google Shape;6658;p61"/>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1"/>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0" name="Google Shape;6660;p61"/>
                  <p:cNvGrpSpPr/>
                  <p:nvPr/>
                </p:nvGrpSpPr>
                <p:grpSpPr>
                  <a:xfrm>
                    <a:off x="2807939" y="1494024"/>
                    <a:ext cx="358857" cy="349650"/>
                    <a:chOff x="2807939" y="1494024"/>
                    <a:chExt cx="358857" cy="349650"/>
                  </a:xfrm>
                </p:grpSpPr>
                <p:sp>
                  <p:nvSpPr>
                    <p:cNvPr id="6661" name="Google Shape;6661;p61"/>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1"/>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61"/>
                  <p:cNvGrpSpPr/>
                  <p:nvPr/>
                </p:nvGrpSpPr>
                <p:grpSpPr>
                  <a:xfrm>
                    <a:off x="2851133" y="1305635"/>
                    <a:ext cx="407089" cy="305057"/>
                    <a:chOff x="2851133" y="1305635"/>
                    <a:chExt cx="407089" cy="305057"/>
                  </a:xfrm>
                </p:grpSpPr>
                <p:sp>
                  <p:nvSpPr>
                    <p:cNvPr id="6664" name="Google Shape;6664;p61"/>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1"/>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61"/>
                  <p:cNvGrpSpPr/>
                  <p:nvPr/>
                </p:nvGrpSpPr>
                <p:grpSpPr>
                  <a:xfrm>
                    <a:off x="2727495" y="1120652"/>
                    <a:ext cx="300271" cy="396358"/>
                    <a:chOff x="2727495" y="1120652"/>
                    <a:chExt cx="300271" cy="396358"/>
                  </a:xfrm>
                </p:grpSpPr>
                <p:sp>
                  <p:nvSpPr>
                    <p:cNvPr id="6667" name="Google Shape;6667;p61"/>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1"/>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9" name="Google Shape;6669;p61"/>
                <p:cNvGrpSpPr/>
                <p:nvPr/>
              </p:nvGrpSpPr>
              <p:grpSpPr>
                <a:xfrm>
                  <a:off x="2722305" y="1350460"/>
                  <a:ext cx="308357" cy="308344"/>
                  <a:chOff x="2722305" y="1350460"/>
                  <a:chExt cx="308357" cy="308344"/>
                </a:xfrm>
              </p:grpSpPr>
              <p:sp>
                <p:nvSpPr>
                  <p:cNvPr id="6670" name="Google Shape;6670;p61"/>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1" name="Google Shape;6671;p61"/>
                  <p:cNvGrpSpPr/>
                  <p:nvPr/>
                </p:nvGrpSpPr>
                <p:grpSpPr>
                  <a:xfrm>
                    <a:off x="2725064" y="1364529"/>
                    <a:ext cx="297954" cy="280182"/>
                    <a:chOff x="2725064" y="1364529"/>
                    <a:chExt cx="297954" cy="280182"/>
                  </a:xfrm>
                </p:grpSpPr>
                <p:sp>
                  <p:nvSpPr>
                    <p:cNvPr id="6672" name="Google Shape;6672;p61"/>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1"/>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1"/>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1"/>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1"/>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677" name="Google Shape;6677;p61"/>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1"/>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1"/>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1"/>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1"/>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61"/>
          <p:cNvGrpSpPr/>
          <p:nvPr/>
        </p:nvGrpSpPr>
        <p:grpSpPr>
          <a:xfrm>
            <a:off x="3909136" y="2727412"/>
            <a:ext cx="1569144" cy="591015"/>
            <a:chOff x="3820100" y="3023049"/>
            <a:chExt cx="1303926" cy="491162"/>
          </a:xfrm>
        </p:grpSpPr>
        <p:grpSp>
          <p:nvGrpSpPr>
            <p:cNvPr id="6683" name="Google Shape;6683;p61"/>
            <p:cNvGrpSpPr/>
            <p:nvPr/>
          </p:nvGrpSpPr>
          <p:grpSpPr>
            <a:xfrm>
              <a:off x="3820100" y="3023072"/>
              <a:ext cx="1303926" cy="491139"/>
              <a:chOff x="3820100" y="3023072"/>
              <a:chExt cx="1303926" cy="491139"/>
            </a:xfrm>
          </p:grpSpPr>
          <p:sp>
            <p:nvSpPr>
              <p:cNvPr id="6684" name="Google Shape;6684;p61"/>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1"/>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61"/>
            <p:cNvGrpSpPr/>
            <p:nvPr/>
          </p:nvGrpSpPr>
          <p:grpSpPr>
            <a:xfrm>
              <a:off x="4132439" y="3023645"/>
              <a:ext cx="393633" cy="177096"/>
              <a:chOff x="4132439" y="3023645"/>
              <a:chExt cx="393633" cy="177096"/>
            </a:xfrm>
          </p:grpSpPr>
          <p:sp>
            <p:nvSpPr>
              <p:cNvPr id="6687" name="Google Shape;6687;p61"/>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1"/>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61"/>
            <p:cNvGrpSpPr/>
            <p:nvPr/>
          </p:nvGrpSpPr>
          <p:grpSpPr>
            <a:xfrm>
              <a:off x="3921811" y="3023049"/>
              <a:ext cx="1002397" cy="388943"/>
              <a:chOff x="3921811" y="3023049"/>
              <a:chExt cx="1002397" cy="388943"/>
            </a:xfrm>
          </p:grpSpPr>
          <p:sp>
            <p:nvSpPr>
              <p:cNvPr id="6690" name="Google Shape;6690;p61"/>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1"/>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61"/>
            <p:cNvGrpSpPr/>
            <p:nvPr/>
          </p:nvGrpSpPr>
          <p:grpSpPr>
            <a:xfrm>
              <a:off x="4023645" y="3023049"/>
              <a:ext cx="683032" cy="286722"/>
              <a:chOff x="4023645" y="3023049"/>
              <a:chExt cx="683032" cy="286722"/>
            </a:xfrm>
          </p:grpSpPr>
          <p:sp>
            <p:nvSpPr>
              <p:cNvPr id="6693" name="Google Shape;6693;p61"/>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1"/>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5" name="Google Shape;6695;p61"/>
          <p:cNvGrpSpPr/>
          <p:nvPr/>
        </p:nvGrpSpPr>
        <p:grpSpPr>
          <a:xfrm>
            <a:off x="1541258" y="1854257"/>
            <a:ext cx="713522" cy="688025"/>
            <a:chOff x="1706078" y="2092648"/>
            <a:chExt cx="660913" cy="637296"/>
          </a:xfrm>
        </p:grpSpPr>
        <p:sp>
          <p:nvSpPr>
            <p:cNvPr id="6696" name="Google Shape;6696;p61"/>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7" name="Google Shape;6697;p61"/>
            <p:cNvGrpSpPr/>
            <p:nvPr/>
          </p:nvGrpSpPr>
          <p:grpSpPr>
            <a:xfrm>
              <a:off x="1706078" y="2092648"/>
              <a:ext cx="660913" cy="575241"/>
              <a:chOff x="1706078" y="2092648"/>
              <a:chExt cx="660913" cy="575241"/>
            </a:xfrm>
          </p:grpSpPr>
          <p:sp>
            <p:nvSpPr>
              <p:cNvPr id="6698" name="Google Shape;6698;p61"/>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1"/>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1"/>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01" name="Google Shape;6701;p61"/>
          <p:cNvGrpSpPr/>
          <p:nvPr/>
        </p:nvGrpSpPr>
        <p:grpSpPr>
          <a:xfrm>
            <a:off x="6303117" y="971806"/>
            <a:ext cx="1317459" cy="684168"/>
            <a:chOff x="238125" y="999450"/>
            <a:chExt cx="7140700" cy="3708225"/>
          </a:xfrm>
        </p:grpSpPr>
        <p:sp>
          <p:nvSpPr>
            <p:cNvPr id="6702" name="Google Shape;6702;p61"/>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1"/>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4" name="Shape 6714"/>
        <p:cNvGrpSpPr/>
        <p:nvPr/>
      </p:nvGrpSpPr>
      <p:grpSpPr>
        <a:xfrm>
          <a:off x="0" y="0"/>
          <a:ext cx="0" cy="0"/>
          <a:chOff x="0" y="0"/>
          <a:chExt cx="0" cy="0"/>
        </a:xfrm>
      </p:grpSpPr>
      <p:grpSp>
        <p:nvGrpSpPr>
          <p:cNvPr id="6715" name="Google Shape;6715;p62"/>
          <p:cNvGrpSpPr/>
          <p:nvPr/>
        </p:nvGrpSpPr>
        <p:grpSpPr>
          <a:xfrm>
            <a:off x="717025" y="967615"/>
            <a:ext cx="1636117" cy="1526144"/>
            <a:chOff x="729238" y="1179665"/>
            <a:chExt cx="1636117" cy="1526144"/>
          </a:xfrm>
        </p:grpSpPr>
        <p:grpSp>
          <p:nvGrpSpPr>
            <p:cNvPr id="6716" name="Google Shape;6716;p62"/>
            <p:cNvGrpSpPr/>
            <p:nvPr/>
          </p:nvGrpSpPr>
          <p:grpSpPr>
            <a:xfrm>
              <a:off x="729238" y="1179665"/>
              <a:ext cx="80700" cy="1526144"/>
              <a:chOff x="729238" y="1179665"/>
              <a:chExt cx="80700" cy="1526144"/>
            </a:xfrm>
          </p:grpSpPr>
          <p:sp>
            <p:nvSpPr>
              <p:cNvPr id="6717" name="Google Shape;6717;p62"/>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2"/>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2"/>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2"/>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7" name="Google Shape;6727;p62"/>
            <p:cNvGrpSpPr/>
            <p:nvPr/>
          </p:nvGrpSpPr>
          <p:grpSpPr>
            <a:xfrm>
              <a:off x="903098" y="1179665"/>
              <a:ext cx="80700" cy="1526144"/>
              <a:chOff x="903098" y="1179665"/>
              <a:chExt cx="80700" cy="1526144"/>
            </a:xfrm>
          </p:grpSpPr>
          <p:sp>
            <p:nvSpPr>
              <p:cNvPr id="6728" name="Google Shape;6728;p62"/>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2"/>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2"/>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2"/>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2"/>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2"/>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62"/>
            <p:cNvGrpSpPr/>
            <p:nvPr/>
          </p:nvGrpSpPr>
          <p:grpSpPr>
            <a:xfrm>
              <a:off x="1076958" y="1179665"/>
              <a:ext cx="80700" cy="1526144"/>
              <a:chOff x="1076958" y="1179665"/>
              <a:chExt cx="80700" cy="1526144"/>
            </a:xfrm>
          </p:grpSpPr>
          <p:sp>
            <p:nvSpPr>
              <p:cNvPr id="6739" name="Google Shape;6739;p62"/>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2"/>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2"/>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2"/>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2"/>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2"/>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2"/>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62"/>
            <p:cNvGrpSpPr/>
            <p:nvPr/>
          </p:nvGrpSpPr>
          <p:grpSpPr>
            <a:xfrm>
              <a:off x="1247707" y="1179665"/>
              <a:ext cx="80700" cy="1526144"/>
              <a:chOff x="1247707" y="1179665"/>
              <a:chExt cx="80700" cy="1526144"/>
            </a:xfrm>
          </p:grpSpPr>
          <p:sp>
            <p:nvSpPr>
              <p:cNvPr id="6750" name="Google Shape;6750;p62"/>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2"/>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2"/>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62"/>
            <p:cNvGrpSpPr/>
            <p:nvPr/>
          </p:nvGrpSpPr>
          <p:grpSpPr>
            <a:xfrm>
              <a:off x="1421567" y="1179665"/>
              <a:ext cx="80700" cy="1526144"/>
              <a:chOff x="1421567" y="1179665"/>
              <a:chExt cx="80700" cy="1526144"/>
            </a:xfrm>
          </p:grpSpPr>
          <p:sp>
            <p:nvSpPr>
              <p:cNvPr id="6761" name="Google Shape;6761;p62"/>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2"/>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2"/>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2"/>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2"/>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2"/>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2"/>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2"/>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62"/>
            <p:cNvGrpSpPr/>
            <p:nvPr/>
          </p:nvGrpSpPr>
          <p:grpSpPr>
            <a:xfrm>
              <a:off x="1592327" y="1179665"/>
              <a:ext cx="80700" cy="1526144"/>
              <a:chOff x="1592327" y="1179665"/>
              <a:chExt cx="80700" cy="1526144"/>
            </a:xfrm>
          </p:grpSpPr>
          <p:sp>
            <p:nvSpPr>
              <p:cNvPr id="6772" name="Google Shape;6772;p62"/>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2"/>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2"/>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2"/>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2"/>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2"/>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62"/>
            <p:cNvGrpSpPr/>
            <p:nvPr/>
          </p:nvGrpSpPr>
          <p:grpSpPr>
            <a:xfrm>
              <a:off x="1766187" y="1179665"/>
              <a:ext cx="80700" cy="1526144"/>
              <a:chOff x="1766187" y="1179665"/>
              <a:chExt cx="80700" cy="1526144"/>
            </a:xfrm>
          </p:grpSpPr>
          <p:sp>
            <p:nvSpPr>
              <p:cNvPr id="6783" name="Google Shape;6783;p62"/>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2"/>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2"/>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2"/>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2"/>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2"/>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2"/>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2"/>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2"/>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62"/>
            <p:cNvGrpSpPr/>
            <p:nvPr/>
          </p:nvGrpSpPr>
          <p:grpSpPr>
            <a:xfrm>
              <a:off x="1936935" y="1179665"/>
              <a:ext cx="80700" cy="1526144"/>
              <a:chOff x="1936935" y="1179665"/>
              <a:chExt cx="80700" cy="1526144"/>
            </a:xfrm>
          </p:grpSpPr>
          <p:sp>
            <p:nvSpPr>
              <p:cNvPr id="6794" name="Google Shape;6794;p62"/>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2"/>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2"/>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2"/>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2"/>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62"/>
            <p:cNvGrpSpPr/>
            <p:nvPr/>
          </p:nvGrpSpPr>
          <p:grpSpPr>
            <a:xfrm>
              <a:off x="2110795" y="1179665"/>
              <a:ext cx="80700" cy="1526144"/>
              <a:chOff x="2110795" y="1179665"/>
              <a:chExt cx="80700" cy="1526144"/>
            </a:xfrm>
          </p:grpSpPr>
          <p:sp>
            <p:nvSpPr>
              <p:cNvPr id="6805" name="Google Shape;6805;p62"/>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2"/>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2"/>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2"/>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62"/>
            <p:cNvGrpSpPr/>
            <p:nvPr/>
          </p:nvGrpSpPr>
          <p:grpSpPr>
            <a:xfrm>
              <a:off x="2284655" y="1179665"/>
              <a:ext cx="80700" cy="1526144"/>
              <a:chOff x="2284655" y="1179665"/>
              <a:chExt cx="80700" cy="1526144"/>
            </a:xfrm>
          </p:grpSpPr>
          <p:sp>
            <p:nvSpPr>
              <p:cNvPr id="6816" name="Google Shape;6816;p62"/>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2"/>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2"/>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2"/>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2"/>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2"/>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26" name="Google Shape;6826;p62"/>
          <p:cNvGrpSpPr/>
          <p:nvPr/>
        </p:nvGrpSpPr>
        <p:grpSpPr>
          <a:xfrm>
            <a:off x="2611692" y="986753"/>
            <a:ext cx="1364248" cy="1102133"/>
            <a:chOff x="2623904" y="1198803"/>
            <a:chExt cx="1364248" cy="1102133"/>
          </a:xfrm>
        </p:grpSpPr>
        <p:grpSp>
          <p:nvGrpSpPr>
            <p:cNvPr id="6827" name="Google Shape;6827;p62"/>
            <p:cNvGrpSpPr/>
            <p:nvPr/>
          </p:nvGrpSpPr>
          <p:grpSpPr>
            <a:xfrm>
              <a:off x="2623907" y="1198803"/>
              <a:ext cx="1364245" cy="273000"/>
              <a:chOff x="2623907" y="1198803"/>
              <a:chExt cx="1364245" cy="273000"/>
            </a:xfrm>
          </p:grpSpPr>
          <p:sp>
            <p:nvSpPr>
              <p:cNvPr id="6828" name="Google Shape;6828;p6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2"/>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62"/>
            <p:cNvGrpSpPr/>
            <p:nvPr/>
          </p:nvGrpSpPr>
          <p:grpSpPr>
            <a:xfrm>
              <a:off x="2623904" y="1476964"/>
              <a:ext cx="1364245" cy="273000"/>
              <a:chOff x="2623904" y="1476964"/>
              <a:chExt cx="1364245" cy="273000"/>
            </a:xfrm>
          </p:grpSpPr>
          <p:sp>
            <p:nvSpPr>
              <p:cNvPr id="6834" name="Google Shape;6834;p6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2"/>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2"/>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2"/>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62"/>
            <p:cNvGrpSpPr/>
            <p:nvPr/>
          </p:nvGrpSpPr>
          <p:grpSpPr>
            <a:xfrm>
              <a:off x="2623907" y="1749775"/>
              <a:ext cx="1364245" cy="273000"/>
              <a:chOff x="2623907" y="1749775"/>
              <a:chExt cx="1364245" cy="273000"/>
            </a:xfrm>
          </p:grpSpPr>
          <p:sp>
            <p:nvSpPr>
              <p:cNvPr id="6840" name="Google Shape;6840;p6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2"/>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2"/>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62"/>
            <p:cNvGrpSpPr/>
            <p:nvPr/>
          </p:nvGrpSpPr>
          <p:grpSpPr>
            <a:xfrm>
              <a:off x="2623904" y="2027936"/>
              <a:ext cx="1364245" cy="273000"/>
              <a:chOff x="2623904" y="2027936"/>
              <a:chExt cx="1364245" cy="273000"/>
            </a:xfrm>
          </p:grpSpPr>
          <p:sp>
            <p:nvSpPr>
              <p:cNvPr id="6846" name="Google Shape;6846;p6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1" name="Google Shape;6851;p62"/>
          <p:cNvGrpSpPr/>
          <p:nvPr/>
        </p:nvGrpSpPr>
        <p:grpSpPr>
          <a:xfrm>
            <a:off x="2601153" y="2445826"/>
            <a:ext cx="1387541" cy="159124"/>
            <a:chOff x="3200660" y="2180272"/>
            <a:chExt cx="2563824" cy="378237"/>
          </a:xfrm>
        </p:grpSpPr>
        <p:sp>
          <p:nvSpPr>
            <p:cNvPr id="6852" name="Google Shape;6852;p6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62"/>
          <p:cNvGrpSpPr/>
          <p:nvPr/>
        </p:nvGrpSpPr>
        <p:grpSpPr>
          <a:xfrm>
            <a:off x="2597677" y="2723590"/>
            <a:ext cx="1390502" cy="159625"/>
            <a:chOff x="3530150" y="2790075"/>
            <a:chExt cx="1962600" cy="225300"/>
          </a:xfrm>
        </p:grpSpPr>
        <p:sp>
          <p:nvSpPr>
            <p:cNvPr id="6871" name="Google Shape;6871;p62"/>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2"/>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62"/>
          <p:cNvGrpSpPr/>
          <p:nvPr/>
        </p:nvGrpSpPr>
        <p:grpSpPr>
          <a:xfrm>
            <a:off x="2597735" y="3001855"/>
            <a:ext cx="1411629" cy="154175"/>
            <a:chOff x="3558802" y="4011244"/>
            <a:chExt cx="1866000" cy="111600"/>
          </a:xfrm>
        </p:grpSpPr>
        <p:sp>
          <p:nvSpPr>
            <p:cNvPr id="6874" name="Google Shape;6874;p62"/>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2"/>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62"/>
          <p:cNvGrpSpPr/>
          <p:nvPr/>
        </p:nvGrpSpPr>
        <p:grpSpPr>
          <a:xfrm>
            <a:off x="2598023" y="2207425"/>
            <a:ext cx="1383503" cy="119761"/>
            <a:chOff x="3465975" y="2270258"/>
            <a:chExt cx="1986364" cy="171947"/>
          </a:xfrm>
        </p:grpSpPr>
        <p:sp>
          <p:nvSpPr>
            <p:cNvPr id="6877" name="Google Shape;6877;p6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2"/>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2"/>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2"/>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2"/>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2"/>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62"/>
          <p:cNvGrpSpPr/>
          <p:nvPr/>
        </p:nvGrpSpPr>
        <p:grpSpPr>
          <a:xfrm>
            <a:off x="2609030" y="3571198"/>
            <a:ext cx="1369531" cy="195460"/>
            <a:chOff x="723300" y="4253549"/>
            <a:chExt cx="2276482" cy="324900"/>
          </a:xfrm>
        </p:grpSpPr>
        <p:sp>
          <p:nvSpPr>
            <p:cNvPr id="6886" name="Google Shape;6886;p6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2"/>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62"/>
          <p:cNvGrpSpPr/>
          <p:nvPr/>
        </p:nvGrpSpPr>
        <p:grpSpPr>
          <a:xfrm>
            <a:off x="2598591" y="3272439"/>
            <a:ext cx="1389066" cy="180119"/>
            <a:chOff x="705948" y="3788465"/>
            <a:chExt cx="2308953" cy="299400"/>
          </a:xfrm>
        </p:grpSpPr>
        <p:sp>
          <p:nvSpPr>
            <p:cNvPr id="6892" name="Google Shape;6892;p6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2"/>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2"/>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62"/>
          <p:cNvGrpSpPr/>
          <p:nvPr/>
        </p:nvGrpSpPr>
        <p:grpSpPr>
          <a:xfrm>
            <a:off x="4195581" y="1876393"/>
            <a:ext cx="1433821" cy="191501"/>
            <a:chOff x="4273350" y="2088443"/>
            <a:chExt cx="1433821" cy="191501"/>
          </a:xfrm>
        </p:grpSpPr>
        <p:grpSp>
          <p:nvGrpSpPr>
            <p:cNvPr id="6898" name="Google Shape;6898;p62"/>
            <p:cNvGrpSpPr/>
            <p:nvPr/>
          </p:nvGrpSpPr>
          <p:grpSpPr>
            <a:xfrm>
              <a:off x="4273350" y="2088443"/>
              <a:ext cx="1433821" cy="0"/>
              <a:chOff x="5224975" y="2962250"/>
              <a:chExt cx="1544400" cy="0"/>
            </a:xfrm>
          </p:grpSpPr>
          <p:cxnSp>
            <p:nvCxnSpPr>
              <p:cNvPr id="6899" name="Google Shape;6899;p6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900" name="Google Shape;6900;p62"/>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901" name="Google Shape;6901;p62"/>
            <p:cNvGrpSpPr/>
            <p:nvPr/>
          </p:nvGrpSpPr>
          <p:grpSpPr>
            <a:xfrm>
              <a:off x="4273350" y="2279944"/>
              <a:ext cx="1433821" cy="0"/>
              <a:chOff x="5224975" y="2962250"/>
              <a:chExt cx="1544400" cy="0"/>
            </a:xfrm>
          </p:grpSpPr>
          <p:cxnSp>
            <p:nvCxnSpPr>
              <p:cNvPr id="6902" name="Google Shape;6902;p6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903" name="Google Shape;6903;p62"/>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904" name="Google Shape;6904;p62"/>
          <p:cNvGrpSpPr/>
          <p:nvPr/>
        </p:nvGrpSpPr>
        <p:grpSpPr>
          <a:xfrm>
            <a:off x="2646528" y="3885297"/>
            <a:ext cx="1304609" cy="294074"/>
            <a:chOff x="2658741" y="4097347"/>
            <a:chExt cx="1304609" cy="294074"/>
          </a:xfrm>
        </p:grpSpPr>
        <p:grpSp>
          <p:nvGrpSpPr>
            <p:cNvPr id="6905" name="Google Shape;6905;p62"/>
            <p:cNvGrpSpPr/>
            <p:nvPr/>
          </p:nvGrpSpPr>
          <p:grpSpPr>
            <a:xfrm>
              <a:off x="2658741" y="4097347"/>
              <a:ext cx="118572" cy="294074"/>
              <a:chOff x="3343310" y="4475555"/>
              <a:chExt cx="127717" cy="316753"/>
            </a:xfrm>
          </p:grpSpPr>
          <p:sp>
            <p:nvSpPr>
              <p:cNvPr id="6906" name="Google Shape;6906;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62"/>
            <p:cNvGrpSpPr/>
            <p:nvPr/>
          </p:nvGrpSpPr>
          <p:grpSpPr>
            <a:xfrm>
              <a:off x="3815519" y="4098388"/>
              <a:ext cx="147831" cy="291991"/>
              <a:chOff x="3527539" y="4476677"/>
              <a:chExt cx="159232" cy="314510"/>
            </a:xfrm>
          </p:grpSpPr>
          <p:sp>
            <p:nvSpPr>
              <p:cNvPr id="6909" name="Google Shape;6909;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62"/>
            <p:cNvGrpSpPr/>
            <p:nvPr/>
          </p:nvGrpSpPr>
          <p:grpSpPr>
            <a:xfrm>
              <a:off x="3511696" y="4098388"/>
              <a:ext cx="147831" cy="291991"/>
              <a:chOff x="3527539" y="4476677"/>
              <a:chExt cx="159232" cy="314510"/>
            </a:xfrm>
          </p:grpSpPr>
          <p:sp>
            <p:nvSpPr>
              <p:cNvPr id="6912" name="Google Shape;6912;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62"/>
            <p:cNvGrpSpPr/>
            <p:nvPr/>
          </p:nvGrpSpPr>
          <p:grpSpPr>
            <a:xfrm>
              <a:off x="3207874" y="4098388"/>
              <a:ext cx="147831" cy="291991"/>
              <a:chOff x="3527539" y="4476677"/>
              <a:chExt cx="159232" cy="314510"/>
            </a:xfrm>
          </p:grpSpPr>
          <p:sp>
            <p:nvSpPr>
              <p:cNvPr id="6915" name="Google Shape;6915;p6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62"/>
            <p:cNvGrpSpPr/>
            <p:nvPr/>
          </p:nvGrpSpPr>
          <p:grpSpPr>
            <a:xfrm>
              <a:off x="2933305" y="4097347"/>
              <a:ext cx="118572" cy="294074"/>
              <a:chOff x="3343310" y="4475555"/>
              <a:chExt cx="127717" cy="316753"/>
            </a:xfrm>
          </p:grpSpPr>
          <p:sp>
            <p:nvSpPr>
              <p:cNvPr id="6918" name="Google Shape;6918;p6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0" name="Google Shape;6920;p62"/>
          <p:cNvGrpSpPr/>
          <p:nvPr/>
        </p:nvGrpSpPr>
        <p:grpSpPr>
          <a:xfrm>
            <a:off x="4197136" y="963991"/>
            <a:ext cx="1430711" cy="751237"/>
            <a:chOff x="5159450" y="1919950"/>
            <a:chExt cx="1541050" cy="862500"/>
          </a:xfrm>
        </p:grpSpPr>
        <p:sp>
          <p:nvSpPr>
            <p:cNvPr id="6921" name="Google Shape;6921;p6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922" name="Google Shape;6922;p62"/>
            <p:cNvGrpSpPr/>
            <p:nvPr/>
          </p:nvGrpSpPr>
          <p:grpSpPr>
            <a:xfrm>
              <a:off x="5159450" y="1919950"/>
              <a:ext cx="1541050" cy="862500"/>
              <a:chOff x="5159450" y="1919950"/>
              <a:chExt cx="1541050" cy="862500"/>
            </a:xfrm>
          </p:grpSpPr>
          <p:cxnSp>
            <p:nvCxnSpPr>
              <p:cNvPr id="6923" name="Google Shape;6923;p6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924" name="Google Shape;6924;p6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925" name="Google Shape;6925;p62"/>
          <p:cNvGrpSpPr/>
          <p:nvPr/>
        </p:nvGrpSpPr>
        <p:grpSpPr>
          <a:xfrm>
            <a:off x="4245274" y="2227761"/>
            <a:ext cx="1334436" cy="967914"/>
            <a:chOff x="4294923" y="2439811"/>
            <a:chExt cx="1334436" cy="967914"/>
          </a:xfrm>
        </p:grpSpPr>
        <p:grpSp>
          <p:nvGrpSpPr>
            <p:cNvPr id="6926" name="Google Shape;6926;p62"/>
            <p:cNvGrpSpPr/>
            <p:nvPr/>
          </p:nvGrpSpPr>
          <p:grpSpPr>
            <a:xfrm>
              <a:off x="4960455" y="2469658"/>
              <a:ext cx="668904" cy="885524"/>
              <a:chOff x="4960455" y="2469658"/>
              <a:chExt cx="668904" cy="885524"/>
            </a:xfrm>
          </p:grpSpPr>
          <p:sp>
            <p:nvSpPr>
              <p:cNvPr id="6927" name="Google Shape;6927;p62"/>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2"/>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2"/>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2"/>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2"/>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2"/>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62"/>
            <p:cNvGrpSpPr/>
            <p:nvPr/>
          </p:nvGrpSpPr>
          <p:grpSpPr>
            <a:xfrm>
              <a:off x="4294923" y="2469658"/>
              <a:ext cx="668951" cy="885524"/>
              <a:chOff x="4294923" y="2469658"/>
              <a:chExt cx="668951" cy="885524"/>
            </a:xfrm>
          </p:grpSpPr>
          <p:sp>
            <p:nvSpPr>
              <p:cNvPr id="6934" name="Google Shape;6934;p62"/>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2"/>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2"/>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2"/>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2"/>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2"/>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0" name="Google Shape;6940;p62"/>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62"/>
          <p:cNvGrpSpPr/>
          <p:nvPr/>
        </p:nvGrpSpPr>
        <p:grpSpPr>
          <a:xfrm>
            <a:off x="4231477" y="3282206"/>
            <a:ext cx="1430949" cy="897289"/>
            <a:chOff x="4351371" y="3547942"/>
            <a:chExt cx="1345130" cy="843475"/>
          </a:xfrm>
        </p:grpSpPr>
        <p:grpSp>
          <p:nvGrpSpPr>
            <p:cNvPr id="6942" name="Google Shape;6942;p62"/>
            <p:cNvGrpSpPr/>
            <p:nvPr/>
          </p:nvGrpSpPr>
          <p:grpSpPr>
            <a:xfrm>
              <a:off x="4351371" y="4209917"/>
              <a:ext cx="1345130" cy="181500"/>
              <a:chOff x="4351371" y="4209917"/>
              <a:chExt cx="1345130" cy="181500"/>
            </a:xfrm>
          </p:grpSpPr>
          <p:sp>
            <p:nvSpPr>
              <p:cNvPr id="6943" name="Google Shape;6943;p62"/>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44" name="Google Shape;6944;p62"/>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945" name="Google Shape;6945;p62"/>
            <p:cNvGrpSpPr/>
            <p:nvPr/>
          </p:nvGrpSpPr>
          <p:grpSpPr>
            <a:xfrm>
              <a:off x="4403010" y="3985221"/>
              <a:ext cx="1109518" cy="181500"/>
              <a:chOff x="4403010" y="3985221"/>
              <a:chExt cx="1109518" cy="181500"/>
            </a:xfrm>
          </p:grpSpPr>
          <p:sp>
            <p:nvSpPr>
              <p:cNvPr id="6946" name="Google Shape;6946;p62"/>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47" name="Google Shape;6947;p62"/>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948" name="Google Shape;6948;p62"/>
            <p:cNvGrpSpPr/>
            <p:nvPr/>
          </p:nvGrpSpPr>
          <p:grpSpPr>
            <a:xfrm>
              <a:off x="4618704" y="3766582"/>
              <a:ext cx="807858" cy="181500"/>
              <a:chOff x="4618704" y="3766582"/>
              <a:chExt cx="807858" cy="181500"/>
            </a:xfrm>
          </p:grpSpPr>
          <p:sp>
            <p:nvSpPr>
              <p:cNvPr id="6949" name="Google Shape;6949;p62"/>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50" name="Google Shape;6950;p62"/>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951" name="Google Shape;6951;p62"/>
            <p:cNvGrpSpPr/>
            <p:nvPr/>
          </p:nvGrpSpPr>
          <p:grpSpPr>
            <a:xfrm>
              <a:off x="4735238" y="3547942"/>
              <a:ext cx="462839" cy="181500"/>
              <a:chOff x="4735238" y="3547942"/>
              <a:chExt cx="462839" cy="181500"/>
            </a:xfrm>
          </p:grpSpPr>
          <p:sp>
            <p:nvSpPr>
              <p:cNvPr id="6952" name="Google Shape;6952;p62"/>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53" name="Google Shape;6953;p62"/>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54" name="Google Shape;6954;p62"/>
          <p:cNvGrpSpPr/>
          <p:nvPr/>
        </p:nvGrpSpPr>
        <p:grpSpPr>
          <a:xfrm>
            <a:off x="7407835" y="2217530"/>
            <a:ext cx="1020955" cy="928853"/>
            <a:chOff x="926675" y="238125"/>
            <a:chExt cx="5755100" cy="5232975"/>
          </a:xfrm>
        </p:grpSpPr>
        <p:sp>
          <p:nvSpPr>
            <p:cNvPr id="6955" name="Google Shape;6955;p62"/>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2"/>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2"/>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2"/>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62"/>
          <p:cNvGrpSpPr/>
          <p:nvPr/>
        </p:nvGrpSpPr>
        <p:grpSpPr>
          <a:xfrm>
            <a:off x="715208" y="2616265"/>
            <a:ext cx="1695374" cy="1560837"/>
            <a:chOff x="727421" y="2828315"/>
            <a:chExt cx="1695374" cy="1560837"/>
          </a:xfrm>
        </p:grpSpPr>
        <p:grpSp>
          <p:nvGrpSpPr>
            <p:cNvPr id="6960" name="Google Shape;6960;p62"/>
            <p:cNvGrpSpPr/>
            <p:nvPr/>
          </p:nvGrpSpPr>
          <p:grpSpPr>
            <a:xfrm>
              <a:off x="727421" y="2828315"/>
              <a:ext cx="1695374" cy="1560837"/>
              <a:chOff x="734799" y="2782450"/>
              <a:chExt cx="1571100" cy="1577400"/>
            </a:xfrm>
          </p:grpSpPr>
          <p:cxnSp>
            <p:nvCxnSpPr>
              <p:cNvPr id="6961" name="Google Shape;6961;p6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962" name="Google Shape;6962;p6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963" name="Google Shape;6963;p62"/>
            <p:cNvGrpSpPr/>
            <p:nvPr/>
          </p:nvGrpSpPr>
          <p:grpSpPr>
            <a:xfrm>
              <a:off x="819108" y="2882501"/>
              <a:ext cx="1556791" cy="1426186"/>
              <a:chOff x="819108" y="2882501"/>
              <a:chExt cx="1556791" cy="1426186"/>
            </a:xfrm>
          </p:grpSpPr>
          <p:grpSp>
            <p:nvGrpSpPr>
              <p:cNvPr id="6964" name="Google Shape;6964;p62"/>
              <p:cNvGrpSpPr/>
              <p:nvPr/>
            </p:nvGrpSpPr>
            <p:grpSpPr>
              <a:xfrm>
                <a:off x="819108" y="2882501"/>
                <a:ext cx="103104" cy="1426186"/>
                <a:chOff x="4674013" y="3100904"/>
                <a:chExt cx="122758" cy="1698043"/>
              </a:xfrm>
            </p:grpSpPr>
            <p:sp>
              <p:nvSpPr>
                <p:cNvPr id="6965" name="Google Shape;6965;p6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62"/>
              <p:cNvGrpSpPr/>
              <p:nvPr/>
            </p:nvGrpSpPr>
            <p:grpSpPr>
              <a:xfrm>
                <a:off x="1062475" y="2882501"/>
                <a:ext cx="103104" cy="1426186"/>
                <a:chOff x="4940438" y="3100904"/>
                <a:chExt cx="122758" cy="1698043"/>
              </a:xfrm>
            </p:grpSpPr>
            <p:sp>
              <p:nvSpPr>
                <p:cNvPr id="6973" name="Google Shape;6973;p6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62"/>
              <p:cNvGrpSpPr/>
              <p:nvPr/>
            </p:nvGrpSpPr>
            <p:grpSpPr>
              <a:xfrm>
                <a:off x="1299324" y="2882501"/>
                <a:ext cx="103104" cy="1426186"/>
                <a:chOff x="5206863" y="3100904"/>
                <a:chExt cx="122758" cy="1698043"/>
              </a:xfrm>
            </p:grpSpPr>
            <p:sp>
              <p:nvSpPr>
                <p:cNvPr id="6981" name="Google Shape;6981;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62"/>
              <p:cNvGrpSpPr/>
              <p:nvPr/>
            </p:nvGrpSpPr>
            <p:grpSpPr>
              <a:xfrm>
                <a:off x="1786057" y="2882501"/>
                <a:ext cx="103104" cy="1426186"/>
                <a:chOff x="6006138" y="3143629"/>
                <a:chExt cx="122758" cy="1698043"/>
              </a:xfrm>
            </p:grpSpPr>
            <p:sp>
              <p:nvSpPr>
                <p:cNvPr id="6989" name="Google Shape;6989;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62"/>
              <p:cNvGrpSpPr/>
              <p:nvPr/>
            </p:nvGrpSpPr>
            <p:grpSpPr>
              <a:xfrm>
                <a:off x="2029422" y="2882501"/>
                <a:ext cx="103104" cy="1426186"/>
                <a:chOff x="6805413" y="3100904"/>
                <a:chExt cx="122758" cy="1698043"/>
              </a:xfrm>
            </p:grpSpPr>
            <p:sp>
              <p:nvSpPr>
                <p:cNvPr id="6997" name="Google Shape;6997;p6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62"/>
              <p:cNvGrpSpPr/>
              <p:nvPr/>
            </p:nvGrpSpPr>
            <p:grpSpPr>
              <a:xfrm>
                <a:off x="2272795" y="2882501"/>
                <a:ext cx="103104" cy="1426186"/>
                <a:chOff x="5206863" y="3100904"/>
                <a:chExt cx="122758" cy="1698043"/>
              </a:xfrm>
            </p:grpSpPr>
            <p:sp>
              <p:nvSpPr>
                <p:cNvPr id="7005" name="Google Shape;7005;p6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62"/>
              <p:cNvGrpSpPr/>
              <p:nvPr/>
            </p:nvGrpSpPr>
            <p:grpSpPr>
              <a:xfrm>
                <a:off x="1542694" y="2882501"/>
                <a:ext cx="103104" cy="1426186"/>
                <a:chOff x="6006138" y="3143629"/>
                <a:chExt cx="122758" cy="1698043"/>
              </a:xfrm>
            </p:grpSpPr>
            <p:sp>
              <p:nvSpPr>
                <p:cNvPr id="7013" name="Google Shape;7013;p6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20" name="Google Shape;7020;p62"/>
          <p:cNvGrpSpPr/>
          <p:nvPr/>
        </p:nvGrpSpPr>
        <p:grpSpPr>
          <a:xfrm>
            <a:off x="5671259" y="3305987"/>
            <a:ext cx="2749952" cy="870677"/>
            <a:chOff x="238125" y="1725700"/>
            <a:chExt cx="7139025" cy="2260325"/>
          </a:xfrm>
        </p:grpSpPr>
        <p:sp>
          <p:nvSpPr>
            <p:cNvPr id="7021" name="Google Shape;7021;p62"/>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2"/>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2"/>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2"/>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2"/>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2"/>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2"/>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2"/>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2"/>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2"/>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62"/>
          <p:cNvGrpSpPr/>
          <p:nvPr/>
        </p:nvGrpSpPr>
        <p:grpSpPr>
          <a:xfrm>
            <a:off x="5941423" y="2247733"/>
            <a:ext cx="1105452" cy="916747"/>
            <a:chOff x="5249100" y="1210600"/>
            <a:chExt cx="3502700" cy="2904775"/>
          </a:xfrm>
        </p:grpSpPr>
        <p:sp>
          <p:nvSpPr>
            <p:cNvPr id="7032" name="Google Shape;7032;p6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6" name="Google Shape;7036;p62"/>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037" name="Google Shape;7037;p62"/>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038" name="Google Shape;7038;p62"/>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039" name="Google Shape;7039;p62"/>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040" name="Google Shape;7040;p62"/>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62"/>
          <p:cNvGrpSpPr/>
          <p:nvPr/>
        </p:nvGrpSpPr>
        <p:grpSpPr>
          <a:xfrm>
            <a:off x="7123971" y="967151"/>
            <a:ext cx="1304650" cy="1124856"/>
            <a:chOff x="7287122" y="1165658"/>
            <a:chExt cx="1219413" cy="1051365"/>
          </a:xfrm>
        </p:grpSpPr>
        <p:grpSp>
          <p:nvGrpSpPr>
            <p:cNvPr id="7042" name="Google Shape;7042;p62"/>
            <p:cNvGrpSpPr/>
            <p:nvPr/>
          </p:nvGrpSpPr>
          <p:grpSpPr>
            <a:xfrm>
              <a:off x="7287122" y="1969723"/>
              <a:ext cx="1219413" cy="247300"/>
              <a:chOff x="7287122" y="1969723"/>
              <a:chExt cx="1219413" cy="247300"/>
            </a:xfrm>
          </p:grpSpPr>
          <p:sp>
            <p:nvSpPr>
              <p:cNvPr id="7043" name="Google Shape;7043;p6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4" name="Google Shape;7044;p62"/>
              <p:cNvGrpSpPr/>
              <p:nvPr/>
            </p:nvGrpSpPr>
            <p:grpSpPr>
              <a:xfrm>
                <a:off x="7287122" y="2063892"/>
                <a:ext cx="1151753" cy="73428"/>
                <a:chOff x="7287122" y="2063892"/>
                <a:chExt cx="1151753" cy="73428"/>
              </a:xfrm>
            </p:grpSpPr>
            <p:sp>
              <p:nvSpPr>
                <p:cNvPr id="7045" name="Google Shape;7045;p6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46" name="Google Shape;7046;p6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047" name="Google Shape;7047;p62"/>
            <p:cNvGrpSpPr/>
            <p:nvPr/>
          </p:nvGrpSpPr>
          <p:grpSpPr>
            <a:xfrm>
              <a:off x="7287122" y="1712201"/>
              <a:ext cx="1219403" cy="246767"/>
              <a:chOff x="7287122" y="1712201"/>
              <a:chExt cx="1219403" cy="246767"/>
            </a:xfrm>
          </p:grpSpPr>
          <p:sp>
            <p:nvSpPr>
              <p:cNvPr id="7048" name="Google Shape;7048;p6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9" name="Google Shape;7049;p62"/>
              <p:cNvGrpSpPr/>
              <p:nvPr/>
            </p:nvGrpSpPr>
            <p:grpSpPr>
              <a:xfrm>
                <a:off x="7287122" y="1842861"/>
                <a:ext cx="1005303" cy="73419"/>
                <a:chOff x="7287122" y="1842861"/>
                <a:chExt cx="1005303" cy="73419"/>
              </a:xfrm>
            </p:grpSpPr>
            <p:sp>
              <p:nvSpPr>
                <p:cNvPr id="7050" name="Google Shape;7050;p6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51" name="Google Shape;7051;p6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052" name="Google Shape;7052;p62"/>
            <p:cNvGrpSpPr/>
            <p:nvPr/>
          </p:nvGrpSpPr>
          <p:grpSpPr>
            <a:xfrm>
              <a:off x="7287122" y="1447520"/>
              <a:ext cx="1219403" cy="286667"/>
              <a:chOff x="7287122" y="1447520"/>
              <a:chExt cx="1219403" cy="286667"/>
            </a:xfrm>
          </p:grpSpPr>
          <p:sp>
            <p:nvSpPr>
              <p:cNvPr id="7053" name="Google Shape;7053;p6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4" name="Google Shape;7054;p62"/>
              <p:cNvGrpSpPr/>
              <p:nvPr/>
            </p:nvGrpSpPr>
            <p:grpSpPr>
              <a:xfrm>
                <a:off x="7287122" y="1581977"/>
                <a:ext cx="852803" cy="73428"/>
                <a:chOff x="7287122" y="1581977"/>
                <a:chExt cx="852803" cy="73428"/>
              </a:xfrm>
            </p:grpSpPr>
            <p:sp>
              <p:nvSpPr>
                <p:cNvPr id="7055" name="Google Shape;7055;p6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56" name="Google Shape;7056;p6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057" name="Google Shape;7057;p62"/>
            <p:cNvGrpSpPr/>
            <p:nvPr/>
          </p:nvGrpSpPr>
          <p:grpSpPr>
            <a:xfrm>
              <a:off x="7287122" y="1165658"/>
              <a:ext cx="1219403" cy="344253"/>
              <a:chOff x="7287122" y="1165658"/>
              <a:chExt cx="1219403" cy="344253"/>
            </a:xfrm>
          </p:grpSpPr>
          <p:sp>
            <p:nvSpPr>
              <p:cNvPr id="7058" name="Google Shape;7058;p6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9" name="Google Shape;7059;p62"/>
              <p:cNvGrpSpPr/>
              <p:nvPr/>
            </p:nvGrpSpPr>
            <p:grpSpPr>
              <a:xfrm>
                <a:off x="7287122" y="1341025"/>
                <a:ext cx="695703" cy="73419"/>
                <a:chOff x="7287122" y="1341025"/>
                <a:chExt cx="695703" cy="73419"/>
              </a:xfrm>
            </p:grpSpPr>
            <p:sp>
              <p:nvSpPr>
                <p:cNvPr id="7060" name="Google Shape;7060;p6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61" name="Google Shape;7061;p6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062" name="Google Shape;7062;p62"/>
          <p:cNvGrpSpPr/>
          <p:nvPr/>
        </p:nvGrpSpPr>
        <p:grpSpPr>
          <a:xfrm>
            <a:off x="5790463" y="973174"/>
            <a:ext cx="1397729" cy="1098540"/>
            <a:chOff x="5900602" y="1193063"/>
            <a:chExt cx="1299851" cy="1021707"/>
          </a:xfrm>
        </p:grpSpPr>
        <p:grpSp>
          <p:nvGrpSpPr>
            <p:cNvPr id="7063" name="Google Shape;7063;p62"/>
            <p:cNvGrpSpPr/>
            <p:nvPr/>
          </p:nvGrpSpPr>
          <p:grpSpPr>
            <a:xfrm>
              <a:off x="6520337" y="1193063"/>
              <a:ext cx="341815" cy="799959"/>
              <a:chOff x="6520337" y="1193063"/>
              <a:chExt cx="341815" cy="799959"/>
            </a:xfrm>
          </p:grpSpPr>
          <p:grpSp>
            <p:nvGrpSpPr>
              <p:cNvPr id="7064" name="Google Shape;7064;p62"/>
              <p:cNvGrpSpPr/>
              <p:nvPr/>
            </p:nvGrpSpPr>
            <p:grpSpPr>
              <a:xfrm>
                <a:off x="6520337" y="1589527"/>
                <a:ext cx="213950" cy="403494"/>
                <a:chOff x="6520337" y="1589527"/>
                <a:chExt cx="213950" cy="403494"/>
              </a:xfrm>
            </p:grpSpPr>
            <p:sp>
              <p:nvSpPr>
                <p:cNvPr id="7065" name="Google Shape;7065;p6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2"/>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62"/>
              <p:cNvGrpSpPr/>
              <p:nvPr/>
            </p:nvGrpSpPr>
            <p:grpSpPr>
              <a:xfrm>
                <a:off x="6577204" y="1193063"/>
                <a:ext cx="284947" cy="464512"/>
                <a:chOff x="6577204" y="1193063"/>
                <a:chExt cx="284947" cy="464512"/>
              </a:xfrm>
            </p:grpSpPr>
            <p:sp>
              <p:nvSpPr>
                <p:cNvPr id="7068" name="Google Shape;7068;p6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69" name="Google Shape;7069;p62"/>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070" name="Google Shape;7070;p62"/>
            <p:cNvGrpSpPr/>
            <p:nvPr/>
          </p:nvGrpSpPr>
          <p:grpSpPr>
            <a:xfrm>
              <a:off x="6238903" y="1193063"/>
              <a:ext cx="300475" cy="900152"/>
              <a:chOff x="6238903" y="1193063"/>
              <a:chExt cx="300475" cy="900152"/>
            </a:xfrm>
          </p:grpSpPr>
          <p:grpSp>
            <p:nvGrpSpPr>
              <p:cNvPr id="7071" name="Google Shape;7071;p62"/>
              <p:cNvGrpSpPr/>
              <p:nvPr/>
            </p:nvGrpSpPr>
            <p:grpSpPr>
              <a:xfrm>
                <a:off x="6290865" y="1489315"/>
                <a:ext cx="248514" cy="603900"/>
                <a:chOff x="6290865" y="1489315"/>
                <a:chExt cx="248514" cy="603900"/>
              </a:xfrm>
            </p:grpSpPr>
            <p:sp>
              <p:nvSpPr>
                <p:cNvPr id="7072" name="Google Shape;7072;p6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2"/>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62"/>
              <p:cNvGrpSpPr/>
              <p:nvPr/>
            </p:nvGrpSpPr>
            <p:grpSpPr>
              <a:xfrm>
                <a:off x="6238903" y="1193063"/>
                <a:ext cx="284947" cy="333087"/>
                <a:chOff x="6238903" y="1193063"/>
                <a:chExt cx="284947" cy="333087"/>
              </a:xfrm>
            </p:grpSpPr>
            <p:sp>
              <p:nvSpPr>
                <p:cNvPr id="7075" name="Google Shape;7075;p6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76" name="Google Shape;7076;p62"/>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077" name="Google Shape;7077;p62"/>
            <p:cNvGrpSpPr/>
            <p:nvPr/>
          </p:nvGrpSpPr>
          <p:grpSpPr>
            <a:xfrm>
              <a:off x="5900602" y="1193063"/>
              <a:ext cx="444345" cy="1021707"/>
              <a:chOff x="5900602" y="1193063"/>
              <a:chExt cx="444345" cy="1021707"/>
            </a:xfrm>
          </p:grpSpPr>
          <p:grpSp>
            <p:nvGrpSpPr>
              <p:cNvPr id="7078" name="Google Shape;7078;p62"/>
              <p:cNvGrpSpPr/>
              <p:nvPr/>
            </p:nvGrpSpPr>
            <p:grpSpPr>
              <a:xfrm>
                <a:off x="6046501" y="1367785"/>
                <a:ext cx="298446" cy="846986"/>
                <a:chOff x="6046501" y="1367785"/>
                <a:chExt cx="298446" cy="846986"/>
              </a:xfrm>
            </p:grpSpPr>
            <p:sp>
              <p:nvSpPr>
                <p:cNvPr id="7079" name="Google Shape;7079;p6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2"/>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62"/>
              <p:cNvGrpSpPr/>
              <p:nvPr/>
            </p:nvGrpSpPr>
            <p:grpSpPr>
              <a:xfrm>
                <a:off x="5900602" y="1193063"/>
                <a:ext cx="284947" cy="182312"/>
                <a:chOff x="5900602" y="1193063"/>
                <a:chExt cx="284947" cy="182312"/>
              </a:xfrm>
            </p:grpSpPr>
            <p:sp>
              <p:nvSpPr>
                <p:cNvPr id="7082" name="Google Shape;7082;p6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3" name="Google Shape;7083;p6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084" name="Google Shape;7084;p62"/>
            <p:cNvGrpSpPr/>
            <p:nvPr/>
          </p:nvGrpSpPr>
          <p:grpSpPr>
            <a:xfrm>
              <a:off x="6738300" y="1193063"/>
              <a:ext cx="462153" cy="707634"/>
              <a:chOff x="6738300" y="1193063"/>
              <a:chExt cx="462153" cy="707634"/>
            </a:xfrm>
          </p:grpSpPr>
          <p:grpSp>
            <p:nvGrpSpPr>
              <p:cNvPr id="7085" name="Google Shape;7085;p62"/>
              <p:cNvGrpSpPr/>
              <p:nvPr/>
            </p:nvGrpSpPr>
            <p:grpSpPr>
              <a:xfrm>
                <a:off x="6915505" y="1193063"/>
                <a:ext cx="284947" cy="597387"/>
                <a:chOff x="6915505" y="1193063"/>
                <a:chExt cx="284947" cy="597387"/>
              </a:xfrm>
            </p:grpSpPr>
            <p:sp>
              <p:nvSpPr>
                <p:cNvPr id="7086" name="Google Shape;7086;p6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7" name="Google Shape;7087;p62"/>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088" name="Google Shape;7088;p62"/>
              <p:cNvGrpSpPr/>
              <p:nvPr/>
            </p:nvGrpSpPr>
            <p:grpSpPr>
              <a:xfrm>
                <a:off x="6738300" y="1684725"/>
                <a:ext cx="230066" cy="215971"/>
                <a:chOff x="6738300" y="1684725"/>
                <a:chExt cx="230066" cy="215971"/>
              </a:xfrm>
            </p:grpSpPr>
            <p:sp>
              <p:nvSpPr>
                <p:cNvPr id="7089" name="Google Shape;7089;p62"/>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2"/>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94" name="Shape 7094"/>
        <p:cNvGrpSpPr/>
        <p:nvPr/>
      </p:nvGrpSpPr>
      <p:grpSpPr>
        <a:xfrm>
          <a:off x="0" y="0"/>
          <a:ext cx="0" cy="0"/>
          <a:chOff x="0" y="0"/>
          <a:chExt cx="0" cy="0"/>
        </a:xfrm>
      </p:grpSpPr>
      <p:grpSp>
        <p:nvGrpSpPr>
          <p:cNvPr id="7095" name="Google Shape;7095;p63"/>
          <p:cNvGrpSpPr/>
          <p:nvPr/>
        </p:nvGrpSpPr>
        <p:grpSpPr>
          <a:xfrm>
            <a:off x="855151" y="2280157"/>
            <a:ext cx="421923" cy="360050"/>
            <a:chOff x="855151" y="2280157"/>
            <a:chExt cx="421923" cy="360050"/>
          </a:xfrm>
        </p:grpSpPr>
        <p:sp>
          <p:nvSpPr>
            <p:cNvPr id="7096" name="Google Shape;7096;p63"/>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3"/>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3"/>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3"/>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3"/>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3"/>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3"/>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3"/>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3"/>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3"/>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3"/>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3"/>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3"/>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3"/>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3"/>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63"/>
          <p:cNvGrpSpPr/>
          <p:nvPr/>
        </p:nvGrpSpPr>
        <p:grpSpPr>
          <a:xfrm>
            <a:off x="1417348" y="2283640"/>
            <a:ext cx="385276" cy="384123"/>
            <a:chOff x="1417348" y="2283640"/>
            <a:chExt cx="385276" cy="384123"/>
          </a:xfrm>
        </p:grpSpPr>
        <p:sp>
          <p:nvSpPr>
            <p:cNvPr id="7112" name="Google Shape;7112;p63"/>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3"/>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3"/>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3"/>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3"/>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3"/>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3"/>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3"/>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3"/>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3"/>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3"/>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3"/>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3"/>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3"/>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63"/>
          <p:cNvGrpSpPr/>
          <p:nvPr/>
        </p:nvGrpSpPr>
        <p:grpSpPr>
          <a:xfrm>
            <a:off x="2586876" y="2283117"/>
            <a:ext cx="205605" cy="356828"/>
            <a:chOff x="2586876" y="2283117"/>
            <a:chExt cx="205605" cy="356828"/>
          </a:xfrm>
        </p:grpSpPr>
        <p:sp>
          <p:nvSpPr>
            <p:cNvPr id="7127" name="Google Shape;7127;p63"/>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3"/>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3"/>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3"/>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3"/>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3"/>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3"/>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3"/>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3"/>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3"/>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3"/>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63"/>
          <p:cNvGrpSpPr/>
          <p:nvPr/>
        </p:nvGrpSpPr>
        <p:grpSpPr>
          <a:xfrm>
            <a:off x="1961313" y="2299436"/>
            <a:ext cx="385302" cy="352532"/>
            <a:chOff x="1961313" y="2299436"/>
            <a:chExt cx="385302" cy="352532"/>
          </a:xfrm>
        </p:grpSpPr>
        <p:sp>
          <p:nvSpPr>
            <p:cNvPr id="7139" name="Google Shape;7139;p63"/>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3"/>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1" name="Google Shape;7141;p63"/>
            <p:cNvGrpSpPr/>
            <p:nvPr/>
          </p:nvGrpSpPr>
          <p:grpSpPr>
            <a:xfrm>
              <a:off x="1961313" y="2299436"/>
              <a:ext cx="385302" cy="352532"/>
              <a:chOff x="1961313" y="2299436"/>
              <a:chExt cx="385302" cy="352532"/>
            </a:xfrm>
          </p:grpSpPr>
          <p:sp>
            <p:nvSpPr>
              <p:cNvPr id="7142" name="Google Shape;7142;p63"/>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3"/>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3"/>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3"/>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3"/>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3"/>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3"/>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3"/>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0" name="Google Shape;7150;p63"/>
          <p:cNvGrpSpPr/>
          <p:nvPr/>
        </p:nvGrpSpPr>
        <p:grpSpPr>
          <a:xfrm>
            <a:off x="3049165" y="2320078"/>
            <a:ext cx="401543" cy="311432"/>
            <a:chOff x="3049165" y="2320078"/>
            <a:chExt cx="401543" cy="311432"/>
          </a:xfrm>
        </p:grpSpPr>
        <p:sp>
          <p:nvSpPr>
            <p:cNvPr id="7151" name="Google Shape;7151;p63"/>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3"/>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3"/>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3"/>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3"/>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3"/>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3"/>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3"/>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3"/>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3"/>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63"/>
          <p:cNvGrpSpPr/>
          <p:nvPr/>
        </p:nvGrpSpPr>
        <p:grpSpPr>
          <a:xfrm>
            <a:off x="3593052" y="2313712"/>
            <a:ext cx="385381" cy="323980"/>
            <a:chOff x="3593052" y="2313712"/>
            <a:chExt cx="385381" cy="323980"/>
          </a:xfrm>
        </p:grpSpPr>
        <p:sp>
          <p:nvSpPr>
            <p:cNvPr id="7162" name="Google Shape;7162;p63"/>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3"/>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3"/>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3"/>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3"/>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3"/>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3"/>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3"/>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3"/>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3"/>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3"/>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3"/>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63"/>
          <p:cNvGrpSpPr/>
          <p:nvPr/>
        </p:nvGrpSpPr>
        <p:grpSpPr>
          <a:xfrm>
            <a:off x="4134162" y="2284610"/>
            <a:ext cx="387005" cy="382185"/>
            <a:chOff x="4134162" y="2284610"/>
            <a:chExt cx="387005" cy="382185"/>
          </a:xfrm>
        </p:grpSpPr>
        <p:sp>
          <p:nvSpPr>
            <p:cNvPr id="7175" name="Google Shape;7175;p63"/>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3"/>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3"/>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3"/>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3"/>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3"/>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3"/>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3"/>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3"/>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3"/>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3"/>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3"/>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63"/>
          <p:cNvGrpSpPr/>
          <p:nvPr/>
        </p:nvGrpSpPr>
        <p:grpSpPr>
          <a:xfrm>
            <a:off x="5224896" y="2282645"/>
            <a:ext cx="385486" cy="385748"/>
            <a:chOff x="5224896" y="2282645"/>
            <a:chExt cx="385486" cy="385748"/>
          </a:xfrm>
        </p:grpSpPr>
        <p:sp>
          <p:nvSpPr>
            <p:cNvPr id="7188" name="Google Shape;7188;p63"/>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3"/>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3"/>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3"/>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3"/>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3"/>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63"/>
          <p:cNvGrpSpPr/>
          <p:nvPr/>
        </p:nvGrpSpPr>
        <p:grpSpPr>
          <a:xfrm>
            <a:off x="4680930" y="2286941"/>
            <a:ext cx="385381" cy="377601"/>
            <a:chOff x="4680930" y="2286941"/>
            <a:chExt cx="385381" cy="377601"/>
          </a:xfrm>
        </p:grpSpPr>
        <p:sp>
          <p:nvSpPr>
            <p:cNvPr id="7195" name="Google Shape;7195;p63"/>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3"/>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3"/>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3"/>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3"/>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3"/>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3"/>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3"/>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3"/>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63"/>
          <p:cNvGrpSpPr/>
          <p:nvPr/>
        </p:nvGrpSpPr>
        <p:grpSpPr>
          <a:xfrm>
            <a:off x="5769778" y="2292101"/>
            <a:ext cx="374877" cy="367044"/>
            <a:chOff x="5769778" y="2292101"/>
            <a:chExt cx="374877" cy="367044"/>
          </a:xfrm>
        </p:grpSpPr>
        <p:sp>
          <p:nvSpPr>
            <p:cNvPr id="7205" name="Google Shape;7205;p63"/>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3"/>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3"/>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3"/>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3"/>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3"/>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3"/>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3"/>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3"/>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3"/>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3"/>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3"/>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3"/>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3"/>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3"/>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3"/>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3"/>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3"/>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3"/>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63"/>
          <p:cNvGrpSpPr/>
          <p:nvPr/>
        </p:nvGrpSpPr>
        <p:grpSpPr>
          <a:xfrm>
            <a:off x="6371739" y="2314603"/>
            <a:ext cx="267346" cy="322303"/>
            <a:chOff x="6371739" y="2314603"/>
            <a:chExt cx="267346" cy="322303"/>
          </a:xfrm>
        </p:grpSpPr>
        <p:sp>
          <p:nvSpPr>
            <p:cNvPr id="7225" name="Google Shape;7225;p63"/>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3"/>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3"/>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3"/>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3"/>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3"/>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3"/>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3"/>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3"/>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3"/>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3"/>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3"/>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3"/>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3"/>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3"/>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3"/>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63"/>
          <p:cNvGrpSpPr/>
          <p:nvPr/>
        </p:nvGrpSpPr>
        <p:grpSpPr>
          <a:xfrm>
            <a:off x="6856635" y="2291787"/>
            <a:ext cx="388079" cy="367909"/>
            <a:chOff x="6856635" y="2291787"/>
            <a:chExt cx="388079" cy="367909"/>
          </a:xfrm>
        </p:grpSpPr>
        <p:sp>
          <p:nvSpPr>
            <p:cNvPr id="7242" name="Google Shape;7242;p63"/>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3"/>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3"/>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3"/>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3"/>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3"/>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3"/>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3"/>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3"/>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3"/>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63"/>
          <p:cNvGrpSpPr/>
          <p:nvPr/>
        </p:nvGrpSpPr>
        <p:grpSpPr>
          <a:xfrm>
            <a:off x="7407254" y="2296345"/>
            <a:ext cx="373357" cy="357352"/>
            <a:chOff x="7407254" y="2296345"/>
            <a:chExt cx="373357" cy="357352"/>
          </a:xfrm>
        </p:grpSpPr>
        <p:sp>
          <p:nvSpPr>
            <p:cNvPr id="7253" name="Google Shape;7253;p63"/>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3"/>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3"/>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3"/>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3"/>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3"/>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3"/>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3"/>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3"/>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3"/>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63"/>
          <p:cNvGrpSpPr/>
          <p:nvPr/>
        </p:nvGrpSpPr>
        <p:grpSpPr>
          <a:xfrm>
            <a:off x="7943780" y="2341374"/>
            <a:ext cx="386900" cy="268682"/>
            <a:chOff x="7943780" y="2341374"/>
            <a:chExt cx="386900" cy="268682"/>
          </a:xfrm>
        </p:grpSpPr>
        <p:sp>
          <p:nvSpPr>
            <p:cNvPr id="7264" name="Google Shape;7264;p63"/>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3"/>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3"/>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3"/>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3"/>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3"/>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3"/>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3"/>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3"/>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3"/>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3"/>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3"/>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63"/>
          <p:cNvGrpSpPr/>
          <p:nvPr/>
        </p:nvGrpSpPr>
        <p:grpSpPr>
          <a:xfrm>
            <a:off x="2486628" y="2743153"/>
            <a:ext cx="389860" cy="389782"/>
            <a:chOff x="2486628" y="2743153"/>
            <a:chExt cx="389860" cy="389782"/>
          </a:xfrm>
        </p:grpSpPr>
        <p:sp>
          <p:nvSpPr>
            <p:cNvPr id="7277" name="Google Shape;7277;p63"/>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3"/>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3"/>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3"/>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3"/>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3"/>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3"/>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3"/>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3"/>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63"/>
          <p:cNvGrpSpPr/>
          <p:nvPr/>
        </p:nvGrpSpPr>
        <p:grpSpPr>
          <a:xfrm>
            <a:off x="1448494" y="4150741"/>
            <a:ext cx="322277" cy="321046"/>
            <a:chOff x="1448494" y="4150741"/>
            <a:chExt cx="322277" cy="321046"/>
          </a:xfrm>
        </p:grpSpPr>
        <p:sp>
          <p:nvSpPr>
            <p:cNvPr id="7287" name="Google Shape;7287;p63"/>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3"/>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3"/>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3"/>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3"/>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3"/>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3"/>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3"/>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3"/>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3"/>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3"/>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3"/>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3"/>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3"/>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3"/>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63"/>
          <p:cNvGrpSpPr/>
          <p:nvPr/>
        </p:nvGrpSpPr>
        <p:grpSpPr>
          <a:xfrm>
            <a:off x="1454676" y="2778516"/>
            <a:ext cx="271564" cy="327045"/>
            <a:chOff x="1454676" y="2778516"/>
            <a:chExt cx="271564" cy="327045"/>
          </a:xfrm>
        </p:grpSpPr>
        <p:sp>
          <p:nvSpPr>
            <p:cNvPr id="7303" name="Google Shape;7303;p63"/>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3"/>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3"/>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3"/>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3"/>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3"/>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3"/>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3"/>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3"/>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3"/>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3"/>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3"/>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3"/>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63"/>
          <p:cNvGrpSpPr/>
          <p:nvPr/>
        </p:nvGrpSpPr>
        <p:grpSpPr>
          <a:xfrm>
            <a:off x="1956729" y="2771522"/>
            <a:ext cx="362224" cy="332336"/>
            <a:chOff x="1956729" y="2771522"/>
            <a:chExt cx="362224" cy="332336"/>
          </a:xfrm>
        </p:grpSpPr>
        <p:sp>
          <p:nvSpPr>
            <p:cNvPr id="7317" name="Google Shape;7317;p63"/>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3"/>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3"/>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3"/>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3"/>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3"/>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3"/>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3"/>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3"/>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3"/>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3"/>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3"/>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3"/>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3"/>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63"/>
          <p:cNvGrpSpPr/>
          <p:nvPr/>
        </p:nvGrpSpPr>
        <p:grpSpPr>
          <a:xfrm>
            <a:off x="3050527" y="2745694"/>
            <a:ext cx="353502" cy="394156"/>
            <a:chOff x="3050527" y="2745694"/>
            <a:chExt cx="353502" cy="394156"/>
          </a:xfrm>
        </p:grpSpPr>
        <p:sp>
          <p:nvSpPr>
            <p:cNvPr id="7332" name="Google Shape;7332;p63"/>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3"/>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3"/>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3"/>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3"/>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3"/>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3"/>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3"/>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63"/>
          <p:cNvGrpSpPr/>
          <p:nvPr/>
        </p:nvGrpSpPr>
        <p:grpSpPr>
          <a:xfrm>
            <a:off x="3593785" y="2734692"/>
            <a:ext cx="357274" cy="375453"/>
            <a:chOff x="3593785" y="2734692"/>
            <a:chExt cx="357274" cy="375453"/>
          </a:xfrm>
        </p:grpSpPr>
        <p:sp>
          <p:nvSpPr>
            <p:cNvPr id="7341" name="Google Shape;7341;p63"/>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3"/>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3"/>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3"/>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3"/>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63"/>
          <p:cNvGrpSpPr/>
          <p:nvPr/>
        </p:nvGrpSpPr>
        <p:grpSpPr>
          <a:xfrm>
            <a:off x="4123213" y="2747816"/>
            <a:ext cx="384307" cy="370135"/>
            <a:chOff x="4123213" y="2747816"/>
            <a:chExt cx="384307" cy="370135"/>
          </a:xfrm>
        </p:grpSpPr>
        <p:sp>
          <p:nvSpPr>
            <p:cNvPr id="7347" name="Google Shape;7347;p63"/>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3"/>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3"/>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3"/>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3"/>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3"/>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3"/>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3"/>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3"/>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3"/>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3"/>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3"/>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63"/>
          <p:cNvGrpSpPr/>
          <p:nvPr/>
        </p:nvGrpSpPr>
        <p:grpSpPr>
          <a:xfrm>
            <a:off x="5178923" y="2743677"/>
            <a:ext cx="460980" cy="374353"/>
            <a:chOff x="5178923" y="2743677"/>
            <a:chExt cx="460980" cy="374353"/>
          </a:xfrm>
        </p:grpSpPr>
        <p:sp>
          <p:nvSpPr>
            <p:cNvPr id="7360" name="Google Shape;7360;p63"/>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3"/>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3"/>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3"/>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3"/>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3"/>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3"/>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3"/>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3"/>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3"/>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3"/>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3"/>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3"/>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3"/>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3"/>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3"/>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3"/>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3"/>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3"/>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3"/>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3"/>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3"/>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3"/>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3"/>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3"/>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3"/>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3"/>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63"/>
          <p:cNvGrpSpPr/>
          <p:nvPr/>
        </p:nvGrpSpPr>
        <p:grpSpPr>
          <a:xfrm>
            <a:off x="5798854" y="2759132"/>
            <a:ext cx="297130" cy="358898"/>
            <a:chOff x="5798854" y="2759132"/>
            <a:chExt cx="297130" cy="358898"/>
          </a:xfrm>
        </p:grpSpPr>
        <p:sp>
          <p:nvSpPr>
            <p:cNvPr id="7388" name="Google Shape;7388;p63"/>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3"/>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3"/>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3"/>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3"/>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3"/>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3"/>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3"/>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3"/>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3"/>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3"/>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3"/>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63"/>
          <p:cNvGrpSpPr/>
          <p:nvPr/>
        </p:nvGrpSpPr>
        <p:grpSpPr>
          <a:xfrm>
            <a:off x="6324614" y="2756696"/>
            <a:ext cx="351799" cy="351904"/>
            <a:chOff x="6324614" y="2756696"/>
            <a:chExt cx="351799" cy="351904"/>
          </a:xfrm>
        </p:grpSpPr>
        <p:sp>
          <p:nvSpPr>
            <p:cNvPr id="7401" name="Google Shape;7401;p63"/>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3"/>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3"/>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3"/>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3"/>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3"/>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3"/>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3"/>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3"/>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3"/>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3"/>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63"/>
          <p:cNvGrpSpPr/>
          <p:nvPr/>
        </p:nvGrpSpPr>
        <p:grpSpPr>
          <a:xfrm>
            <a:off x="1953690" y="4126249"/>
            <a:ext cx="390044" cy="370031"/>
            <a:chOff x="1953690" y="4126249"/>
            <a:chExt cx="390044" cy="370031"/>
          </a:xfrm>
        </p:grpSpPr>
        <p:sp>
          <p:nvSpPr>
            <p:cNvPr id="7417" name="Google Shape;7417;p63"/>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3"/>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3"/>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3"/>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3"/>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3"/>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3"/>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63"/>
          <p:cNvGrpSpPr/>
          <p:nvPr/>
        </p:nvGrpSpPr>
        <p:grpSpPr>
          <a:xfrm>
            <a:off x="6904755" y="2752295"/>
            <a:ext cx="282592" cy="361805"/>
            <a:chOff x="6904755" y="2752295"/>
            <a:chExt cx="282592" cy="361805"/>
          </a:xfrm>
        </p:grpSpPr>
        <p:sp>
          <p:nvSpPr>
            <p:cNvPr id="7427" name="Google Shape;7427;p63"/>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3"/>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3"/>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3"/>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3"/>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3"/>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3"/>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3"/>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3"/>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3"/>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3"/>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3"/>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3"/>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3"/>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63"/>
          <p:cNvGrpSpPr/>
          <p:nvPr/>
        </p:nvGrpSpPr>
        <p:grpSpPr>
          <a:xfrm>
            <a:off x="7455819" y="2753395"/>
            <a:ext cx="271380" cy="361308"/>
            <a:chOff x="7455819" y="2753395"/>
            <a:chExt cx="271380" cy="361308"/>
          </a:xfrm>
        </p:grpSpPr>
        <p:sp>
          <p:nvSpPr>
            <p:cNvPr id="7444" name="Google Shape;7444;p63"/>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3"/>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3"/>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3"/>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3"/>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3"/>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3"/>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3"/>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3"/>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3"/>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3"/>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3"/>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3"/>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3"/>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63"/>
          <p:cNvGrpSpPr/>
          <p:nvPr/>
        </p:nvGrpSpPr>
        <p:grpSpPr>
          <a:xfrm>
            <a:off x="7943229" y="2786689"/>
            <a:ext cx="387110" cy="331079"/>
            <a:chOff x="7943229" y="2786689"/>
            <a:chExt cx="387110" cy="331079"/>
          </a:xfrm>
        </p:grpSpPr>
        <p:sp>
          <p:nvSpPr>
            <p:cNvPr id="7459" name="Google Shape;7459;p63"/>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3"/>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3"/>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3"/>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3"/>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3"/>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3"/>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3"/>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3"/>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3"/>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63"/>
          <p:cNvGrpSpPr/>
          <p:nvPr/>
        </p:nvGrpSpPr>
        <p:grpSpPr>
          <a:xfrm>
            <a:off x="853526" y="2742734"/>
            <a:ext cx="380535" cy="375270"/>
            <a:chOff x="853526" y="2742734"/>
            <a:chExt cx="380535" cy="375270"/>
          </a:xfrm>
        </p:grpSpPr>
        <p:sp>
          <p:nvSpPr>
            <p:cNvPr id="7471" name="Google Shape;7471;p63"/>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3"/>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3"/>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3"/>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3"/>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3"/>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3"/>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3"/>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3"/>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3"/>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3"/>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3"/>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3"/>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3"/>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3"/>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3"/>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3"/>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3"/>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3"/>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63"/>
          <p:cNvGrpSpPr/>
          <p:nvPr/>
        </p:nvGrpSpPr>
        <p:grpSpPr>
          <a:xfrm>
            <a:off x="4668540" y="2737181"/>
            <a:ext cx="396409" cy="382997"/>
            <a:chOff x="4668540" y="2737181"/>
            <a:chExt cx="396409" cy="382997"/>
          </a:xfrm>
        </p:grpSpPr>
        <p:sp>
          <p:nvSpPr>
            <p:cNvPr id="7495" name="Google Shape;7495;p63"/>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3"/>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3"/>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3"/>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3"/>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3"/>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3"/>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63"/>
          <p:cNvGrpSpPr/>
          <p:nvPr/>
        </p:nvGrpSpPr>
        <p:grpSpPr>
          <a:xfrm>
            <a:off x="2499358" y="4118495"/>
            <a:ext cx="386900" cy="385328"/>
            <a:chOff x="2499358" y="4118495"/>
            <a:chExt cx="386900" cy="385328"/>
          </a:xfrm>
        </p:grpSpPr>
        <p:sp>
          <p:nvSpPr>
            <p:cNvPr id="7504" name="Google Shape;7504;p63"/>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3"/>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3"/>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3"/>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3"/>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3"/>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3"/>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3"/>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3"/>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3"/>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3"/>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63"/>
          <p:cNvGrpSpPr/>
          <p:nvPr/>
        </p:nvGrpSpPr>
        <p:grpSpPr>
          <a:xfrm>
            <a:off x="3040547" y="4138456"/>
            <a:ext cx="387005" cy="345433"/>
            <a:chOff x="3040547" y="4138456"/>
            <a:chExt cx="387005" cy="345433"/>
          </a:xfrm>
        </p:grpSpPr>
        <p:sp>
          <p:nvSpPr>
            <p:cNvPr id="7518" name="Google Shape;7518;p63"/>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3"/>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3"/>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3"/>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3"/>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3"/>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3"/>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3"/>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3"/>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3"/>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3"/>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3"/>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3"/>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3"/>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3"/>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3"/>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3"/>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3"/>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3"/>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3"/>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3"/>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3"/>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3"/>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3"/>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3"/>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3"/>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3"/>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63"/>
          <p:cNvGrpSpPr/>
          <p:nvPr/>
        </p:nvGrpSpPr>
        <p:grpSpPr>
          <a:xfrm>
            <a:off x="3635776" y="4118522"/>
            <a:ext cx="271406" cy="385381"/>
            <a:chOff x="3635776" y="4118522"/>
            <a:chExt cx="271406" cy="385381"/>
          </a:xfrm>
        </p:grpSpPr>
        <p:sp>
          <p:nvSpPr>
            <p:cNvPr id="7549" name="Google Shape;7549;p63"/>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3"/>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3"/>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3"/>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3"/>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3"/>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3"/>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3"/>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63"/>
          <p:cNvGrpSpPr/>
          <p:nvPr/>
        </p:nvGrpSpPr>
        <p:grpSpPr>
          <a:xfrm>
            <a:off x="1358016" y="3195384"/>
            <a:ext cx="414641" cy="367699"/>
            <a:chOff x="1358016" y="3195384"/>
            <a:chExt cx="414641" cy="367699"/>
          </a:xfrm>
        </p:grpSpPr>
        <p:sp>
          <p:nvSpPr>
            <p:cNvPr id="7558" name="Google Shape;7558;p63"/>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3"/>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3"/>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3"/>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3"/>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3"/>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3"/>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3"/>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3"/>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3"/>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3"/>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3"/>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3"/>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3"/>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3"/>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63"/>
          <p:cNvGrpSpPr/>
          <p:nvPr/>
        </p:nvGrpSpPr>
        <p:grpSpPr>
          <a:xfrm>
            <a:off x="844096" y="3203504"/>
            <a:ext cx="361517" cy="359500"/>
            <a:chOff x="844096" y="3203504"/>
            <a:chExt cx="361517" cy="359500"/>
          </a:xfrm>
        </p:grpSpPr>
        <p:sp>
          <p:nvSpPr>
            <p:cNvPr id="7574" name="Google Shape;7574;p63"/>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3"/>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3"/>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3"/>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3"/>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3"/>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3"/>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3"/>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3"/>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3"/>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3"/>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3"/>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3"/>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3"/>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3"/>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3"/>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3"/>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3"/>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63"/>
          <p:cNvGrpSpPr/>
          <p:nvPr/>
        </p:nvGrpSpPr>
        <p:grpSpPr>
          <a:xfrm>
            <a:off x="1939493" y="3205285"/>
            <a:ext cx="368223" cy="355021"/>
            <a:chOff x="1939493" y="3205285"/>
            <a:chExt cx="368223" cy="355021"/>
          </a:xfrm>
        </p:grpSpPr>
        <p:sp>
          <p:nvSpPr>
            <p:cNvPr id="7593" name="Google Shape;7593;p63"/>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3"/>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3"/>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3"/>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3"/>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3"/>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3"/>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3"/>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3"/>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3"/>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3"/>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3"/>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63"/>
          <p:cNvGrpSpPr/>
          <p:nvPr/>
        </p:nvGrpSpPr>
        <p:grpSpPr>
          <a:xfrm>
            <a:off x="2476834" y="3245314"/>
            <a:ext cx="388891" cy="307320"/>
            <a:chOff x="2471434" y="3239339"/>
            <a:chExt cx="388891" cy="307320"/>
          </a:xfrm>
        </p:grpSpPr>
        <p:sp>
          <p:nvSpPr>
            <p:cNvPr id="7606" name="Google Shape;7606;p63"/>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3"/>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3"/>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3"/>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3"/>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3"/>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3"/>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63"/>
          <p:cNvGrpSpPr/>
          <p:nvPr/>
        </p:nvGrpSpPr>
        <p:grpSpPr>
          <a:xfrm>
            <a:off x="3015243" y="3208979"/>
            <a:ext cx="391301" cy="368040"/>
            <a:chOff x="3015243" y="3208979"/>
            <a:chExt cx="391301" cy="368040"/>
          </a:xfrm>
        </p:grpSpPr>
        <p:sp>
          <p:nvSpPr>
            <p:cNvPr id="7614" name="Google Shape;7614;p63"/>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3"/>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3"/>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3"/>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63"/>
          <p:cNvGrpSpPr/>
          <p:nvPr/>
        </p:nvGrpSpPr>
        <p:grpSpPr>
          <a:xfrm>
            <a:off x="3569896" y="3254349"/>
            <a:ext cx="385381" cy="277326"/>
            <a:chOff x="3569896" y="3254349"/>
            <a:chExt cx="385381" cy="277326"/>
          </a:xfrm>
        </p:grpSpPr>
        <p:sp>
          <p:nvSpPr>
            <p:cNvPr id="7619" name="Google Shape;7619;p63"/>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3"/>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3"/>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3"/>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3"/>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3"/>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3"/>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3"/>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3"/>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3"/>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3"/>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3"/>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3"/>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3"/>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3"/>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3"/>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3"/>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3"/>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3"/>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63"/>
          <p:cNvGrpSpPr/>
          <p:nvPr/>
        </p:nvGrpSpPr>
        <p:grpSpPr>
          <a:xfrm>
            <a:off x="4204810" y="3180452"/>
            <a:ext cx="210241" cy="386769"/>
            <a:chOff x="4204810" y="3180452"/>
            <a:chExt cx="210241" cy="386769"/>
          </a:xfrm>
        </p:grpSpPr>
        <p:sp>
          <p:nvSpPr>
            <p:cNvPr id="7639" name="Google Shape;7639;p63"/>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3"/>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3"/>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3"/>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3"/>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3"/>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3"/>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3"/>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3"/>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3"/>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3"/>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3"/>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63"/>
          <p:cNvGrpSpPr/>
          <p:nvPr/>
        </p:nvGrpSpPr>
        <p:grpSpPr>
          <a:xfrm>
            <a:off x="4803811" y="3180479"/>
            <a:ext cx="84584" cy="385617"/>
            <a:chOff x="4803811" y="3180479"/>
            <a:chExt cx="84584" cy="385617"/>
          </a:xfrm>
        </p:grpSpPr>
        <p:sp>
          <p:nvSpPr>
            <p:cNvPr id="7652" name="Google Shape;7652;p63"/>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3"/>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3"/>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3"/>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3"/>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3"/>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3"/>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63"/>
          <p:cNvGrpSpPr/>
          <p:nvPr/>
        </p:nvGrpSpPr>
        <p:grpSpPr>
          <a:xfrm>
            <a:off x="5232073" y="3214113"/>
            <a:ext cx="357824" cy="347581"/>
            <a:chOff x="5232073" y="3214113"/>
            <a:chExt cx="357824" cy="347581"/>
          </a:xfrm>
        </p:grpSpPr>
        <p:sp>
          <p:nvSpPr>
            <p:cNvPr id="7662" name="Google Shape;7662;p63"/>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3"/>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3"/>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3"/>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63"/>
          <p:cNvGrpSpPr/>
          <p:nvPr/>
        </p:nvGrpSpPr>
        <p:grpSpPr>
          <a:xfrm>
            <a:off x="5739863" y="3222757"/>
            <a:ext cx="385407" cy="343128"/>
            <a:chOff x="5739863" y="3222757"/>
            <a:chExt cx="385407" cy="343128"/>
          </a:xfrm>
        </p:grpSpPr>
        <p:sp>
          <p:nvSpPr>
            <p:cNvPr id="7669" name="Google Shape;7669;p63"/>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3"/>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3"/>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63"/>
          <p:cNvGrpSpPr/>
          <p:nvPr/>
        </p:nvGrpSpPr>
        <p:grpSpPr>
          <a:xfrm>
            <a:off x="6217870" y="3235200"/>
            <a:ext cx="455217" cy="308577"/>
            <a:chOff x="6217870" y="3235200"/>
            <a:chExt cx="455217" cy="308577"/>
          </a:xfrm>
        </p:grpSpPr>
        <p:sp>
          <p:nvSpPr>
            <p:cNvPr id="7675" name="Google Shape;7675;p63"/>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3"/>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3"/>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3"/>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3"/>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3"/>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3"/>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3"/>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3"/>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3"/>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3"/>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3"/>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3"/>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3"/>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3"/>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3"/>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3"/>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3"/>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3"/>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3"/>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3"/>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3"/>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3"/>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3"/>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63"/>
          <p:cNvGrpSpPr/>
          <p:nvPr/>
        </p:nvGrpSpPr>
        <p:grpSpPr>
          <a:xfrm>
            <a:off x="6883746" y="3212699"/>
            <a:ext cx="331445" cy="356593"/>
            <a:chOff x="6883746" y="3212699"/>
            <a:chExt cx="331445" cy="356593"/>
          </a:xfrm>
        </p:grpSpPr>
        <p:sp>
          <p:nvSpPr>
            <p:cNvPr id="7709" name="Google Shape;7709;p63"/>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3"/>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3"/>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3"/>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3"/>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3"/>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3"/>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3"/>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3"/>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3"/>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63"/>
          <p:cNvGrpSpPr/>
          <p:nvPr/>
        </p:nvGrpSpPr>
        <p:grpSpPr>
          <a:xfrm>
            <a:off x="7418465" y="3218645"/>
            <a:ext cx="348053" cy="348184"/>
            <a:chOff x="7418465" y="3218645"/>
            <a:chExt cx="348053" cy="348184"/>
          </a:xfrm>
        </p:grpSpPr>
        <p:sp>
          <p:nvSpPr>
            <p:cNvPr id="7726" name="Google Shape;7726;p63"/>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3"/>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3"/>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3"/>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3"/>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3"/>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3"/>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3"/>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3"/>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3"/>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3"/>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3"/>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3"/>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63"/>
          <p:cNvGrpSpPr/>
          <p:nvPr/>
        </p:nvGrpSpPr>
        <p:grpSpPr>
          <a:xfrm>
            <a:off x="8074309" y="3200492"/>
            <a:ext cx="234209" cy="367254"/>
            <a:chOff x="8074309" y="3200492"/>
            <a:chExt cx="234209" cy="367254"/>
          </a:xfrm>
        </p:grpSpPr>
        <p:sp>
          <p:nvSpPr>
            <p:cNvPr id="7740" name="Google Shape;7740;p63"/>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3"/>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3"/>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3"/>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3"/>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3"/>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63"/>
          <p:cNvGrpSpPr/>
          <p:nvPr/>
        </p:nvGrpSpPr>
        <p:grpSpPr>
          <a:xfrm>
            <a:off x="4117738" y="4097880"/>
            <a:ext cx="397692" cy="426402"/>
            <a:chOff x="4117738" y="4097880"/>
            <a:chExt cx="397692" cy="426402"/>
          </a:xfrm>
        </p:grpSpPr>
        <p:sp>
          <p:nvSpPr>
            <p:cNvPr id="7748" name="Google Shape;7748;p63"/>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3"/>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3"/>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3"/>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3"/>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3"/>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3"/>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3"/>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3"/>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3"/>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3"/>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3"/>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3"/>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3"/>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3"/>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3"/>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3"/>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3"/>
          <p:cNvGrpSpPr/>
          <p:nvPr/>
        </p:nvGrpSpPr>
        <p:grpSpPr>
          <a:xfrm>
            <a:off x="4664768" y="4118574"/>
            <a:ext cx="389520" cy="385328"/>
            <a:chOff x="4664768" y="4118574"/>
            <a:chExt cx="389520" cy="385328"/>
          </a:xfrm>
        </p:grpSpPr>
        <p:sp>
          <p:nvSpPr>
            <p:cNvPr id="7766" name="Google Shape;7766;p63"/>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3"/>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3"/>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3"/>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3"/>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3"/>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3"/>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63"/>
          <p:cNvGrpSpPr/>
          <p:nvPr/>
        </p:nvGrpSpPr>
        <p:grpSpPr>
          <a:xfrm>
            <a:off x="5134130" y="4136937"/>
            <a:ext cx="531261" cy="348577"/>
            <a:chOff x="5134130" y="4136937"/>
            <a:chExt cx="531261" cy="348577"/>
          </a:xfrm>
        </p:grpSpPr>
        <p:sp>
          <p:nvSpPr>
            <p:cNvPr id="7774" name="Google Shape;7774;p63"/>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3"/>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3"/>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3"/>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3"/>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3"/>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3"/>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3"/>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3"/>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3"/>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3"/>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3"/>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3"/>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3"/>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3"/>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3"/>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3"/>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3"/>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63"/>
          <p:cNvGrpSpPr/>
          <p:nvPr/>
        </p:nvGrpSpPr>
        <p:grpSpPr>
          <a:xfrm>
            <a:off x="5793012" y="4199412"/>
            <a:ext cx="444005" cy="289952"/>
            <a:chOff x="5716812" y="4199412"/>
            <a:chExt cx="444005" cy="289952"/>
          </a:xfrm>
        </p:grpSpPr>
        <p:sp>
          <p:nvSpPr>
            <p:cNvPr id="7793" name="Google Shape;7793;p63"/>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3"/>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3"/>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3"/>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3"/>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3"/>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3"/>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3"/>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3"/>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3"/>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3"/>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3"/>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3"/>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3"/>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3"/>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3"/>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3"/>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3"/>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3"/>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3"/>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63"/>
          <p:cNvGrpSpPr/>
          <p:nvPr/>
        </p:nvGrpSpPr>
        <p:grpSpPr>
          <a:xfrm>
            <a:off x="850462" y="3680227"/>
            <a:ext cx="385302" cy="355126"/>
            <a:chOff x="850462" y="3680227"/>
            <a:chExt cx="385302" cy="355126"/>
          </a:xfrm>
        </p:grpSpPr>
        <p:sp>
          <p:nvSpPr>
            <p:cNvPr id="7814" name="Google Shape;7814;p63"/>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3"/>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3"/>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3"/>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3"/>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3"/>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3"/>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3"/>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3"/>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3"/>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3"/>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3"/>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3"/>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63"/>
          <p:cNvGrpSpPr/>
          <p:nvPr/>
        </p:nvGrpSpPr>
        <p:grpSpPr>
          <a:xfrm>
            <a:off x="1374886" y="3665217"/>
            <a:ext cx="418151" cy="385197"/>
            <a:chOff x="1374886" y="3665217"/>
            <a:chExt cx="418151" cy="385197"/>
          </a:xfrm>
        </p:grpSpPr>
        <p:sp>
          <p:nvSpPr>
            <p:cNvPr id="7828" name="Google Shape;7828;p63"/>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3"/>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3"/>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3"/>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3"/>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3"/>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3"/>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3"/>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3"/>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3"/>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3"/>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63"/>
          <p:cNvGrpSpPr/>
          <p:nvPr/>
        </p:nvGrpSpPr>
        <p:grpSpPr>
          <a:xfrm>
            <a:off x="1918327" y="3665112"/>
            <a:ext cx="418151" cy="385407"/>
            <a:chOff x="1918327" y="3665112"/>
            <a:chExt cx="418151" cy="385407"/>
          </a:xfrm>
        </p:grpSpPr>
        <p:sp>
          <p:nvSpPr>
            <p:cNvPr id="7840" name="Google Shape;7840;p63"/>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3"/>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3"/>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3"/>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3"/>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3"/>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3"/>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3"/>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3"/>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3"/>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3"/>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63"/>
          <p:cNvGrpSpPr/>
          <p:nvPr/>
        </p:nvGrpSpPr>
        <p:grpSpPr>
          <a:xfrm>
            <a:off x="2461742" y="3665034"/>
            <a:ext cx="418334" cy="385381"/>
            <a:chOff x="2461742" y="3665034"/>
            <a:chExt cx="418334" cy="385381"/>
          </a:xfrm>
        </p:grpSpPr>
        <p:sp>
          <p:nvSpPr>
            <p:cNvPr id="7852" name="Google Shape;7852;p63"/>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3"/>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3"/>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3"/>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3"/>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3"/>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3"/>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3"/>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3"/>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3"/>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3"/>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3"/>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3"/>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3"/>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63"/>
          <p:cNvGrpSpPr/>
          <p:nvPr/>
        </p:nvGrpSpPr>
        <p:grpSpPr>
          <a:xfrm>
            <a:off x="3009951" y="3665139"/>
            <a:ext cx="414745" cy="385328"/>
            <a:chOff x="3009951" y="3665139"/>
            <a:chExt cx="414745" cy="385328"/>
          </a:xfrm>
        </p:grpSpPr>
        <p:sp>
          <p:nvSpPr>
            <p:cNvPr id="7867" name="Google Shape;7867;p63"/>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3"/>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3"/>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3"/>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3"/>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3"/>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63"/>
          <p:cNvGrpSpPr/>
          <p:nvPr/>
        </p:nvGrpSpPr>
        <p:grpSpPr>
          <a:xfrm>
            <a:off x="3557977" y="3685780"/>
            <a:ext cx="405368" cy="343993"/>
            <a:chOff x="3557977" y="3685780"/>
            <a:chExt cx="405368" cy="343993"/>
          </a:xfrm>
        </p:grpSpPr>
        <p:sp>
          <p:nvSpPr>
            <p:cNvPr id="7874" name="Google Shape;7874;p63"/>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3"/>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3"/>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3"/>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3"/>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3"/>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3"/>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3"/>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63"/>
          <p:cNvGrpSpPr/>
          <p:nvPr/>
        </p:nvGrpSpPr>
        <p:grpSpPr>
          <a:xfrm>
            <a:off x="4655076" y="3665112"/>
            <a:ext cx="385276" cy="385302"/>
            <a:chOff x="4655076" y="3665112"/>
            <a:chExt cx="385276" cy="385302"/>
          </a:xfrm>
        </p:grpSpPr>
        <p:sp>
          <p:nvSpPr>
            <p:cNvPr id="7883" name="Google Shape;7883;p63"/>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3"/>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3"/>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3"/>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3"/>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3"/>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3"/>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63"/>
          <p:cNvGrpSpPr/>
          <p:nvPr/>
        </p:nvGrpSpPr>
        <p:grpSpPr>
          <a:xfrm>
            <a:off x="5197967" y="3714018"/>
            <a:ext cx="386455" cy="287569"/>
            <a:chOff x="5197967" y="3714018"/>
            <a:chExt cx="386455" cy="287569"/>
          </a:xfrm>
        </p:grpSpPr>
        <p:sp>
          <p:nvSpPr>
            <p:cNvPr id="7891" name="Google Shape;7891;p63"/>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3"/>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3"/>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3"/>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63"/>
          <p:cNvGrpSpPr/>
          <p:nvPr/>
        </p:nvGrpSpPr>
        <p:grpSpPr>
          <a:xfrm>
            <a:off x="5778658" y="3703488"/>
            <a:ext cx="312140" cy="308603"/>
            <a:chOff x="5778658" y="3703488"/>
            <a:chExt cx="312140" cy="308603"/>
          </a:xfrm>
        </p:grpSpPr>
        <p:sp>
          <p:nvSpPr>
            <p:cNvPr id="7896" name="Google Shape;7896;p63"/>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3"/>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3"/>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63"/>
          <p:cNvGrpSpPr/>
          <p:nvPr/>
        </p:nvGrpSpPr>
        <p:grpSpPr>
          <a:xfrm>
            <a:off x="6282597" y="3679546"/>
            <a:ext cx="391406" cy="356514"/>
            <a:chOff x="6282597" y="3679546"/>
            <a:chExt cx="391406" cy="356514"/>
          </a:xfrm>
        </p:grpSpPr>
        <p:sp>
          <p:nvSpPr>
            <p:cNvPr id="7900" name="Google Shape;7900;p63"/>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3"/>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3"/>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3"/>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3"/>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3"/>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3"/>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3"/>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3"/>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3"/>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63"/>
          <p:cNvGrpSpPr/>
          <p:nvPr/>
        </p:nvGrpSpPr>
        <p:grpSpPr>
          <a:xfrm>
            <a:off x="6829077" y="3723030"/>
            <a:ext cx="385302" cy="269494"/>
            <a:chOff x="6829077" y="3723030"/>
            <a:chExt cx="385302" cy="269494"/>
          </a:xfrm>
        </p:grpSpPr>
        <p:sp>
          <p:nvSpPr>
            <p:cNvPr id="7911" name="Google Shape;7911;p63"/>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3"/>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3"/>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3"/>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3"/>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3"/>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3"/>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3"/>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3"/>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3"/>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3"/>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3"/>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3"/>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3"/>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3"/>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63"/>
          <p:cNvGrpSpPr/>
          <p:nvPr/>
        </p:nvGrpSpPr>
        <p:grpSpPr>
          <a:xfrm>
            <a:off x="7358871" y="3665165"/>
            <a:ext cx="414483" cy="385381"/>
            <a:chOff x="7358871" y="3665165"/>
            <a:chExt cx="414483" cy="385381"/>
          </a:xfrm>
        </p:grpSpPr>
        <p:sp>
          <p:nvSpPr>
            <p:cNvPr id="7927" name="Google Shape;7927;p63"/>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3"/>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3"/>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3"/>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3"/>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3"/>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3"/>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3"/>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3"/>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3"/>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3"/>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3"/>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3"/>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3"/>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3"/>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63"/>
          <p:cNvGrpSpPr/>
          <p:nvPr/>
        </p:nvGrpSpPr>
        <p:grpSpPr>
          <a:xfrm>
            <a:off x="4102650" y="3665322"/>
            <a:ext cx="408459" cy="384752"/>
            <a:chOff x="4102650" y="3665322"/>
            <a:chExt cx="408459" cy="384752"/>
          </a:xfrm>
        </p:grpSpPr>
        <p:sp>
          <p:nvSpPr>
            <p:cNvPr id="7943" name="Google Shape;7943;p63"/>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3"/>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3"/>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3"/>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3"/>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3"/>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63"/>
          <p:cNvGrpSpPr/>
          <p:nvPr/>
        </p:nvGrpSpPr>
        <p:grpSpPr>
          <a:xfrm>
            <a:off x="6397489" y="4118522"/>
            <a:ext cx="170346" cy="385381"/>
            <a:chOff x="6397489" y="4118522"/>
            <a:chExt cx="170346" cy="385381"/>
          </a:xfrm>
        </p:grpSpPr>
        <p:sp>
          <p:nvSpPr>
            <p:cNvPr id="7950" name="Google Shape;7950;p63"/>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3"/>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3"/>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3"/>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3"/>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3"/>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3"/>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3"/>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3"/>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3"/>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3"/>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63"/>
          <p:cNvGrpSpPr/>
          <p:nvPr/>
        </p:nvGrpSpPr>
        <p:grpSpPr>
          <a:xfrm>
            <a:off x="7909569" y="3720882"/>
            <a:ext cx="398426" cy="273974"/>
            <a:chOff x="7909569" y="3720882"/>
            <a:chExt cx="398426" cy="273974"/>
          </a:xfrm>
        </p:grpSpPr>
        <p:sp>
          <p:nvSpPr>
            <p:cNvPr id="7962" name="Google Shape;7962;p63"/>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3"/>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3"/>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3"/>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3"/>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3"/>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3"/>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3"/>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3"/>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3"/>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3"/>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3"/>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3"/>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3"/>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3"/>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3"/>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3"/>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3"/>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3"/>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63"/>
          <p:cNvGrpSpPr/>
          <p:nvPr/>
        </p:nvGrpSpPr>
        <p:grpSpPr>
          <a:xfrm>
            <a:off x="6910596" y="4118967"/>
            <a:ext cx="227032" cy="384490"/>
            <a:chOff x="6910596" y="4118967"/>
            <a:chExt cx="227032" cy="384490"/>
          </a:xfrm>
        </p:grpSpPr>
        <p:sp>
          <p:nvSpPr>
            <p:cNvPr id="7982" name="Google Shape;7982;p63"/>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3"/>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3"/>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3"/>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3"/>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3"/>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3"/>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3"/>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3"/>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3"/>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3"/>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3"/>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63"/>
          <p:cNvGrpSpPr/>
          <p:nvPr/>
        </p:nvGrpSpPr>
        <p:grpSpPr>
          <a:xfrm>
            <a:off x="7372702" y="4132876"/>
            <a:ext cx="385459" cy="356671"/>
            <a:chOff x="7372702" y="4132876"/>
            <a:chExt cx="385459" cy="356671"/>
          </a:xfrm>
        </p:grpSpPr>
        <p:sp>
          <p:nvSpPr>
            <p:cNvPr id="7995" name="Google Shape;7995;p63"/>
            <p:cNvSpPr/>
            <p:nvPr/>
          </p:nvSpPr>
          <p:spPr>
            <a:xfrm>
              <a:off x="7378360" y="4271762"/>
              <a:ext cx="221374" cy="212258"/>
            </a:xfrm>
            <a:custGeom>
              <a:rect b="b" l="l" r="r" t="t"/>
              <a:pathLst>
                <a:path extrusionOk="0" h="8103" w="8451">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3"/>
            <p:cNvSpPr/>
            <p:nvPr/>
          </p:nvSpPr>
          <p:spPr>
            <a:xfrm>
              <a:off x="7527724" y="4271762"/>
              <a:ext cx="72010" cy="173175"/>
            </a:xfrm>
            <a:custGeom>
              <a:rect b="b" l="l" r="r" t="t"/>
              <a:pathLst>
                <a:path extrusionOk="0" h="6611" w="2749">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3"/>
            <p:cNvSpPr/>
            <p:nvPr/>
          </p:nvSpPr>
          <p:spPr>
            <a:xfrm>
              <a:off x="7425826" y="4138535"/>
              <a:ext cx="326704" cy="270909"/>
            </a:xfrm>
            <a:custGeom>
              <a:rect b="b" l="l" r="r" t="t"/>
              <a:pathLst>
                <a:path extrusionOk="0" h="10342" w="12472">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3"/>
            <p:cNvSpPr/>
            <p:nvPr/>
          </p:nvSpPr>
          <p:spPr>
            <a:xfrm>
              <a:off x="7681672" y="4138535"/>
              <a:ext cx="70857" cy="207674"/>
            </a:xfrm>
            <a:custGeom>
              <a:rect b="b" l="l" r="r" t="t"/>
              <a:pathLst>
                <a:path extrusionOk="0" h="7928" w="2705">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3"/>
            <p:cNvSpPr/>
            <p:nvPr/>
          </p:nvSpPr>
          <p:spPr>
            <a:xfrm>
              <a:off x="7503573" y="4220132"/>
              <a:ext cx="27033" cy="27059"/>
            </a:xfrm>
            <a:custGeom>
              <a:rect b="b" l="l" r="r" t="t"/>
              <a:pathLst>
                <a:path extrusionOk="0" h="1033" w="1032">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3"/>
            <p:cNvSpPr/>
            <p:nvPr/>
          </p:nvSpPr>
          <p:spPr>
            <a:xfrm>
              <a:off x="7570998" y="4220132"/>
              <a:ext cx="27112" cy="27059"/>
            </a:xfrm>
            <a:custGeom>
              <a:rect b="b" l="l" r="r" t="t"/>
              <a:pathLst>
                <a:path extrusionOk="0" h="1033" w="1035">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3"/>
            <p:cNvSpPr/>
            <p:nvPr/>
          </p:nvSpPr>
          <p:spPr>
            <a:xfrm>
              <a:off x="7638398" y="4220132"/>
              <a:ext cx="27138" cy="27059"/>
            </a:xfrm>
            <a:custGeom>
              <a:rect b="b" l="l" r="r" t="t"/>
              <a:pathLst>
                <a:path extrusionOk="0" h="1033" w="1036">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3"/>
            <p:cNvSpPr/>
            <p:nvPr/>
          </p:nvSpPr>
          <p:spPr>
            <a:xfrm>
              <a:off x="7372702" y="4212247"/>
              <a:ext cx="385197" cy="277300"/>
            </a:xfrm>
            <a:custGeom>
              <a:rect b="b" l="l" r="r" t="t"/>
              <a:pathLst>
                <a:path extrusionOk="0" h="10586" w="14705">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3"/>
            <p:cNvSpPr/>
            <p:nvPr/>
          </p:nvSpPr>
          <p:spPr>
            <a:xfrm>
              <a:off x="7372781" y="4132876"/>
              <a:ext cx="385381" cy="231983"/>
            </a:xfrm>
            <a:custGeom>
              <a:rect b="b" l="l" r="r" t="t"/>
              <a:pathLst>
                <a:path extrusionOk="0" h="8856" w="14712">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3"/>
            <p:cNvSpPr/>
            <p:nvPr/>
          </p:nvSpPr>
          <p:spPr>
            <a:xfrm>
              <a:off x="7497914" y="4214474"/>
              <a:ext cx="44820" cy="38428"/>
            </a:xfrm>
            <a:custGeom>
              <a:rect b="b" l="l" r="r" t="t"/>
              <a:pathLst>
                <a:path extrusionOk="0" h="1467" w="1711">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3"/>
            <p:cNvSpPr/>
            <p:nvPr/>
          </p:nvSpPr>
          <p:spPr>
            <a:xfrm>
              <a:off x="7565340" y="4214422"/>
              <a:ext cx="44820" cy="38428"/>
            </a:xfrm>
            <a:custGeom>
              <a:rect b="b" l="l" r="r" t="t"/>
              <a:pathLst>
                <a:path extrusionOk="0" h="1467" w="1711">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3"/>
            <p:cNvSpPr/>
            <p:nvPr/>
          </p:nvSpPr>
          <p:spPr>
            <a:xfrm>
              <a:off x="7632740" y="4214422"/>
              <a:ext cx="44924" cy="38428"/>
            </a:xfrm>
            <a:custGeom>
              <a:rect b="b" l="l" r="r" t="t"/>
              <a:pathLst>
                <a:path extrusionOk="0" h="1467" w="1715">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7" name="Google Shape;8007;p63"/>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008" name="Google Shape;8008;p6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2" name="Shape 8012"/>
        <p:cNvGrpSpPr/>
        <p:nvPr/>
      </p:nvGrpSpPr>
      <p:grpSpPr>
        <a:xfrm>
          <a:off x="0" y="0"/>
          <a:ext cx="0" cy="0"/>
          <a:chOff x="0" y="0"/>
          <a:chExt cx="0" cy="0"/>
        </a:xfrm>
      </p:grpSpPr>
      <p:grpSp>
        <p:nvGrpSpPr>
          <p:cNvPr id="8013" name="Google Shape;8013;p64"/>
          <p:cNvGrpSpPr/>
          <p:nvPr/>
        </p:nvGrpSpPr>
        <p:grpSpPr>
          <a:xfrm>
            <a:off x="3045189" y="1771948"/>
            <a:ext cx="389401" cy="374453"/>
            <a:chOff x="3045189" y="1977348"/>
            <a:chExt cx="389401" cy="374453"/>
          </a:xfrm>
        </p:grpSpPr>
        <p:sp>
          <p:nvSpPr>
            <p:cNvPr id="8014" name="Google Shape;8014;p64"/>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4"/>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4"/>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4"/>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4"/>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4"/>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4"/>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64"/>
          <p:cNvGrpSpPr/>
          <p:nvPr/>
        </p:nvGrpSpPr>
        <p:grpSpPr>
          <a:xfrm>
            <a:off x="3028591" y="2238398"/>
            <a:ext cx="431158" cy="349817"/>
            <a:chOff x="3028591" y="2443798"/>
            <a:chExt cx="431158" cy="349817"/>
          </a:xfrm>
        </p:grpSpPr>
        <p:sp>
          <p:nvSpPr>
            <p:cNvPr id="8022" name="Google Shape;8022;p64"/>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4"/>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4"/>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4"/>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4"/>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4"/>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4"/>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4"/>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4"/>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4"/>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4"/>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4"/>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4"/>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64"/>
          <p:cNvGrpSpPr/>
          <p:nvPr/>
        </p:nvGrpSpPr>
        <p:grpSpPr>
          <a:xfrm>
            <a:off x="3966333" y="1778075"/>
            <a:ext cx="331805" cy="377961"/>
            <a:chOff x="3966333" y="1983475"/>
            <a:chExt cx="331805" cy="377961"/>
          </a:xfrm>
        </p:grpSpPr>
        <p:sp>
          <p:nvSpPr>
            <p:cNvPr id="8036" name="Google Shape;8036;p64"/>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4"/>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4"/>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4"/>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4"/>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4"/>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4"/>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4"/>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4"/>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4"/>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4"/>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4"/>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4"/>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64"/>
          <p:cNvGrpSpPr/>
          <p:nvPr/>
        </p:nvGrpSpPr>
        <p:grpSpPr>
          <a:xfrm>
            <a:off x="3085690" y="2689322"/>
            <a:ext cx="316333" cy="382699"/>
            <a:chOff x="3085690" y="2894722"/>
            <a:chExt cx="316333" cy="382699"/>
          </a:xfrm>
        </p:grpSpPr>
        <p:sp>
          <p:nvSpPr>
            <p:cNvPr id="8050" name="Google Shape;8050;p64"/>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4"/>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4"/>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4"/>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4"/>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4"/>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4"/>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4"/>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4"/>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4"/>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4"/>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4"/>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4"/>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4"/>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4"/>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4"/>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4"/>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4"/>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4"/>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4"/>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4"/>
          <p:cNvGrpSpPr/>
          <p:nvPr/>
        </p:nvGrpSpPr>
        <p:grpSpPr>
          <a:xfrm>
            <a:off x="1736294" y="1326077"/>
            <a:ext cx="336465" cy="336439"/>
            <a:chOff x="1736294" y="1531477"/>
            <a:chExt cx="336465" cy="336439"/>
          </a:xfrm>
        </p:grpSpPr>
        <p:sp>
          <p:nvSpPr>
            <p:cNvPr id="8071" name="Google Shape;8071;p64"/>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4"/>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4"/>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4"/>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4"/>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64"/>
          <p:cNvGrpSpPr/>
          <p:nvPr/>
        </p:nvGrpSpPr>
        <p:grpSpPr>
          <a:xfrm>
            <a:off x="2807344" y="4089585"/>
            <a:ext cx="344764" cy="353692"/>
            <a:chOff x="2807344" y="4294985"/>
            <a:chExt cx="344764" cy="353692"/>
          </a:xfrm>
        </p:grpSpPr>
        <p:sp>
          <p:nvSpPr>
            <p:cNvPr id="8077" name="Google Shape;8077;p64"/>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4"/>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4"/>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4"/>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4"/>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4"/>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4"/>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4"/>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4"/>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4"/>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4"/>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4"/>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4"/>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4"/>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4"/>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4"/>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4"/>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4"/>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4"/>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4"/>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4"/>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4"/>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64"/>
          <p:cNvGrpSpPr/>
          <p:nvPr/>
        </p:nvGrpSpPr>
        <p:grpSpPr>
          <a:xfrm>
            <a:off x="3966830" y="2244602"/>
            <a:ext cx="314945" cy="331753"/>
            <a:chOff x="3966830" y="2450002"/>
            <a:chExt cx="314945" cy="331753"/>
          </a:xfrm>
        </p:grpSpPr>
        <p:sp>
          <p:nvSpPr>
            <p:cNvPr id="8100" name="Google Shape;8100;p64"/>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4"/>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4"/>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4"/>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4"/>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64"/>
          <p:cNvGrpSpPr/>
          <p:nvPr/>
        </p:nvGrpSpPr>
        <p:grpSpPr>
          <a:xfrm>
            <a:off x="1774648" y="1771530"/>
            <a:ext cx="298373" cy="390920"/>
            <a:chOff x="1774648" y="1976930"/>
            <a:chExt cx="298373" cy="390920"/>
          </a:xfrm>
        </p:grpSpPr>
        <p:sp>
          <p:nvSpPr>
            <p:cNvPr id="8106" name="Google Shape;8106;p64"/>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4"/>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4"/>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4"/>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4"/>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4"/>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64"/>
          <p:cNvGrpSpPr/>
          <p:nvPr/>
        </p:nvGrpSpPr>
        <p:grpSpPr>
          <a:xfrm>
            <a:off x="855285" y="2220909"/>
            <a:ext cx="374950" cy="386129"/>
            <a:chOff x="855285" y="2426309"/>
            <a:chExt cx="374950" cy="386129"/>
          </a:xfrm>
        </p:grpSpPr>
        <p:sp>
          <p:nvSpPr>
            <p:cNvPr id="8113" name="Google Shape;8113;p64"/>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4"/>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4"/>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4"/>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4"/>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4"/>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4"/>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4"/>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4"/>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4"/>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4"/>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4"/>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4"/>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64"/>
          <p:cNvGrpSpPr/>
          <p:nvPr/>
        </p:nvGrpSpPr>
        <p:grpSpPr>
          <a:xfrm>
            <a:off x="1300502" y="2236748"/>
            <a:ext cx="364504" cy="370290"/>
            <a:chOff x="1300502" y="2442148"/>
            <a:chExt cx="364504" cy="370290"/>
          </a:xfrm>
        </p:grpSpPr>
        <p:sp>
          <p:nvSpPr>
            <p:cNvPr id="8127" name="Google Shape;8127;p64"/>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4"/>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4"/>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4"/>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4"/>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4"/>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4"/>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4"/>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4"/>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4"/>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4"/>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4"/>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4"/>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4"/>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4"/>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4"/>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4"/>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4"/>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4"/>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4"/>
          <p:cNvGrpSpPr/>
          <p:nvPr/>
        </p:nvGrpSpPr>
        <p:grpSpPr>
          <a:xfrm>
            <a:off x="1757683" y="2233371"/>
            <a:ext cx="330680" cy="356441"/>
            <a:chOff x="1757683" y="2438771"/>
            <a:chExt cx="330680" cy="356441"/>
          </a:xfrm>
        </p:grpSpPr>
        <p:sp>
          <p:nvSpPr>
            <p:cNvPr id="8147" name="Google Shape;8147;p64"/>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4"/>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4"/>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4"/>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4"/>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4"/>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4"/>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4"/>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4"/>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4"/>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64"/>
          <p:cNvGrpSpPr/>
          <p:nvPr/>
        </p:nvGrpSpPr>
        <p:grpSpPr>
          <a:xfrm>
            <a:off x="3943687" y="3619707"/>
            <a:ext cx="367908" cy="354477"/>
            <a:chOff x="3943687" y="3825107"/>
            <a:chExt cx="367908" cy="354477"/>
          </a:xfrm>
        </p:grpSpPr>
        <p:sp>
          <p:nvSpPr>
            <p:cNvPr id="8158" name="Google Shape;8158;p64"/>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4"/>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4"/>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4"/>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4"/>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4"/>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4"/>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4"/>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4"/>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4"/>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4"/>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4"/>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64"/>
          <p:cNvGrpSpPr/>
          <p:nvPr/>
        </p:nvGrpSpPr>
        <p:grpSpPr>
          <a:xfrm>
            <a:off x="2195360" y="1771530"/>
            <a:ext cx="340235" cy="390763"/>
            <a:chOff x="2195360" y="1976930"/>
            <a:chExt cx="340235" cy="390763"/>
          </a:xfrm>
        </p:grpSpPr>
        <p:sp>
          <p:nvSpPr>
            <p:cNvPr id="8171" name="Google Shape;8171;p64"/>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4"/>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4"/>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4"/>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4"/>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4"/>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4"/>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4"/>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4"/>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4"/>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4"/>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64"/>
          <p:cNvGrpSpPr/>
          <p:nvPr/>
        </p:nvGrpSpPr>
        <p:grpSpPr>
          <a:xfrm>
            <a:off x="2567509" y="1796819"/>
            <a:ext cx="432179" cy="332172"/>
            <a:chOff x="2567509" y="2002219"/>
            <a:chExt cx="432179" cy="332172"/>
          </a:xfrm>
        </p:grpSpPr>
        <p:sp>
          <p:nvSpPr>
            <p:cNvPr id="8183" name="Google Shape;8183;p64"/>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4"/>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4"/>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4"/>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4"/>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4"/>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4"/>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4"/>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4"/>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4"/>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4"/>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4"/>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64"/>
          <p:cNvGrpSpPr/>
          <p:nvPr/>
        </p:nvGrpSpPr>
        <p:grpSpPr>
          <a:xfrm>
            <a:off x="1323907" y="3154488"/>
            <a:ext cx="281854" cy="359242"/>
            <a:chOff x="1323907" y="3359888"/>
            <a:chExt cx="281854" cy="359242"/>
          </a:xfrm>
        </p:grpSpPr>
        <p:sp>
          <p:nvSpPr>
            <p:cNvPr id="8196" name="Google Shape;8196;p64"/>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4"/>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4"/>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4"/>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4"/>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4"/>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4"/>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4"/>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4"/>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4"/>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4"/>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4"/>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4"/>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4"/>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4"/>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4"/>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4"/>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4"/>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4"/>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64"/>
          <p:cNvGrpSpPr/>
          <p:nvPr/>
        </p:nvGrpSpPr>
        <p:grpSpPr>
          <a:xfrm>
            <a:off x="2184548" y="3654055"/>
            <a:ext cx="354948" cy="286776"/>
            <a:chOff x="2184548" y="3859455"/>
            <a:chExt cx="354948" cy="286776"/>
          </a:xfrm>
        </p:grpSpPr>
        <p:sp>
          <p:nvSpPr>
            <p:cNvPr id="8216" name="Google Shape;8216;p64"/>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4"/>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4"/>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4"/>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4"/>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4"/>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4"/>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4"/>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4"/>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4"/>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4"/>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4"/>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4"/>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4"/>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4"/>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4"/>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4"/>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64"/>
          <p:cNvGrpSpPr/>
          <p:nvPr/>
        </p:nvGrpSpPr>
        <p:grpSpPr>
          <a:xfrm>
            <a:off x="3140511" y="3634708"/>
            <a:ext cx="216823" cy="334162"/>
            <a:chOff x="3140511" y="3840108"/>
            <a:chExt cx="216823" cy="334162"/>
          </a:xfrm>
        </p:grpSpPr>
        <p:sp>
          <p:nvSpPr>
            <p:cNvPr id="8234" name="Google Shape;8234;p64"/>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4"/>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4"/>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4"/>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4"/>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4"/>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4"/>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4"/>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4"/>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64"/>
          <p:cNvGrpSpPr/>
          <p:nvPr/>
        </p:nvGrpSpPr>
        <p:grpSpPr>
          <a:xfrm>
            <a:off x="883193" y="3157394"/>
            <a:ext cx="275099" cy="363876"/>
            <a:chOff x="883193" y="3362794"/>
            <a:chExt cx="275099" cy="363876"/>
          </a:xfrm>
        </p:grpSpPr>
        <p:sp>
          <p:nvSpPr>
            <p:cNvPr id="8244" name="Google Shape;8244;p64"/>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4"/>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4"/>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4"/>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4"/>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4"/>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4"/>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4"/>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4"/>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4"/>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4"/>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4"/>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4"/>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4"/>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4"/>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4"/>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4"/>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4"/>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4"/>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4"/>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4"/>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4"/>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4"/>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4"/>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4"/>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4"/>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64"/>
          <p:cNvGrpSpPr/>
          <p:nvPr/>
        </p:nvGrpSpPr>
        <p:grpSpPr>
          <a:xfrm>
            <a:off x="2633404" y="2691364"/>
            <a:ext cx="368798" cy="365420"/>
            <a:chOff x="2633404" y="2896764"/>
            <a:chExt cx="368798" cy="365420"/>
          </a:xfrm>
        </p:grpSpPr>
        <p:sp>
          <p:nvSpPr>
            <p:cNvPr id="8271" name="Google Shape;8271;p64"/>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4"/>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4"/>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4"/>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4"/>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4"/>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4"/>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4"/>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4"/>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4"/>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4"/>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64"/>
          <p:cNvGrpSpPr/>
          <p:nvPr/>
        </p:nvGrpSpPr>
        <p:grpSpPr>
          <a:xfrm>
            <a:off x="2593035" y="1333355"/>
            <a:ext cx="382621" cy="308688"/>
            <a:chOff x="2593035" y="1538755"/>
            <a:chExt cx="382621" cy="308688"/>
          </a:xfrm>
        </p:grpSpPr>
        <p:sp>
          <p:nvSpPr>
            <p:cNvPr id="8283" name="Google Shape;8283;p64"/>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4"/>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4"/>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4"/>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4"/>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4"/>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4"/>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4"/>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64"/>
          <p:cNvGrpSpPr/>
          <p:nvPr/>
        </p:nvGrpSpPr>
        <p:grpSpPr>
          <a:xfrm>
            <a:off x="3011234" y="1346681"/>
            <a:ext cx="429012" cy="329292"/>
            <a:chOff x="3011234" y="1552081"/>
            <a:chExt cx="429012" cy="329292"/>
          </a:xfrm>
        </p:grpSpPr>
        <p:sp>
          <p:nvSpPr>
            <p:cNvPr id="8292" name="Google Shape;8292;p64"/>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4"/>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4"/>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4"/>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4"/>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4"/>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4"/>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4"/>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4"/>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4"/>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4"/>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4"/>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4"/>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4"/>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4"/>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4"/>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4"/>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4"/>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64"/>
          <p:cNvGrpSpPr/>
          <p:nvPr/>
        </p:nvGrpSpPr>
        <p:grpSpPr>
          <a:xfrm>
            <a:off x="3500721" y="1788259"/>
            <a:ext cx="381626" cy="360237"/>
            <a:chOff x="3500721" y="1993659"/>
            <a:chExt cx="381626" cy="360237"/>
          </a:xfrm>
        </p:grpSpPr>
        <p:sp>
          <p:nvSpPr>
            <p:cNvPr id="8311" name="Google Shape;8311;p64"/>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4"/>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4"/>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4"/>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4"/>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4"/>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4"/>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4"/>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4"/>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4"/>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4"/>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4"/>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4"/>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4"/>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4"/>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4"/>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4"/>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4"/>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64"/>
          <p:cNvGrpSpPr/>
          <p:nvPr/>
        </p:nvGrpSpPr>
        <p:grpSpPr>
          <a:xfrm>
            <a:off x="3479228" y="1305526"/>
            <a:ext cx="373798" cy="370368"/>
            <a:chOff x="3479228" y="1510926"/>
            <a:chExt cx="373798" cy="370368"/>
          </a:xfrm>
        </p:grpSpPr>
        <p:sp>
          <p:nvSpPr>
            <p:cNvPr id="8330" name="Google Shape;8330;p64"/>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4"/>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4"/>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4"/>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4"/>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4"/>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4"/>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4"/>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4"/>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64"/>
          <p:cNvGrpSpPr/>
          <p:nvPr/>
        </p:nvGrpSpPr>
        <p:grpSpPr>
          <a:xfrm>
            <a:off x="862432" y="2691809"/>
            <a:ext cx="339240" cy="378196"/>
            <a:chOff x="862432" y="2897209"/>
            <a:chExt cx="339240" cy="378196"/>
          </a:xfrm>
        </p:grpSpPr>
        <p:sp>
          <p:nvSpPr>
            <p:cNvPr id="8340" name="Google Shape;8340;p64"/>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4"/>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4"/>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4"/>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4"/>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4"/>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4"/>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4"/>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64"/>
          <p:cNvGrpSpPr/>
          <p:nvPr/>
        </p:nvGrpSpPr>
        <p:grpSpPr>
          <a:xfrm>
            <a:off x="850625" y="1321417"/>
            <a:ext cx="346021" cy="345131"/>
            <a:chOff x="850625" y="1526817"/>
            <a:chExt cx="346021" cy="345131"/>
          </a:xfrm>
        </p:grpSpPr>
        <p:sp>
          <p:nvSpPr>
            <p:cNvPr id="8349" name="Google Shape;8349;p64"/>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4"/>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4"/>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4"/>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4"/>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4"/>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4"/>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4"/>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4"/>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4"/>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4"/>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4"/>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4"/>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4"/>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4"/>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4"/>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4"/>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4"/>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4"/>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4"/>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64"/>
          <p:cNvGrpSpPr/>
          <p:nvPr/>
        </p:nvGrpSpPr>
        <p:grpSpPr>
          <a:xfrm>
            <a:off x="3046943" y="3162447"/>
            <a:ext cx="379479" cy="370395"/>
            <a:chOff x="3046943" y="3367847"/>
            <a:chExt cx="379479" cy="370395"/>
          </a:xfrm>
        </p:grpSpPr>
        <p:sp>
          <p:nvSpPr>
            <p:cNvPr id="8370" name="Google Shape;8370;p64"/>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4"/>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4"/>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4"/>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4"/>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4"/>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4"/>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64"/>
          <p:cNvGrpSpPr/>
          <p:nvPr/>
        </p:nvGrpSpPr>
        <p:grpSpPr>
          <a:xfrm>
            <a:off x="1289506" y="1778258"/>
            <a:ext cx="391103" cy="377777"/>
            <a:chOff x="1289506" y="1983658"/>
            <a:chExt cx="391103" cy="377777"/>
          </a:xfrm>
        </p:grpSpPr>
        <p:sp>
          <p:nvSpPr>
            <p:cNvPr id="8378" name="Google Shape;8378;p64"/>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4"/>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4"/>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4"/>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4"/>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4"/>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4"/>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4"/>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64"/>
          <p:cNvGrpSpPr/>
          <p:nvPr/>
        </p:nvGrpSpPr>
        <p:grpSpPr>
          <a:xfrm>
            <a:off x="1287935" y="1305578"/>
            <a:ext cx="350288" cy="362357"/>
            <a:chOff x="1287935" y="1510978"/>
            <a:chExt cx="350288" cy="362357"/>
          </a:xfrm>
        </p:grpSpPr>
        <p:sp>
          <p:nvSpPr>
            <p:cNvPr id="8387" name="Google Shape;8387;p64"/>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4"/>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4"/>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4"/>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4"/>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4"/>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4"/>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4"/>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4"/>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4"/>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4"/>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4"/>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4"/>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4"/>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4"/>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4"/>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4"/>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4"/>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4"/>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64"/>
          <p:cNvGrpSpPr/>
          <p:nvPr/>
        </p:nvGrpSpPr>
        <p:grpSpPr>
          <a:xfrm>
            <a:off x="2477973" y="4084559"/>
            <a:ext cx="210042" cy="361991"/>
            <a:chOff x="2477973" y="4289959"/>
            <a:chExt cx="210042" cy="361991"/>
          </a:xfrm>
        </p:grpSpPr>
        <p:sp>
          <p:nvSpPr>
            <p:cNvPr id="8407" name="Google Shape;8407;p64"/>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4"/>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4"/>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4"/>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4"/>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4"/>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64"/>
          <p:cNvGrpSpPr/>
          <p:nvPr/>
        </p:nvGrpSpPr>
        <p:grpSpPr>
          <a:xfrm>
            <a:off x="3518969" y="2704349"/>
            <a:ext cx="347827" cy="345602"/>
            <a:chOff x="3518969" y="2909749"/>
            <a:chExt cx="347827" cy="345602"/>
          </a:xfrm>
        </p:grpSpPr>
        <p:sp>
          <p:nvSpPr>
            <p:cNvPr id="8414" name="Google Shape;8414;p64"/>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4"/>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4"/>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4"/>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4"/>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4"/>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4"/>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4"/>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4"/>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4"/>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4"/>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4"/>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4"/>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64"/>
          <p:cNvGrpSpPr/>
          <p:nvPr/>
        </p:nvGrpSpPr>
        <p:grpSpPr>
          <a:xfrm>
            <a:off x="2137005" y="1317856"/>
            <a:ext cx="415817" cy="355734"/>
            <a:chOff x="2137005" y="1523256"/>
            <a:chExt cx="415817" cy="355734"/>
          </a:xfrm>
        </p:grpSpPr>
        <p:sp>
          <p:nvSpPr>
            <p:cNvPr id="8428" name="Google Shape;8428;p64"/>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4"/>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4"/>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4"/>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4"/>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4"/>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4"/>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4"/>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4"/>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4"/>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64"/>
          <p:cNvGrpSpPr/>
          <p:nvPr/>
        </p:nvGrpSpPr>
        <p:grpSpPr>
          <a:xfrm>
            <a:off x="1713413" y="3154148"/>
            <a:ext cx="397700" cy="389637"/>
            <a:chOff x="1713413" y="3359548"/>
            <a:chExt cx="397700" cy="389637"/>
          </a:xfrm>
        </p:grpSpPr>
        <p:sp>
          <p:nvSpPr>
            <p:cNvPr id="8439" name="Google Shape;8439;p64"/>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4"/>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4"/>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4"/>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4"/>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4"/>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4"/>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4"/>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4"/>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4"/>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4"/>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4"/>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4"/>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4"/>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4"/>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4"/>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4"/>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4"/>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4"/>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4"/>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64"/>
          <p:cNvGrpSpPr/>
          <p:nvPr/>
        </p:nvGrpSpPr>
        <p:grpSpPr>
          <a:xfrm>
            <a:off x="1976129" y="4078773"/>
            <a:ext cx="401496" cy="371154"/>
            <a:chOff x="1976129" y="4284173"/>
            <a:chExt cx="401496" cy="371154"/>
          </a:xfrm>
        </p:grpSpPr>
        <p:sp>
          <p:nvSpPr>
            <p:cNvPr id="8460" name="Google Shape;8460;p64"/>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4"/>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4"/>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4"/>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4"/>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4"/>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4"/>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4"/>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4"/>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4"/>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4"/>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4"/>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4"/>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4"/>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4"/>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64"/>
          <p:cNvGrpSpPr/>
          <p:nvPr/>
        </p:nvGrpSpPr>
        <p:grpSpPr>
          <a:xfrm>
            <a:off x="1830123" y="2699584"/>
            <a:ext cx="184412" cy="367541"/>
            <a:chOff x="1830123" y="2904984"/>
            <a:chExt cx="184412" cy="367541"/>
          </a:xfrm>
        </p:grpSpPr>
        <p:sp>
          <p:nvSpPr>
            <p:cNvPr id="8476" name="Google Shape;8476;p64"/>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4"/>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4"/>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4"/>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4"/>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64"/>
          <p:cNvGrpSpPr/>
          <p:nvPr/>
        </p:nvGrpSpPr>
        <p:grpSpPr>
          <a:xfrm>
            <a:off x="2602224" y="3620518"/>
            <a:ext cx="376966" cy="349765"/>
            <a:chOff x="2602224" y="3825918"/>
            <a:chExt cx="376966" cy="349765"/>
          </a:xfrm>
        </p:grpSpPr>
        <p:sp>
          <p:nvSpPr>
            <p:cNvPr id="8482" name="Google Shape;8482;p64"/>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4"/>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4"/>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4"/>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4"/>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4"/>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4"/>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4"/>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4"/>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4"/>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4"/>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4"/>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64"/>
          <p:cNvGrpSpPr/>
          <p:nvPr/>
        </p:nvGrpSpPr>
        <p:grpSpPr>
          <a:xfrm>
            <a:off x="3479725" y="3215723"/>
            <a:ext cx="411419" cy="256616"/>
            <a:chOff x="3479725" y="3421123"/>
            <a:chExt cx="411419" cy="256616"/>
          </a:xfrm>
        </p:grpSpPr>
        <p:sp>
          <p:nvSpPr>
            <p:cNvPr id="8495" name="Google Shape;8495;p64"/>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4"/>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4"/>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4"/>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4"/>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4"/>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4"/>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4"/>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4"/>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4"/>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4"/>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4"/>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4"/>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4"/>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4"/>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4"/>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4"/>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4"/>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4"/>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64"/>
          <p:cNvGrpSpPr/>
          <p:nvPr/>
        </p:nvGrpSpPr>
        <p:grpSpPr>
          <a:xfrm>
            <a:off x="1283275" y="3614078"/>
            <a:ext cx="373824" cy="362881"/>
            <a:chOff x="1283275" y="3819478"/>
            <a:chExt cx="373824" cy="362881"/>
          </a:xfrm>
        </p:grpSpPr>
        <p:sp>
          <p:nvSpPr>
            <p:cNvPr id="8515" name="Google Shape;8515;p64"/>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4"/>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4"/>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4"/>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4"/>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4"/>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4"/>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4"/>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4"/>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4"/>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4"/>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4"/>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4"/>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4"/>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64"/>
          <p:cNvGrpSpPr/>
          <p:nvPr/>
        </p:nvGrpSpPr>
        <p:grpSpPr>
          <a:xfrm>
            <a:off x="3462865" y="2253896"/>
            <a:ext cx="442730" cy="362331"/>
            <a:chOff x="3462865" y="2459296"/>
            <a:chExt cx="442730" cy="362331"/>
          </a:xfrm>
        </p:grpSpPr>
        <p:sp>
          <p:nvSpPr>
            <p:cNvPr id="8530" name="Google Shape;8530;p64"/>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4"/>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4"/>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4"/>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4"/>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4"/>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4"/>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64"/>
          <p:cNvGrpSpPr/>
          <p:nvPr/>
        </p:nvGrpSpPr>
        <p:grpSpPr>
          <a:xfrm>
            <a:off x="3988847" y="3152734"/>
            <a:ext cx="281121" cy="367279"/>
            <a:chOff x="3988847" y="3358134"/>
            <a:chExt cx="281121" cy="367279"/>
          </a:xfrm>
        </p:grpSpPr>
        <p:sp>
          <p:nvSpPr>
            <p:cNvPr id="8538" name="Google Shape;8538;p64"/>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4"/>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4"/>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4"/>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4"/>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4"/>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4"/>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4"/>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4"/>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4"/>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4"/>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4"/>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4"/>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4"/>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4"/>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4"/>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4"/>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4"/>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64"/>
          <p:cNvGrpSpPr/>
          <p:nvPr/>
        </p:nvGrpSpPr>
        <p:grpSpPr>
          <a:xfrm>
            <a:off x="3951620" y="2700632"/>
            <a:ext cx="370290" cy="366729"/>
            <a:chOff x="3951620" y="2906032"/>
            <a:chExt cx="370290" cy="366729"/>
          </a:xfrm>
        </p:grpSpPr>
        <p:sp>
          <p:nvSpPr>
            <p:cNvPr id="8557" name="Google Shape;8557;p64"/>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4"/>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64"/>
          <p:cNvGrpSpPr/>
          <p:nvPr/>
        </p:nvGrpSpPr>
        <p:grpSpPr>
          <a:xfrm>
            <a:off x="2145304" y="3153205"/>
            <a:ext cx="404245" cy="388433"/>
            <a:chOff x="2145304" y="3358605"/>
            <a:chExt cx="404245" cy="388433"/>
          </a:xfrm>
        </p:grpSpPr>
        <p:sp>
          <p:nvSpPr>
            <p:cNvPr id="8560" name="Google Shape;8560;p64"/>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4"/>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4"/>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4"/>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4"/>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4"/>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4"/>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4"/>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64"/>
          <p:cNvGrpSpPr/>
          <p:nvPr/>
        </p:nvGrpSpPr>
        <p:grpSpPr>
          <a:xfrm>
            <a:off x="2593925" y="3165196"/>
            <a:ext cx="406392" cy="365263"/>
            <a:chOff x="2593925" y="3370596"/>
            <a:chExt cx="406392" cy="365263"/>
          </a:xfrm>
        </p:grpSpPr>
        <p:sp>
          <p:nvSpPr>
            <p:cNvPr id="8569" name="Google Shape;8569;p64"/>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4"/>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4"/>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4"/>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4"/>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4"/>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4"/>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4"/>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4"/>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4"/>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4"/>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0" name="Google Shape;8580;p64"/>
          <p:cNvGrpSpPr/>
          <p:nvPr/>
        </p:nvGrpSpPr>
        <p:grpSpPr>
          <a:xfrm>
            <a:off x="848975" y="1782316"/>
            <a:ext cx="384898" cy="358221"/>
            <a:chOff x="848975" y="1987716"/>
            <a:chExt cx="384898" cy="358221"/>
          </a:xfrm>
        </p:grpSpPr>
        <p:sp>
          <p:nvSpPr>
            <p:cNvPr id="8581" name="Google Shape;8581;p64"/>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4"/>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4"/>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4"/>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4"/>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4"/>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4"/>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4"/>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4"/>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64"/>
          <p:cNvGrpSpPr/>
          <p:nvPr/>
        </p:nvGrpSpPr>
        <p:grpSpPr>
          <a:xfrm>
            <a:off x="2255731" y="2722492"/>
            <a:ext cx="226405" cy="386260"/>
            <a:chOff x="2255731" y="2927892"/>
            <a:chExt cx="226405" cy="386260"/>
          </a:xfrm>
        </p:grpSpPr>
        <p:sp>
          <p:nvSpPr>
            <p:cNvPr id="8591" name="Google Shape;8591;p64"/>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4"/>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4"/>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4"/>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4"/>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4"/>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4"/>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4"/>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4"/>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4"/>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4"/>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64"/>
          <p:cNvGrpSpPr/>
          <p:nvPr/>
        </p:nvGrpSpPr>
        <p:grpSpPr>
          <a:xfrm>
            <a:off x="2209576" y="2236748"/>
            <a:ext cx="307641" cy="346571"/>
            <a:chOff x="2209576" y="2442148"/>
            <a:chExt cx="307641" cy="346571"/>
          </a:xfrm>
        </p:grpSpPr>
        <p:sp>
          <p:nvSpPr>
            <p:cNvPr id="8603" name="Google Shape;8603;p64"/>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4"/>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4"/>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4"/>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4"/>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4"/>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4"/>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4"/>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4"/>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4"/>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4"/>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4"/>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4"/>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4"/>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4"/>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64"/>
          <p:cNvGrpSpPr/>
          <p:nvPr/>
        </p:nvGrpSpPr>
        <p:grpSpPr>
          <a:xfrm>
            <a:off x="1334850" y="2704742"/>
            <a:ext cx="280231" cy="357854"/>
            <a:chOff x="1334850" y="2910142"/>
            <a:chExt cx="280231" cy="357854"/>
          </a:xfrm>
        </p:grpSpPr>
        <p:sp>
          <p:nvSpPr>
            <p:cNvPr id="8619" name="Google Shape;8619;p64"/>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4"/>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4"/>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4"/>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4"/>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4"/>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4"/>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4"/>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4"/>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64"/>
          <p:cNvGrpSpPr/>
          <p:nvPr/>
        </p:nvGrpSpPr>
        <p:grpSpPr>
          <a:xfrm>
            <a:off x="920682" y="3606250"/>
            <a:ext cx="220357" cy="378353"/>
            <a:chOff x="920682" y="3811650"/>
            <a:chExt cx="220357" cy="378353"/>
          </a:xfrm>
        </p:grpSpPr>
        <p:sp>
          <p:nvSpPr>
            <p:cNvPr id="8629" name="Google Shape;8629;p64"/>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4"/>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4"/>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4"/>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4"/>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4"/>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4"/>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4"/>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4"/>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4"/>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4"/>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4"/>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4"/>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4"/>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4"/>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64"/>
          <p:cNvGrpSpPr/>
          <p:nvPr/>
        </p:nvGrpSpPr>
        <p:grpSpPr>
          <a:xfrm>
            <a:off x="3900804" y="1342518"/>
            <a:ext cx="411550" cy="337748"/>
            <a:chOff x="3900804" y="1547918"/>
            <a:chExt cx="411550" cy="337748"/>
          </a:xfrm>
        </p:grpSpPr>
        <p:sp>
          <p:nvSpPr>
            <p:cNvPr id="8645" name="Google Shape;8645;p64"/>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4"/>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4"/>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4"/>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4"/>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4"/>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4"/>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64"/>
          <p:cNvGrpSpPr/>
          <p:nvPr/>
        </p:nvGrpSpPr>
        <p:grpSpPr>
          <a:xfrm>
            <a:off x="3508654" y="3606381"/>
            <a:ext cx="363876" cy="364007"/>
            <a:chOff x="3508654" y="3811781"/>
            <a:chExt cx="363876" cy="364007"/>
          </a:xfrm>
        </p:grpSpPr>
        <p:sp>
          <p:nvSpPr>
            <p:cNvPr id="8653" name="Google Shape;8653;p64"/>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4"/>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4"/>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4"/>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4"/>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4"/>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4"/>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4"/>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4"/>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4"/>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4"/>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4"/>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4"/>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4"/>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64"/>
          <p:cNvGrpSpPr/>
          <p:nvPr/>
        </p:nvGrpSpPr>
        <p:grpSpPr>
          <a:xfrm>
            <a:off x="1761322" y="3609523"/>
            <a:ext cx="310050" cy="374688"/>
            <a:chOff x="1761322" y="3814923"/>
            <a:chExt cx="310050" cy="374688"/>
          </a:xfrm>
        </p:grpSpPr>
        <p:sp>
          <p:nvSpPr>
            <p:cNvPr id="8668" name="Google Shape;8668;p64"/>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4"/>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4"/>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4"/>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4"/>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4"/>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4"/>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4"/>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4"/>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4"/>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4"/>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4"/>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4"/>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4"/>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4"/>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4"/>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4"/>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4"/>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4"/>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4"/>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4"/>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4"/>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4"/>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4"/>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4"/>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4"/>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4"/>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4"/>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64"/>
          <p:cNvGrpSpPr/>
          <p:nvPr/>
        </p:nvGrpSpPr>
        <p:grpSpPr>
          <a:xfrm>
            <a:off x="2604109" y="2233895"/>
            <a:ext cx="399088" cy="373144"/>
            <a:chOff x="2604109" y="2439295"/>
            <a:chExt cx="399088" cy="373144"/>
          </a:xfrm>
        </p:grpSpPr>
        <p:sp>
          <p:nvSpPr>
            <p:cNvPr id="8697" name="Google Shape;8697;p64"/>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4"/>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4"/>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4"/>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4"/>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4"/>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4"/>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4"/>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4"/>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4"/>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4"/>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4"/>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4"/>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4"/>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4"/>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4"/>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4"/>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4"/>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4"/>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4"/>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4"/>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4"/>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4"/>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4"/>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4"/>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4"/>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4"/>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4"/>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4"/>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4"/>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4"/>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4"/>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4"/>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4"/>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4"/>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4"/>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4"/>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4"/>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4"/>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4"/>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4"/>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4"/>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4"/>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64"/>
          <p:cNvGrpSpPr/>
          <p:nvPr/>
        </p:nvGrpSpPr>
        <p:grpSpPr>
          <a:xfrm>
            <a:off x="7086308" y="2256121"/>
            <a:ext cx="368536" cy="353692"/>
            <a:chOff x="7086308" y="2461521"/>
            <a:chExt cx="368536" cy="353692"/>
          </a:xfrm>
        </p:grpSpPr>
        <p:sp>
          <p:nvSpPr>
            <p:cNvPr id="8741" name="Google Shape;8741;p64"/>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4"/>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4"/>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4"/>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4"/>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4"/>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4"/>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4"/>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4"/>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4"/>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4"/>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64"/>
          <p:cNvGrpSpPr/>
          <p:nvPr/>
        </p:nvGrpSpPr>
        <p:grpSpPr>
          <a:xfrm>
            <a:off x="6644992" y="2248843"/>
            <a:ext cx="375552" cy="368405"/>
            <a:chOff x="6644992" y="2454243"/>
            <a:chExt cx="375552" cy="368405"/>
          </a:xfrm>
        </p:grpSpPr>
        <p:sp>
          <p:nvSpPr>
            <p:cNvPr id="8753" name="Google Shape;8753;p64"/>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4"/>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4"/>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4"/>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4"/>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4"/>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4"/>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4"/>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4"/>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4"/>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4"/>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64"/>
          <p:cNvGrpSpPr/>
          <p:nvPr/>
        </p:nvGrpSpPr>
        <p:grpSpPr>
          <a:xfrm>
            <a:off x="6186789" y="2251933"/>
            <a:ext cx="371049" cy="362096"/>
            <a:chOff x="6186789" y="2457333"/>
            <a:chExt cx="371049" cy="362096"/>
          </a:xfrm>
        </p:grpSpPr>
        <p:sp>
          <p:nvSpPr>
            <p:cNvPr id="8765" name="Google Shape;8765;p64"/>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4"/>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4"/>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4"/>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4"/>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4"/>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4"/>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4"/>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4"/>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4"/>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4"/>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4"/>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64"/>
          <p:cNvGrpSpPr/>
          <p:nvPr/>
        </p:nvGrpSpPr>
        <p:grpSpPr>
          <a:xfrm>
            <a:off x="7957893" y="2249079"/>
            <a:ext cx="375081" cy="368169"/>
            <a:chOff x="7957893" y="2454479"/>
            <a:chExt cx="375081" cy="368169"/>
          </a:xfrm>
        </p:grpSpPr>
        <p:sp>
          <p:nvSpPr>
            <p:cNvPr id="8778" name="Google Shape;8778;p64"/>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4"/>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4"/>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4"/>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4"/>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4"/>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4"/>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4"/>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4"/>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4"/>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64"/>
          <p:cNvGrpSpPr/>
          <p:nvPr/>
        </p:nvGrpSpPr>
        <p:grpSpPr>
          <a:xfrm>
            <a:off x="5738562" y="2248948"/>
            <a:ext cx="368536" cy="368300"/>
            <a:chOff x="5738562" y="2454348"/>
            <a:chExt cx="368536" cy="368300"/>
          </a:xfrm>
        </p:grpSpPr>
        <p:sp>
          <p:nvSpPr>
            <p:cNvPr id="8789" name="Google Shape;8789;p64"/>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4"/>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4"/>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4"/>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4"/>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4"/>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4"/>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4"/>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4"/>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4"/>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4"/>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4"/>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4"/>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4"/>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4"/>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4"/>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4"/>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4"/>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4"/>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4"/>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4"/>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4"/>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4"/>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4"/>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4"/>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4"/>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4"/>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4"/>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4"/>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4"/>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4"/>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4"/>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64"/>
          <p:cNvGrpSpPr/>
          <p:nvPr/>
        </p:nvGrpSpPr>
        <p:grpSpPr>
          <a:xfrm>
            <a:off x="4870747" y="2288820"/>
            <a:ext cx="368536" cy="288687"/>
            <a:chOff x="4870747" y="2494220"/>
            <a:chExt cx="368536" cy="288687"/>
          </a:xfrm>
        </p:grpSpPr>
        <p:sp>
          <p:nvSpPr>
            <p:cNvPr id="8822" name="Google Shape;8822;p64"/>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4"/>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4"/>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4"/>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4"/>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4"/>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4"/>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4"/>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4"/>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4"/>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4"/>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4"/>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4"/>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4"/>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4"/>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4"/>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4"/>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4"/>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4"/>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4"/>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4"/>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4"/>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4"/>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4"/>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64"/>
          <p:cNvGrpSpPr/>
          <p:nvPr/>
        </p:nvGrpSpPr>
        <p:grpSpPr>
          <a:xfrm>
            <a:off x="5300308" y="2249105"/>
            <a:ext cx="370604" cy="367960"/>
            <a:chOff x="5300308" y="2454505"/>
            <a:chExt cx="370604" cy="367960"/>
          </a:xfrm>
        </p:grpSpPr>
        <p:sp>
          <p:nvSpPr>
            <p:cNvPr id="8847" name="Google Shape;8847;p64"/>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4"/>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4"/>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4"/>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4"/>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4"/>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4"/>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4"/>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4"/>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4"/>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4"/>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64"/>
          <p:cNvGrpSpPr/>
          <p:nvPr/>
        </p:nvGrpSpPr>
        <p:grpSpPr>
          <a:xfrm>
            <a:off x="4929600" y="3620335"/>
            <a:ext cx="230803" cy="340235"/>
            <a:chOff x="4929600" y="3825735"/>
            <a:chExt cx="230803" cy="340235"/>
          </a:xfrm>
        </p:grpSpPr>
        <p:sp>
          <p:nvSpPr>
            <p:cNvPr id="8859" name="Google Shape;8859;p64"/>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4"/>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4"/>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4"/>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4"/>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4"/>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4"/>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4"/>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4"/>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4"/>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4"/>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4"/>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4"/>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4"/>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4"/>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4"/>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4"/>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4"/>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4"/>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4"/>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4"/>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64"/>
          <p:cNvGrpSpPr/>
          <p:nvPr/>
        </p:nvGrpSpPr>
        <p:grpSpPr>
          <a:xfrm>
            <a:off x="6264518" y="3619995"/>
            <a:ext cx="249810" cy="340968"/>
            <a:chOff x="6264518" y="3825395"/>
            <a:chExt cx="249810" cy="340968"/>
          </a:xfrm>
        </p:grpSpPr>
        <p:sp>
          <p:nvSpPr>
            <p:cNvPr id="8881" name="Google Shape;8881;p64"/>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4"/>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4"/>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4"/>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4"/>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4"/>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4"/>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4"/>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64"/>
          <p:cNvGrpSpPr/>
          <p:nvPr/>
        </p:nvGrpSpPr>
        <p:grpSpPr>
          <a:xfrm>
            <a:off x="5376073" y="3619968"/>
            <a:ext cx="223158" cy="340994"/>
            <a:chOff x="5376073" y="3825368"/>
            <a:chExt cx="223158" cy="340994"/>
          </a:xfrm>
        </p:grpSpPr>
        <p:sp>
          <p:nvSpPr>
            <p:cNvPr id="8890" name="Google Shape;8890;p64"/>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4"/>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4"/>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4"/>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4"/>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4"/>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4"/>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4"/>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4"/>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4"/>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4"/>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4"/>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4"/>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4"/>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4"/>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4"/>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4"/>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4"/>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4"/>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4"/>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4"/>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4"/>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4"/>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4"/>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64"/>
          <p:cNvGrpSpPr/>
          <p:nvPr/>
        </p:nvGrpSpPr>
        <p:grpSpPr>
          <a:xfrm>
            <a:off x="6716044" y="3619995"/>
            <a:ext cx="197973" cy="340314"/>
            <a:chOff x="6716044" y="3825395"/>
            <a:chExt cx="197973" cy="340314"/>
          </a:xfrm>
        </p:grpSpPr>
        <p:sp>
          <p:nvSpPr>
            <p:cNvPr id="8915" name="Google Shape;8915;p64"/>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4"/>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4"/>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4"/>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4"/>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4"/>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4"/>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4"/>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4"/>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4"/>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4"/>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4"/>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4"/>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64"/>
          <p:cNvGrpSpPr/>
          <p:nvPr/>
        </p:nvGrpSpPr>
        <p:grpSpPr>
          <a:xfrm>
            <a:off x="7517833" y="2260415"/>
            <a:ext cx="370656" cy="345157"/>
            <a:chOff x="7517833" y="2465815"/>
            <a:chExt cx="370656" cy="345157"/>
          </a:xfrm>
        </p:grpSpPr>
        <p:sp>
          <p:nvSpPr>
            <p:cNvPr id="8929" name="Google Shape;8929;p64"/>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4"/>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4"/>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4"/>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4"/>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4"/>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4"/>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64"/>
          <p:cNvGrpSpPr/>
          <p:nvPr/>
        </p:nvGrpSpPr>
        <p:grpSpPr>
          <a:xfrm>
            <a:off x="5804954" y="3620309"/>
            <a:ext cx="251197" cy="340392"/>
            <a:chOff x="5804954" y="3825709"/>
            <a:chExt cx="251197" cy="340392"/>
          </a:xfrm>
        </p:grpSpPr>
        <p:sp>
          <p:nvSpPr>
            <p:cNvPr id="8937" name="Google Shape;8937;p64"/>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4"/>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4"/>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4"/>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4"/>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4"/>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64"/>
          <p:cNvGrpSpPr/>
          <p:nvPr/>
        </p:nvGrpSpPr>
        <p:grpSpPr>
          <a:xfrm>
            <a:off x="4872134" y="3154593"/>
            <a:ext cx="374819" cy="368562"/>
            <a:chOff x="4872134" y="3359993"/>
            <a:chExt cx="374819" cy="368562"/>
          </a:xfrm>
        </p:grpSpPr>
        <p:sp>
          <p:nvSpPr>
            <p:cNvPr id="8944" name="Google Shape;8944;p64"/>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4"/>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4"/>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4"/>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4"/>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4"/>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4"/>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4"/>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64"/>
          <p:cNvGrpSpPr/>
          <p:nvPr/>
        </p:nvGrpSpPr>
        <p:grpSpPr>
          <a:xfrm>
            <a:off x="6614911" y="1310762"/>
            <a:ext cx="391810" cy="368484"/>
            <a:chOff x="6614911" y="1516162"/>
            <a:chExt cx="391810" cy="368484"/>
          </a:xfrm>
        </p:grpSpPr>
        <p:sp>
          <p:nvSpPr>
            <p:cNvPr id="8953" name="Google Shape;8953;p64"/>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4"/>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4"/>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4"/>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4"/>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4"/>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4"/>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4"/>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4"/>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4"/>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4"/>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4"/>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4"/>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4"/>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4"/>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4"/>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4"/>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4"/>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64"/>
          <p:cNvGrpSpPr/>
          <p:nvPr/>
        </p:nvGrpSpPr>
        <p:grpSpPr>
          <a:xfrm>
            <a:off x="5822573" y="3154619"/>
            <a:ext cx="231065" cy="368405"/>
            <a:chOff x="5822573" y="3360019"/>
            <a:chExt cx="231065" cy="368405"/>
          </a:xfrm>
        </p:grpSpPr>
        <p:sp>
          <p:nvSpPr>
            <p:cNvPr id="8972" name="Google Shape;8972;p64"/>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4"/>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4"/>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4"/>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4"/>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4"/>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4"/>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4"/>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4"/>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4"/>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4"/>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4"/>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4"/>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4"/>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4"/>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64"/>
          <p:cNvGrpSpPr/>
          <p:nvPr/>
        </p:nvGrpSpPr>
        <p:grpSpPr>
          <a:xfrm>
            <a:off x="7494690" y="1310788"/>
            <a:ext cx="374557" cy="368614"/>
            <a:chOff x="7494690" y="1516188"/>
            <a:chExt cx="374557" cy="368614"/>
          </a:xfrm>
        </p:grpSpPr>
        <p:sp>
          <p:nvSpPr>
            <p:cNvPr id="8988" name="Google Shape;8988;p64"/>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4"/>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4"/>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4"/>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4"/>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4"/>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4"/>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4"/>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64"/>
          <p:cNvGrpSpPr/>
          <p:nvPr/>
        </p:nvGrpSpPr>
        <p:grpSpPr>
          <a:xfrm>
            <a:off x="5314707" y="3154619"/>
            <a:ext cx="381731" cy="368405"/>
            <a:chOff x="5314707" y="3360019"/>
            <a:chExt cx="381731" cy="368405"/>
          </a:xfrm>
        </p:grpSpPr>
        <p:sp>
          <p:nvSpPr>
            <p:cNvPr id="8997" name="Google Shape;8997;p64"/>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4"/>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4"/>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4"/>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4"/>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4"/>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4"/>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4"/>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4"/>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4"/>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4"/>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4"/>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4"/>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4"/>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4"/>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64"/>
          <p:cNvGrpSpPr/>
          <p:nvPr/>
        </p:nvGrpSpPr>
        <p:grpSpPr>
          <a:xfrm>
            <a:off x="5308058" y="1311756"/>
            <a:ext cx="374295" cy="366599"/>
            <a:chOff x="5308058" y="1517156"/>
            <a:chExt cx="374295" cy="366599"/>
          </a:xfrm>
        </p:grpSpPr>
        <p:sp>
          <p:nvSpPr>
            <p:cNvPr id="9013" name="Google Shape;9013;p64"/>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4"/>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4"/>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4"/>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64"/>
          <p:cNvGrpSpPr/>
          <p:nvPr/>
        </p:nvGrpSpPr>
        <p:grpSpPr>
          <a:xfrm>
            <a:off x="6184800" y="1335502"/>
            <a:ext cx="370761" cy="319108"/>
            <a:chOff x="6184800" y="1540902"/>
            <a:chExt cx="370761" cy="319108"/>
          </a:xfrm>
        </p:grpSpPr>
        <p:sp>
          <p:nvSpPr>
            <p:cNvPr id="9018" name="Google Shape;9018;p64"/>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4"/>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4"/>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4"/>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4"/>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4"/>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4"/>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4"/>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4"/>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4"/>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64"/>
          <p:cNvGrpSpPr/>
          <p:nvPr/>
        </p:nvGrpSpPr>
        <p:grpSpPr>
          <a:xfrm>
            <a:off x="7060102" y="1310971"/>
            <a:ext cx="370709" cy="367829"/>
            <a:chOff x="7060102" y="1516371"/>
            <a:chExt cx="370709" cy="367829"/>
          </a:xfrm>
        </p:grpSpPr>
        <p:sp>
          <p:nvSpPr>
            <p:cNvPr id="9029" name="Google Shape;9029;p64"/>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4"/>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4"/>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4"/>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4"/>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4"/>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4"/>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4"/>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4"/>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4"/>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4"/>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4"/>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4"/>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4"/>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4"/>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4"/>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4"/>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4"/>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4"/>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4"/>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4"/>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4"/>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4"/>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4"/>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4"/>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64"/>
          <p:cNvGrpSpPr/>
          <p:nvPr/>
        </p:nvGrpSpPr>
        <p:grpSpPr>
          <a:xfrm>
            <a:off x="7935247" y="1310762"/>
            <a:ext cx="381704" cy="368588"/>
            <a:chOff x="7935247" y="1516162"/>
            <a:chExt cx="381704" cy="368588"/>
          </a:xfrm>
        </p:grpSpPr>
        <p:sp>
          <p:nvSpPr>
            <p:cNvPr id="9055" name="Google Shape;9055;p64"/>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4"/>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4"/>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4"/>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4"/>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4"/>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4"/>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4"/>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4"/>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4"/>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4"/>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4"/>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4"/>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4"/>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4"/>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4"/>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4"/>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4"/>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64"/>
          <p:cNvGrpSpPr/>
          <p:nvPr/>
        </p:nvGrpSpPr>
        <p:grpSpPr>
          <a:xfrm>
            <a:off x="5738169" y="1354430"/>
            <a:ext cx="389035" cy="281147"/>
            <a:chOff x="5738169" y="1559830"/>
            <a:chExt cx="389035" cy="281147"/>
          </a:xfrm>
        </p:grpSpPr>
        <p:sp>
          <p:nvSpPr>
            <p:cNvPr id="9074" name="Google Shape;9074;p64"/>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4"/>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4"/>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4"/>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4"/>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4"/>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64"/>
          <p:cNvGrpSpPr/>
          <p:nvPr/>
        </p:nvGrpSpPr>
        <p:grpSpPr>
          <a:xfrm>
            <a:off x="6192470" y="3155116"/>
            <a:ext cx="368510" cy="367750"/>
            <a:chOff x="6192470" y="3360516"/>
            <a:chExt cx="368510" cy="367750"/>
          </a:xfrm>
        </p:grpSpPr>
        <p:sp>
          <p:nvSpPr>
            <p:cNvPr id="9081" name="Google Shape;9081;p64"/>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4"/>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4"/>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4"/>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4"/>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4"/>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4"/>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4"/>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4"/>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4"/>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4"/>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4"/>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64"/>
          <p:cNvGrpSpPr/>
          <p:nvPr/>
        </p:nvGrpSpPr>
        <p:grpSpPr>
          <a:xfrm>
            <a:off x="4935019" y="1310709"/>
            <a:ext cx="246642" cy="368667"/>
            <a:chOff x="4935019" y="1516109"/>
            <a:chExt cx="246642" cy="368667"/>
          </a:xfrm>
        </p:grpSpPr>
        <p:sp>
          <p:nvSpPr>
            <p:cNvPr id="9094" name="Google Shape;9094;p64"/>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4"/>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4"/>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4"/>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4"/>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4"/>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4"/>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4"/>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4"/>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4"/>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64"/>
          <p:cNvGrpSpPr/>
          <p:nvPr/>
        </p:nvGrpSpPr>
        <p:grpSpPr>
          <a:xfrm>
            <a:off x="7989335" y="3154619"/>
            <a:ext cx="291698" cy="368405"/>
            <a:chOff x="7989335" y="3360019"/>
            <a:chExt cx="291698" cy="368405"/>
          </a:xfrm>
        </p:grpSpPr>
        <p:sp>
          <p:nvSpPr>
            <p:cNvPr id="9105" name="Google Shape;9105;p64"/>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4"/>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4"/>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4"/>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4"/>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4"/>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4"/>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4"/>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4"/>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4"/>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64"/>
          <p:cNvGrpSpPr/>
          <p:nvPr/>
        </p:nvGrpSpPr>
        <p:grpSpPr>
          <a:xfrm>
            <a:off x="6633158" y="3154383"/>
            <a:ext cx="368143" cy="368771"/>
            <a:chOff x="6633158" y="3359783"/>
            <a:chExt cx="368143" cy="368771"/>
          </a:xfrm>
        </p:grpSpPr>
        <p:sp>
          <p:nvSpPr>
            <p:cNvPr id="9116" name="Google Shape;9116;p64"/>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4"/>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4"/>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4"/>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4"/>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4"/>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4"/>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4"/>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4"/>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4"/>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4"/>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4"/>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4"/>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4"/>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4"/>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4"/>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4"/>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4"/>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64"/>
          <p:cNvGrpSpPr/>
          <p:nvPr/>
        </p:nvGrpSpPr>
        <p:grpSpPr>
          <a:xfrm>
            <a:off x="7940666" y="1814805"/>
            <a:ext cx="383249" cy="286488"/>
            <a:chOff x="7940666" y="2020205"/>
            <a:chExt cx="383249" cy="286488"/>
          </a:xfrm>
        </p:grpSpPr>
        <p:sp>
          <p:nvSpPr>
            <p:cNvPr id="9135" name="Google Shape;9135;p64"/>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4"/>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4"/>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4"/>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4"/>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64"/>
          <p:cNvGrpSpPr/>
          <p:nvPr/>
        </p:nvGrpSpPr>
        <p:grpSpPr>
          <a:xfrm>
            <a:off x="7508513" y="1818078"/>
            <a:ext cx="372175" cy="279995"/>
            <a:chOff x="7508513" y="2023478"/>
            <a:chExt cx="372175" cy="279995"/>
          </a:xfrm>
        </p:grpSpPr>
        <p:sp>
          <p:nvSpPr>
            <p:cNvPr id="9141" name="Google Shape;9141;p64"/>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4"/>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4"/>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4"/>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4"/>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4"/>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4"/>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4"/>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4"/>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4"/>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4"/>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4"/>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4"/>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4"/>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4"/>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4"/>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64"/>
          <p:cNvGrpSpPr/>
          <p:nvPr/>
        </p:nvGrpSpPr>
        <p:grpSpPr>
          <a:xfrm>
            <a:off x="7070705" y="1790903"/>
            <a:ext cx="368405" cy="334449"/>
            <a:chOff x="7070705" y="1996303"/>
            <a:chExt cx="368405" cy="334449"/>
          </a:xfrm>
        </p:grpSpPr>
        <p:sp>
          <p:nvSpPr>
            <p:cNvPr id="9158" name="Google Shape;9158;p64"/>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4"/>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4"/>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4"/>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4"/>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4"/>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4"/>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4"/>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4"/>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4"/>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4"/>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4"/>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4"/>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4"/>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4"/>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64"/>
          <p:cNvGrpSpPr/>
          <p:nvPr/>
        </p:nvGrpSpPr>
        <p:grpSpPr>
          <a:xfrm>
            <a:off x="6630645" y="1834938"/>
            <a:ext cx="368536" cy="246275"/>
            <a:chOff x="6630645" y="2040338"/>
            <a:chExt cx="368536" cy="246275"/>
          </a:xfrm>
        </p:grpSpPr>
        <p:sp>
          <p:nvSpPr>
            <p:cNvPr id="9174" name="Google Shape;9174;p64"/>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4"/>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4"/>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4"/>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4"/>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4"/>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4"/>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4"/>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4"/>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4"/>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4"/>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4"/>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4"/>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4"/>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4"/>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4"/>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4"/>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4"/>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4"/>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4"/>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4"/>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4"/>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4"/>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4"/>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4"/>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4"/>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64"/>
          <p:cNvGrpSpPr/>
          <p:nvPr/>
        </p:nvGrpSpPr>
        <p:grpSpPr>
          <a:xfrm>
            <a:off x="6190455" y="1789646"/>
            <a:ext cx="368771" cy="336858"/>
            <a:chOff x="6190455" y="1995046"/>
            <a:chExt cx="368771" cy="336858"/>
          </a:xfrm>
        </p:grpSpPr>
        <p:sp>
          <p:nvSpPr>
            <p:cNvPr id="9201" name="Google Shape;9201;p64"/>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4"/>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4"/>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4"/>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4"/>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4"/>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4"/>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4"/>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4"/>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4"/>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4"/>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4"/>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4"/>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4"/>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4"/>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4"/>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4"/>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4"/>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64"/>
          <p:cNvGrpSpPr/>
          <p:nvPr/>
        </p:nvGrpSpPr>
        <p:grpSpPr>
          <a:xfrm>
            <a:off x="5750631" y="1810983"/>
            <a:ext cx="371677" cy="293740"/>
            <a:chOff x="5750631" y="2016383"/>
            <a:chExt cx="371677" cy="293740"/>
          </a:xfrm>
        </p:grpSpPr>
        <p:sp>
          <p:nvSpPr>
            <p:cNvPr id="9220" name="Google Shape;9220;p64"/>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4"/>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4"/>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4"/>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4"/>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4"/>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4"/>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4"/>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4"/>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4"/>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4"/>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4"/>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64"/>
          <p:cNvGrpSpPr/>
          <p:nvPr/>
        </p:nvGrpSpPr>
        <p:grpSpPr>
          <a:xfrm>
            <a:off x="5310807" y="1817449"/>
            <a:ext cx="368274" cy="281226"/>
            <a:chOff x="5310807" y="2022849"/>
            <a:chExt cx="368274" cy="281226"/>
          </a:xfrm>
        </p:grpSpPr>
        <p:sp>
          <p:nvSpPr>
            <p:cNvPr id="9233" name="Google Shape;9233;p64"/>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4"/>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4"/>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4"/>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4"/>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4"/>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4"/>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4"/>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4"/>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4"/>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4"/>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4"/>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4"/>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4"/>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4"/>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4"/>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4"/>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4"/>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4"/>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64"/>
          <p:cNvGrpSpPr/>
          <p:nvPr/>
        </p:nvGrpSpPr>
        <p:grpSpPr>
          <a:xfrm>
            <a:off x="4865589" y="1817030"/>
            <a:ext cx="375788" cy="281828"/>
            <a:chOff x="4865589" y="2022430"/>
            <a:chExt cx="375788" cy="281828"/>
          </a:xfrm>
        </p:grpSpPr>
        <p:sp>
          <p:nvSpPr>
            <p:cNvPr id="9253" name="Google Shape;9253;p64"/>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4"/>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4"/>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4"/>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4"/>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4"/>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4"/>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4"/>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4"/>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4"/>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4"/>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64"/>
          <p:cNvGrpSpPr/>
          <p:nvPr/>
        </p:nvGrpSpPr>
        <p:grpSpPr>
          <a:xfrm>
            <a:off x="7107069" y="3154855"/>
            <a:ext cx="293818" cy="368012"/>
            <a:chOff x="7107069" y="3360255"/>
            <a:chExt cx="293818" cy="368012"/>
          </a:xfrm>
        </p:grpSpPr>
        <p:sp>
          <p:nvSpPr>
            <p:cNvPr id="9265" name="Google Shape;9265;p64"/>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4"/>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4"/>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4"/>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4"/>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4"/>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4"/>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64"/>
          <p:cNvGrpSpPr/>
          <p:nvPr/>
        </p:nvGrpSpPr>
        <p:grpSpPr>
          <a:xfrm>
            <a:off x="7578597" y="3154933"/>
            <a:ext cx="234285" cy="367855"/>
            <a:chOff x="7578597" y="3360333"/>
            <a:chExt cx="234285" cy="367855"/>
          </a:xfrm>
        </p:grpSpPr>
        <p:sp>
          <p:nvSpPr>
            <p:cNvPr id="9273" name="Google Shape;9273;p64"/>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4"/>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4"/>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4"/>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4"/>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4"/>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4"/>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4"/>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4"/>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64"/>
          <p:cNvGrpSpPr/>
          <p:nvPr/>
        </p:nvGrpSpPr>
        <p:grpSpPr>
          <a:xfrm>
            <a:off x="6697352" y="4083983"/>
            <a:ext cx="269130" cy="354530"/>
            <a:chOff x="6697352" y="4289383"/>
            <a:chExt cx="269130" cy="354530"/>
          </a:xfrm>
        </p:grpSpPr>
        <p:sp>
          <p:nvSpPr>
            <p:cNvPr id="9283" name="Google Shape;9283;p64"/>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4"/>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4"/>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4"/>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4"/>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4"/>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4"/>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4"/>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4"/>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64"/>
          <p:cNvGrpSpPr/>
          <p:nvPr/>
        </p:nvGrpSpPr>
        <p:grpSpPr>
          <a:xfrm>
            <a:off x="5768616" y="2703485"/>
            <a:ext cx="334816" cy="368536"/>
            <a:chOff x="5768616" y="2908885"/>
            <a:chExt cx="334816" cy="368536"/>
          </a:xfrm>
        </p:grpSpPr>
        <p:sp>
          <p:nvSpPr>
            <p:cNvPr id="9293" name="Google Shape;9293;p64"/>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4"/>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4"/>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4"/>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4"/>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4"/>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4"/>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4"/>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4"/>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64"/>
          <p:cNvGrpSpPr/>
          <p:nvPr/>
        </p:nvGrpSpPr>
        <p:grpSpPr>
          <a:xfrm>
            <a:off x="6657061" y="2703485"/>
            <a:ext cx="323114" cy="368667"/>
            <a:chOff x="6657061" y="2908885"/>
            <a:chExt cx="323114" cy="368667"/>
          </a:xfrm>
        </p:grpSpPr>
        <p:sp>
          <p:nvSpPr>
            <p:cNvPr id="9303" name="Google Shape;9303;p64"/>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4"/>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4"/>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4"/>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4"/>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4"/>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4"/>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64"/>
          <p:cNvGrpSpPr/>
          <p:nvPr/>
        </p:nvGrpSpPr>
        <p:grpSpPr>
          <a:xfrm>
            <a:off x="6211084" y="2703773"/>
            <a:ext cx="330915" cy="368457"/>
            <a:chOff x="6211084" y="2909173"/>
            <a:chExt cx="330915" cy="368457"/>
          </a:xfrm>
        </p:grpSpPr>
        <p:sp>
          <p:nvSpPr>
            <p:cNvPr id="9311" name="Google Shape;9311;p64"/>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4"/>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4"/>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4"/>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4"/>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4"/>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4"/>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4"/>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64"/>
          <p:cNvGrpSpPr/>
          <p:nvPr/>
        </p:nvGrpSpPr>
        <p:grpSpPr>
          <a:xfrm>
            <a:off x="7543097" y="2703354"/>
            <a:ext cx="314945" cy="368300"/>
            <a:chOff x="7543097" y="2908754"/>
            <a:chExt cx="314945" cy="368300"/>
          </a:xfrm>
        </p:grpSpPr>
        <p:sp>
          <p:nvSpPr>
            <p:cNvPr id="9320" name="Google Shape;9320;p64"/>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4"/>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4"/>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4"/>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4"/>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4"/>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4"/>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4"/>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4"/>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4"/>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4"/>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4"/>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4"/>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64"/>
          <p:cNvGrpSpPr/>
          <p:nvPr/>
        </p:nvGrpSpPr>
        <p:grpSpPr>
          <a:xfrm>
            <a:off x="7090471" y="2703564"/>
            <a:ext cx="331282" cy="368588"/>
            <a:chOff x="7090471" y="2908964"/>
            <a:chExt cx="331282" cy="368588"/>
          </a:xfrm>
        </p:grpSpPr>
        <p:sp>
          <p:nvSpPr>
            <p:cNvPr id="9334" name="Google Shape;9334;p64"/>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4"/>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4"/>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64"/>
          <p:cNvGrpSpPr/>
          <p:nvPr/>
        </p:nvGrpSpPr>
        <p:grpSpPr>
          <a:xfrm>
            <a:off x="7159769" y="3621199"/>
            <a:ext cx="195722" cy="339816"/>
            <a:chOff x="7159769" y="3826599"/>
            <a:chExt cx="195722" cy="339816"/>
          </a:xfrm>
        </p:grpSpPr>
        <p:sp>
          <p:nvSpPr>
            <p:cNvPr id="9338" name="Google Shape;9338;p64"/>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4"/>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4"/>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4"/>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4"/>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4"/>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4"/>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4"/>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4"/>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4"/>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4"/>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4"/>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4"/>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64"/>
          <p:cNvGrpSpPr/>
          <p:nvPr/>
        </p:nvGrpSpPr>
        <p:grpSpPr>
          <a:xfrm>
            <a:off x="4959157" y="2703485"/>
            <a:ext cx="191454" cy="369531"/>
            <a:chOff x="4959157" y="2908885"/>
            <a:chExt cx="191454" cy="369531"/>
          </a:xfrm>
        </p:grpSpPr>
        <p:sp>
          <p:nvSpPr>
            <p:cNvPr id="9352" name="Google Shape;9352;p64"/>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4"/>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4"/>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4"/>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4"/>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4"/>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4"/>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4"/>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4"/>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4"/>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4"/>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4"/>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64"/>
          <p:cNvGrpSpPr/>
          <p:nvPr/>
        </p:nvGrpSpPr>
        <p:grpSpPr>
          <a:xfrm>
            <a:off x="7994230" y="2703511"/>
            <a:ext cx="295729" cy="368379"/>
            <a:chOff x="7994230" y="2908911"/>
            <a:chExt cx="295729" cy="368379"/>
          </a:xfrm>
        </p:grpSpPr>
        <p:sp>
          <p:nvSpPr>
            <p:cNvPr id="9365" name="Google Shape;9365;p64"/>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4"/>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4"/>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4"/>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4"/>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4"/>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4"/>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4"/>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4"/>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4"/>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4"/>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4"/>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4"/>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4"/>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4"/>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4"/>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4"/>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4"/>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4"/>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4"/>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4"/>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4"/>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64"/>
          <p:cNvGrpSpPr/>
          <p:nvPr/>
        </p:nvGrpSpPr>
        <p:grpSpPr>
          <a:xfrm>
            <a:off x="7552024" y="3620728"/>
            <a:ext cx="281880" cy="340733"/>
            <a:chOff x="7552024" y="3826128"/>
            <a:chExt cx="281880" cy="340733"/>
          </a:xfrm>
        </p:grpSpPr>
        <p:sp>
          <p:nvSpPr>
            <p:cNvPr id="9388" name="Google Shape;9388;p64"/>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4"/>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4"/>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4"/>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4"/>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4"/>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4"/>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4"/>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4"/>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4"/>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4"/>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4"/>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64"/>
          <p:cNvGrpSpPr/>
          <p:nvPr/>
        </p:nvGrpSpPr>
        <p:grpSpPr>
          <a:xfrm>
            <a:off x="6264910" y="4084428"/>
            <a:ext cx="202895" cy="354268"/>
            <a:chOff x="6264910" y="4289828"/>
            <a:chExt cx="202895" cy="354268"/>
          </a:xfrm>
        </p:grpSpPr>
        <p:sp>
          <p:nvSpPr>
            <p:cNvPr id="9401" name="Google Shape;9401;p64"/>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4"/>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4"/>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4"/>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4"/>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4"/>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4"/>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4"/>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64"/>
          <p:cNvGrpSpPr/>
          <p:nvPr/>
        </p:nvGrpSpPr>
        <p:grpSpPr>
          <a:xfrm>
            <a:off x="7972606" y="3621147"/>
            <a:ext cx="335863" cy="339685"/>
            <a:chOff x="7972606" y="3826547"/>
            <a:chExt cx="335863" cy="339685"/>
          </a:xfrm>
        </p:grpSpPr>
        <p:sp>
          <p:nvSpPr>
            <p:cNvPr id="9410" name="Google Shape;9410;p64"/>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4"/>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4"/>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4"/>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4"/>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4"/>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4"/>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4"/>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4"/>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4"/>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4"/>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4"/>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4"/>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64"/>
          <p:cNvGrpSpPr/>
          <p:nvPr/>
        </p:nvGrpSpPr>
        <p:grpSpPr>
          <a:xfrm>
            <a:off x="5309550" y="2703930"/>
            <a:ext cx="371939" cy="367201"/>
            <a:chOff x="5309550" y="2909330"/>
            <a:chExt cx="371939" cy="367201"/>
          </a:xfrm>
        </p:grpSpPr>
        <p:sp>
          <p:nvSpPr>
            <p:cNvPr id="9424" name="Google Shape;9424;p64"/>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4"/>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4"/>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4"/>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4"/>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4"/>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4"/>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4"/>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4"/>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4"/>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4"/>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4"/>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4"/>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4"/>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4"/>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4"/>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4"/>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1" name="Google Shape;9441;p64"/>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442" name="Google Shape;9442;p64"/>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46" name="Shape 9446"/>
        <p:cNvGrpSpPr/>
        <p:nvPr/>
      </p:nvGrpSpPr>
      <p:grpSpPr>
        <a:xfrm>
          <a:off x="0" y="0"/>
          <a:ext cx="0" cy="0"/>
          <a:chOff x="0" y="0"/>
          <a:chExt cx="0" cy="0"/>
        </a:xfrm>
      </p:grpSpPr>
      <p:grpSp>
        <p:nvGrpSpPr>
          <p:cNvPr id="9447" name="Google Shape;9447;p65"/>
          <p:cNvGrpSpPr/>
          <p:nvPr/>
        </p:nvGrpSpPr>
        <p:grpSpPr>
          <a:xfrm>
            <a:off x="910401" y="1327128"/>
            <a:ext cx="248243" cy="345731"/>
            <a:chOff x="910401" y="1511703"/>
            <a:chExt cx="248243" cy="345731"/>
          </a:xfrm>
        </p:grpSpPr>
        <p:sp>
          <p:nvSpPr>
            <p:cNvPr id="9448" name="Google Shape;9448;p65"/>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5"/>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5"/>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5"/>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5"/>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5"/>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5"/>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5"/>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5"/>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5"/>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5"/>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5"/>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5"/>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5"/>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5"/>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5"/>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5"/>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5"/>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5"/>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5"/>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5"/>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5"/>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5"/>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5"/>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65"/>
          <p:cNvGrpSpPr/>
          <p:nvPr/>
        </p:nvGrpSpPr>
        <p:grpSpPr>
          <a:xfrm>
            <a:off x="1311970" y="1327312"/>
            <a:ext cx="345810" cy="345547"/>
            <a:chOff x="1311970" y="1511887"/>
            <a:chExt cx="345810" cy="345547"/>
          </a:xfrm>
        </p:grpSpPr>
        <p:sp>
          <p:nvSpPr>
            <p:cNvPr id="9473" name="Google Shape;9473;p65"/>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5"/>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5"/>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5"/>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5"/>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5"/>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5"/>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5"/>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5"/>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5"/>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5"/>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5"/>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5"/>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5"/>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65"/>
          <p:cNvGrpSpPr/>
          <p:nvPr/>
        </p:nvGrpSpPr>
        <p:grpSpPr>
          <a:xfrm>
            <a:off x="1754297" y="1326735"/>
            <a:ext cx="353757" cy="346413"/>
            <a:chOff x="1754297" y="1511310"/>
            <a:chExt cx="353757" cy="346413"/>
          </a:xfrm>
        </p:grpSpPr>
        <p:sp>
          <p:nvSpPr>
            <p:cNvPr id="9488" name="Google Shape;9488;p65"/>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5"/>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5"/>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5"/>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5"/>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5"/>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5"/>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5"/>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5"/>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5"/>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5"/>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5"/>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5"/>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5"/>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5"/>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5"/>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5"/>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5"/>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5"/>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5"/>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65"/>
          <p:cNvGrpSpPr/>
          <p:nvPr/>
        </p:nvGrpSpPr>
        <p:grpSpPr>
          <a:xfrm>
            <a:off x="3115872" y="1327233"/>
            <a:ext cx="316277" cy="345600"/>
            <a:chOff x="3115872" y="1511808"/>
            <a:chExt cx="316277" cy="345600"/>
          </a:xfrm>
        </p:grpSpPr>
        <p:sp>
          <p:nvSpPr>
            <p:cNvPr id="9509" name="Google Shape;9509;p65"/>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5"/>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5"/>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5"/>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5"/>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5"/>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5"/>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5"/>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5"/>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5"/>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5"/>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5"/>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5"/>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5"/>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5"/>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5"/>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5"/>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5"/>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65"/>
          <p:cNvGrpSpPr/>
          <p:nvPr/>
        </p:nvGrpSpPr>
        <p:grpSpPr>
          <a:xfrm>
            <a:off x="3561975" y="1327207"/>
            <a:ext cx="349088" cy="345652"/>
            <a:chOff x="3561975" y="1511782"/>
            <a:chExt cx="349088" cy="345652"/>
          </a:xfrm>
        </p:grpSpPr>
        <p:sp>
          <p:nvSpPr>
            <p:cNvPr id="9528" name="Google Shape;9528;p65"/>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5"/>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5"/>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5"/>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5"/>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5"/>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5"/>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5"/>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5"/>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5"/>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5"/>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5"/>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5"/>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5"/>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5"/>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5"/>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5"/>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5"/>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5"/>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5"/>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5"/>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5"/>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5"/>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5"/>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65"/>
          <p:cNvGrpSpPr/>
          <p:nvPr/>
        </p:nvGrpSpPr>
        <p:grpSpPr>
          <a:xfrm>
            <a:off x="1747347" y="3178265"/>
            <a:ext cx="382161" cy="356537"/>
            <a:chOff x="1747347" y="3362840"/>
            <a:chExt cx="382161" cy="356537"/>
          </a:xfrm>
        </p:grpSpPr>
        <p:sp>
          <p:nvSpPr>
            <p:cNvPr id="9553" name="Google Shape;9553;p65"/>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5"/>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5"/>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5"/>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5"/>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5"/>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5"/>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5"/>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5"/>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5"/>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5"/>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5"/>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5"/>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5"/>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5"/>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5"/>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65"/>
          <p:cNvGrpSpPr/>
          <p:nvPr/>
        </p:nvGrpSpPr>
        <p:grpSpPr>
          <a:xfrm>
            <a:off x="2181989" y="3194421"/>
            <a:ext cx="404874" cy="341535"/>
            <a:chOff x="2181989" y="3378996"/>
            <a:chExt cx="404874" cy="341535"/>
          </a:xfrm>
        </p:grpSpPr>
        <p:sp>
          <p:nvSpPr>
            <p:cNvPr id="9570" name="Google Shape;9570;p65"/>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5"/>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5"/>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5"/>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5"/>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5"/>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5"/>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5"/>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5"/>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5"/>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5"/>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5"/>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5"/>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5"/>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5"/>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5"/>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5"/>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5"/>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65"/>
          <p:cNvGrpSpPr/>
          <p:nvPr/>
        </p:nvGrpSpPr>
        <p:grpSpPr>
          <a:xfrm>
            <a:off x="3097565" y="3197333"/>
            <a:ext cx="361336" cy="338623"/>
            <a:chOff x="3097565" y="3381908"/>
            <a:chExt cx="361336" cy="338623"/>
          </a:xfrm>
        </p:grpSpPr>
        <p:sp>
          <p:nvSpPr>
            <p:cNvPr id="9589" name="Google Shape;9589;p65"/>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5"/>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5"/>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5"/>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5"/>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5"/>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5"/>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5"/>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5"/>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5"/>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5"/>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5"/>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5"/>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5"/>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65"/>
          <p:cNvGrpSpPr/>
          <p:nvPr/>
        </p:nvGrpSpPr>
        <p:grpSpPr>
          <a:xfrm>
            <a:off x="871401" y="1813806"/>
            <a:ext cx="324224" cy="338466"/>
            <a:chOff x="871401" y="1998381"/>
            <a:chExt cx="324224" cy="338466"/>
          </a:xfrm>
        </p:grpSpPr>
        <p:sp>
          <p:nvSpPr>
            <p:cNvPr id="9604" name="Google Shape;9604;p65"/>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5"/>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5"/>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5"/>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5"/>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5"/>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5"/>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5"/>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5"/>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5"/>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5"/>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5"/>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5"/>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5"/>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5"/>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5"/>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5"/>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65"/>
          <p:cNvGrpSpPr/>
          <p:nvPr/>
        </p:nvGrpSpPr>
        <p:grpSpPr>
          <a:xfrm>
            <a:off x="1751884" y="1804705"/>
            <a:ext cx="360602" cy="360471"/>
            <a:chOff x="1751884" y="1989280"/>
            <a:chExt cx="360602" cy="360471"/>
          </a:xfrm>
        </p:grpSpPr>
        <p:sp>
          <p:nvSpPr>
            <p:cNvPr id="9622" name="Google Shape;9622;p65"/>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5"/>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5"/>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5"/>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5"/>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5"/>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5"/>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5"/>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5"/>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5"/>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5"/>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5"/>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5"/>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5"/>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5"/>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65"/>
          <p:cNvGrpSpPr/>
          <p:nvPr/>
        </p:nvGrpSpPr>
        <p:grpSpPr>
          <a:xfrm>
            <a:off x="2188048" y="1798987"/>
            <a:ext cx="389347" cy="353284"/>
            <a:chOff x="2188048" y="1983562"/>
            <a:chExt cx="389347" cy="353284"/>
          </a:xfrm>
        </p:grpSpPr>
        <p:sp>
          <p:nvSpPr>
            <p:cNvPr id="9638" name="Google Shape;9638;p65"/>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5"/>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5"/>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5"/>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5"/>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5"/>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5"/>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5"/>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65"/>
          <p:cNvGrpSpPr/>
          <p:nvPr/>
        </p:nvGrpSpPr>
        <p:grpSpPr>
          <a:xfrm>
            <a:off x="2654399" y="1839141"/>
            <a:ext cx="342977" cy="287663"/>
            <a:chOff x="2654399" y="2023716"/>
            <a:chExt cx="342977" cy="287663"/>
          </a:xfrm>
        </p:grpSpPr>
        <p:sp>
          <p:nvSpPr>
            <p:cNvPr id="9647" name="Google Shape;9647;p65"/>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5"/>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5"/>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5"/>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5"/>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5"/>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5"/>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5"/>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5"/>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5"/>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5"/>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5"/>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5"/>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5"/>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5"/>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5"/>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5"/>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5"/>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5"/>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5"/>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5"/>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5"/>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5"/>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5"/>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5"/>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5"/>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5"/>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5"/>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65"/>
          <p:cNvGrpSpPr/>
          <p:nvPr/>
        </p:nvGrpSpPr>
        <p:grpSpPr>
          <a:xfrm>
            <a:off x="3104515" y="1813806"/>
            <a:ext cx="338492" cy="338597"/>
            <a:chOff x="3104515" y="1998381"/>
            <a:chExt cx="338492" cy="338597"/>
          </a:xfrm>
        </p:grpSpPr>
        <p:sp>
          <p:nvSpPr>
            <p:cNvPr id="9676" name="Google Shape;9676;p65"/>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5"/>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5"/>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5"/>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5"/>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5"/>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5"/>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5"/>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5"/>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5"/>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5"/>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5"/>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5"/>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5"/>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5"/>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5"/>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5"/>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5"/>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5"/>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5"/>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5"/>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5"/>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5"/>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5"/>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5"/>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5"/>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5"/>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5"/>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5"/>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5"/>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5"/>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5"/>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5"/>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65"/>
          <p:cNvGrpSpPr/>
          <p:nvPr/>
        </p:nvGrpSpPr>
        <p:grpSpPr>
          <a:xfrm>
            <a:off x="4006321" y="1790830"/>
            <a:ext cx="320605" cy="384469"/>
            <a:chOff x="4006321" y="1975405"/>
            <a:chExt cx="320605" cy="384469"/>
          </a:xfrm>
        </p:grpSpPr>
        <p:sp>
          <p:nvSpPr>
            <p:cNvPr id="9710" name="Google Shape;9710;p65"/>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5"/>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5"/>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5"/>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5"/>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5"/>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5"/>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5"/>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5"/>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5"/>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5"/>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5"/>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5"/>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5"/>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5"/>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5"/>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5"/>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5"/>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5"/>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5"/>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5"/>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5"/>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65"/>
          <p:cNvGrpSpPr/>
          <p:nvPr/>
        </p:nvGrpSpPr>
        <p:grpSpPr>
          <a:xfrm>
            <a:off x="3554290" y="3195942"/>
            <a:ext cx="340092" cy="338623"/>
            <a:chOff x="3554290" y="3380517"/>
            <a:chExt cx="340092" cy="338623"/>
          </a:xfrm>
        </p:grpSpPr>
        <p:sp>
          <p:nvSpPr>
            <p:cNvPr id="9733" name="Google Shape;9733;p65"/>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5"/>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5"/>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5"/>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5"/>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5"/>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5"/>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5"/>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5"/>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5"/>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5"/>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5"/>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5"/>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5"/>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5"/>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5"/>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5"/>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5"/>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65"/>
          <p:cNvGrpSpPr/>
          <p:nvPr/>
        </p:nvGrpSpPr>
        <p:grpSpPr>
          <a:xfrm>
            <a:off x="4001155" y="3207456"/>
            <a:ext cx="345810" cy="311058"/>
            <a:chOff x="4001155" y="3392031"/>
            <a:chExt cx="345810" cy="311058"/>
          </a:xfrm>
        </p:grpSpPr>
        <p:sp>
          <p:nvSpPr>
            <p:cNvPr id="9752" name="Google Shape;9752;p65"/>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5"/>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5"/>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5"/>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5"/>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5"/>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5"/>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5"/>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5"/>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5"/>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5"/>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5"/>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5"/>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5"/>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5"/>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5"/>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5"/>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5"/>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5"/>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5"/>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5"/>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5"/>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65"/>
          <p:cNvGrpSpPr/>
          <p:nvPr/>
        </p:nvGrpSpPr>
        <p:grpSpPr>
          <a:xfrm>
            <a:off x="912027" y="3641810"/>
            <a:ext cx="253699" cy="338571"/>
            <a:chOff x="912027" y="3826385"/>
            <a:chExt cx="253699" cy="338571"/>
          </a:xfrm>
        </p:grpSpPr>
        <p:sp>
          <p:nvSpPr>
            <p:cNvPr id="9775" name="Google Shape;9775;p65"/>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5"/>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5"/>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5"/>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5"/>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5"/>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5"/>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5"/>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5"/>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5"/>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5"/>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5"/>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5"/>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5"/>
          <p:cNvGrpSpPr/>
          <p:nvPr/>
        </p:nvGrpSpPr>
        <p:grpSpPr>
          <a:xfrm>
            <a:off x="1311446" y="3641889"/>
            <a:ext cx="353652" cy="338440"/>
            <a:chOff x="1311446" y="3826464"/>
            <a:chExt cx="353652" cy="338440"/>
          </a:xfrm>
        </p:grpSpPr>
        <p:sp>
          <p:nvSpPr>
            <p:cNvPr id="9789" name="Google Shape;9789;p65"/>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5"/>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5"/>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5"/>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5"/>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5"/>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5"/>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5"/>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5"/>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5"/>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65"/>
          <p:cNvGrpSpPr/>
          <p:nvPr/>
        </p:nvGrpSpPr>
        <p:grpSpPr>
          <a:xfrm>
            <a:off x="1768434" y="3641810"/>
            <a:ext cx="345154" cy="338728"/>
            <a:chOff x="1768434" y="3826385"/>
            <a:chExt cx="345154" cy="338728"/>
          </a:xfrm>
        </p:grpSpPr>
        <p:sp>
          <p:nvSpPr>
            <p:cNvPr id="9800" name="Google Shape;9800;p65"/>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5"/>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5"/>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5"/>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5"/>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5"/>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5"/>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5"/>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5"/>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5"/>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5"/>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5"/>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5"/>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5"/>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5"/>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5"/>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5"/>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5"/>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5"/>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5"/>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5"/>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5"/>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5"/>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5"/>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5"/>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5"/>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5"/>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5"/>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65"/>
          <p:cNvGrpSpPr/>
          <p:nvPr/>
        </p:nvGrpSpPr>
        <p:grpSpPr>
          <a:xfrm>
            <a:off x="2175039" y="3632211"/>
            <a:ext cx="424571" cy="344813"/>
            <a:chOff x="2175039" y="3816786"/>
            <a:chExt cx="424571" cy="344813"/>
          </a:xfrm>
        </p:grpSpPr>
        <p:sp>
          <p:nvSpPr>
            <p:cNvPr id="9829" name="Google Shape;9829;p65"/>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5"/>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5"/>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5"/>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5"/>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5"/>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5"/>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5"/>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5"/>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5"/>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5"/>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5"/>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5"/>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5"/>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5"/>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5"/>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5"/>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5"/>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5"/>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5"/>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5"/>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5"/>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5"/>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5"/>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5"/>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5"/>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5"/>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65"/>
          <p:cNvGrpSpPr/>
          <p:nvPr/>
        </p:nvGrpSpPr>
        <p:grpSpPr>
          <a:xfrm>
            <a:off x="1277770" y="1795997"/>
            <a:ext cx="409149" cy="373978"/>
            <a:chOff x="1277770" y="1980572"/>
            <a:chExt cx="409149" cy="373978"/>
          </a:xfrm>
        </p:grpSpPr>
        <p:sp>
          <p:nvSpPr>
            <p:cNvPr id="9857" name="Google Shape;9857;p65"/>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5"/>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5"/>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5"/>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5"/>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5"/>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5"/>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5"/>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5"/>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5"/>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5"/>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5"/>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5"/>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5"/>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5"/>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5"/>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5"/>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5"/>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5"/>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5"/>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5"/>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65"/>
          <p:cNvGrpSpPr/>
          <p:nvPr/>
        </p:nvGrpSpPr>
        <p:grpSpPr>
          <a:xfrm>
            <a:off x="870273" y="4109236"/>
            <a:ext cx="411300" cy="353258"/>
            <a:chOff x="870273" y="4293811"/>
            <a:chExt cx="411300" cy="353258"/>
          </a:xfrm>
        </p:grpSpPr>
        <p:sp>
          <p:nvSpPr>
            <p:cNvPr id="9879" name="Google Shape;9879;p65"/>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5"/>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5"/>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5"/>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5"/>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5"/>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5"/>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5"/>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5"/>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5"/>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5"/>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5"/>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5"/>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5"/>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5"/>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5"/>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5"/>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5"/>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5"/>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8" name="Google Shape;9898;p65"/>
          <p:cNvSpPr/>
          <p:nvPr/>
        </p:nvSpPr>
        <p:spPr>
          <a:xfrm>
            <a:off x="2217055" y="2494016"/>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5"/>
          <p:cNvSpPr/>
          <p:nvPr/>
        </p:nvSpPr>
        <p:spPr>
          <a:xfrm>
            <a:off x="2201161" y="2549303"/>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0" name="Google Shape;9900;p65"/>
          <p:cNvGrpSpPr/>
          <p:nvPr/>
        </p:nvGrpSpPr>
        <p:grpSpPr>
          <a:xfrm>
            <a:off x="2189674" y="2255241"/>
            <a:ext cx="376627" cy="351501"/>
            <a:chOff x="2189674" y="2439816"/>
            <a:chExt cx="376627" cy="351501"/>
          </a:xfrm>
        </p:grpSpPr>
        <p:sp>
          <p:nvSpPr>
            <p:cNvPr id="9901" name="Google Shape;9901;p65"/>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5"/>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5"/>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5"/>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5"/>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5"/>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5"/>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5"/>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5"/>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5"/>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5"/>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5"/>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5"/>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5"/>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5"/>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5"/>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5"/>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5"/>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5"/>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5"/>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5"/>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5"/>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5"/>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5"/>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5"/>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5"/>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5"/>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5"/>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5"/>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65"/>
          <p:cNvGrpSpPr/>
          <p:nvPr/>
        </p:nvGrpSpPr>
        <p:grpSpPr>
          <a:xfrm>
            <a:off x="2660798" y="2267751"/>
            <a:ext cx="329653" cy="326926"/>
            <a:chOff x="2660798" y="2452326"/>
            <a:chExt cx="329653" cy="326926"/>
          </a:xfrm>
        </p:grpSpPr>
        <p:sp>
          <p:nvSpPr>
            <p:cNvPr id="9931" name="Google Shape;9931;p65"/>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5"/>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5"/>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5"/>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5"/>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5"/>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5"/>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5"/>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5"/>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5"/>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5"/>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5"/>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5"/>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5"/>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5"/>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5"/>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5"/>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5"/>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5"/>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65"/>
          <p:cNvGrpSpPr/>
          <p:nvPr/>
        </p:nvGrpSpPr>
        <p:grpSpPr>
          <a:xfrm>
            <a:off x="4059458" y="2255319"/>
            <a:ext cx="218973" cy="351265"/>
            <a:chOff x="4059458" y="2439894"/>
            <a:chExt cx="218973" cy="351265"/>
          </a:xfrm>
        </p:grpSpPr>
        <p:sp>
          <p:nvSpPr>
            <p:cNvPr id="9951" name="Google Shape;9951;p65"/>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5"/>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5"/>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5"/>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5"/>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6" name="Google Shape;9956;p65"/>
          <p:cNvSpPr/>
          <p:nvPr/>
        </p:nvSpPr>
        <p:spPr>
          <a:xfrm>
            <a:off x="2689176" y="3654425"/>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5"/>
          <p:cNvSpPr/>
          <p:nvPr/>
        </p:nvSpPr>
        <p:spPr>
          <a:xfrm>
            <a:off x="2650570" y="3856089"/>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8" name="Google Shape;9958;p65"/>
          <p:cNvGrpSpPr/>
          <p:nvPr/>
        </p:nvGrpSpPr>
        <p:grpSpPr>
          <a:xfrm>
            <a:off x="2612199" y="3640158"/>
            <a:ext cx="449041" cy="351108"/>
            <a:chOff x="2612199" y="3824733"/>
            <a:chExt cx="449041" cy="351108"/>
          </a:xfrm>
        </p:grpSpPr>
        <p:sp>
          <p:nvSpPr>
            <p:cNvPr id="9959" name="Google Shape;9959;p65"/>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5"/>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5"/>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5"/>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5"/>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5"/>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5"/>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5"/>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5"/>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5"/>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5"/>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5"/>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5"/>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5"/>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5"/>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5"/>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5"/>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5"/>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5"/>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5"/>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65"/>
          <p:cNvGrpSpPr/>
          <p:nvPr/>
        </p:nvGrpSpPr>
        <p:grpSpPr>
          <a:xfrm>
            <a:off x="3547471" y="2257759"/>
            <a:ext cx="347567" cy="346334"/>
            <a:chOff x="3547471" y="2442334"/>
            <a:chExt cx="347567" cy="346334"/>
          </a:xfrm>
        </p:grpSpPr>
        <p:sp>
          <p:nvSpPr>
            <p:cNvPr id="9980" name="Google Shape;9980;p65"/>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5"/>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5"/>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5"/>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5"/>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5"/>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5"/>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5"/>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5"/>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5"/>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5"/>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5"/>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5"/>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5"/>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5"/>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65"/>
          <p:cNvGrpSpPr/>
          <p:nvPr/>
        </p:nvGrpSpPr>
        <p:grpSpPr>
          <a:xfrm>
            <a:off x="3527093" y="3625995"/>
            <a:ext cx="403300" cy="357927"/>
            <a:chOff x="3527093" y="3810570"/>
            <a:chExt cx="403300" cy="357927"/>
          </a:xfrm>
        </p:grpSpPr>
        <p:sp>
          <p:nvSpPr>
            <p:cNvPr id="9996" name="Google Shape;9996;p65"/>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5"/>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5"/>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5"/>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5"/>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5"/>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5"/>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5"/>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5"/>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5"/>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5"/>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65"/>
          <p:cNvGrpSpPr/>
          <p:nvPr/>
        </p:nvGrpSpPr>
        <p:grpSpPr>
          <a:xfrm>
            <a:off x="4038634" y="3638532"/>
            <a:ext cx="292935" cy="352734"/>
            <a:chOff x="4038634" y="3823107"/>
            <a:chExt cx="292935" cy="352734"/>
          </a:xfrm>
        </p:grpSpPr>
        <p:sp>
          <p:nvSpPr>
            <p:cNvPr id="10008" name="Google Shape;10008;p65"/>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5"/>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5"/>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5"/>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5"/>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5"/>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5"/>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5"/>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5"/>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5"/>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5"/>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5"/>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5"/>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65"/>
          <p:cNvGrpSpPr/>
          <p:nvPr/>
        </p:nvGrpSpPr>
        <p:grpSpPr>
          <a:xfrm>
            <a:off x="854248" y="2736069"/>
            <a:ext cx="360445" cy="321077"/>
            <a:chOff x="854248" y="2920644"/>
            <a:chExt cx="360445" cy="321077"/>
          </a:xfrm>
        </p:grpSpPr>
        <p:sp>
          <p:nvSpPr>
            <p:cNvPr id="10022" name="Google Shape;10022;p65"/>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5"/>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5"/>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5"/>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5"/>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5"/>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5"/>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5"/>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5"/>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5"/>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5"/>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5"/>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5"/>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5"/>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5"/>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65"/>
          <p:cNvGrpSpPr/>
          <p:nvPr/>
        </p:nvGrpSpPr>
        <p:grpSpPr>
          <a:xfrm>
            <a:off x="1274858" y="2745275"/>
            <a:ext cx="412191" cy="302665"/>
            <a:chOff x="1274858" y="2929850"/>
            <a:chExt cx="412191" cy="302665"/>
          </a:xfrm>
        </p:grpSpPr>
        <p:sp>
          <p:nvSpPr>
            <p:cNvPr id="10038" name="Google Shape;10038;p65"/>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5"/>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5"/>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5"/>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5"/>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5"/>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5"/>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5"/>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5"/>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5"/>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5"/>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5"/>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5"/>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5"/>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5"/>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5"/>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5"/>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5"/>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5"/>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5"/>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5"/>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5"/>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5"/>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5"/>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5"/>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5"/>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5"/>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5"/>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65"/>
          <p:cNvGrpSpPr/>
          <p:nvPr/>
        </p:nvGrpSpPr>
        <p:grpSpPr>
          <a:xfrm>
            <a:off x="1728542" y="2710078"/>
            <a:ext cx="397819" cy="373034"/>
            <a:chOff x="1728542" y="2894653"/>
            <a:chExt cx="397819" cy="373034"/>
          </a:xfrm>
        </p:grpSpPr>
        <p:sp>
          <p:nvSpPr>
            <p:cNvPr id="10067" name="Google Shape;10067;p65"/>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5"/>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5"/>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5"/>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5"/>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5"/>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5"/>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5"/>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5"/>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5"/>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5"/>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5"/>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5"/>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5"/>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5"/>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5"/>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5"/>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5"/>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5"/>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5"/>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5"/>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5"/>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65"/>
          <p:cNvGrpSpPr/>
          <p:nvPr/>
        </p:nvGrpSpPr>
        <p:grpSpPr>
          <a:xfrm>
            <a:off x="2178842" y="2716294"/>
            <a:ext cx="375709" cy="360890"/>
            <a:chOff x="2178842" y="2900869"/>
            <a:chExt cx="375709" cy="360890"/>
          </a:xfrm>
        </p:grpSpPr>
        <p:sp>
          <p:nvSpPr>
            <p:cNvPr id="10090" name="Google Shape;10090;p65"/>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5"/>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5"/>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5"/>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5"/>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5"/>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5"/>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5"/>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5"/>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5"/>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5"/>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5"/>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5"/>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65"/>
          <p:cNvGrpSpPr/>
          <p:nvPr/>
        </p:nvGrpSpPr>
        <p:grpSpPr>
          <a:xfrm>
            <a:off x="2704703" y="2716346"/>
            <a:ext cx="230986" cy="360497"/>
            <a:chOff x="2704703" y="2900921"/>
            <a:chExt cx="230986" cy="360497"/>
          </a:xfrm>
        </p:grpSpPr>
        <p:sp>
          <p:nvSpPr>
            <p:cNvPr id="10104" name="Google Shape;10104;p65"/>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5"/>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5"/>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5"/>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5"/>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5"/>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5"/>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5"/>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5"/>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5"/>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5"/>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65"/>
          <p:cNvGrpSpPr/>
          <p:nvPr/>
        </p:nvGrpSpPr>
        <p:grpSpPr>
          <a:xfrm>
            <a:off x="3072963" y="2719100"/>
            <a:ext cx="387197" cy="355094"/>
            <a:chOff x="3072963" y="2903675"/>
            <a:chExt cx="387197" cy="355094"/>
          </a:xfrm>
        </p:grpSpPr>
        <p:sp>
          <p:nvSpPr>
            <p:cNvPr id="10116" name="Google Shape;10116;p65"/>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5"/>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5"/>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5"/>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5"/>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5"/>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5"/>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5"/>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5"/>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5"/>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5"/>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5"/>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5"/>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5"/>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5"/>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5"/>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5"/>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5"/>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5"/>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5"/>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5"/>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5"/>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5"/>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5"/>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5"/>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5"/>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5"/>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5"/>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5"/>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5"/>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5"/>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5"/>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5"/>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5"/>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65"/>
          <p:cNvGrpSpPr/>
          <p:nvPr/>
        </p:nvGrpSpPr>
        <p:grpSpPr>
          <a:xfrm>
            <a:off x="3977314" y="2769772"/>
            <a:ext cx="364851" cy="253567"/>
            <a:chOff x="3977314" y="2954347"/>
            <a:chExt cx="364851" cy="253567"/>
          </a:xfrm>
        </p:grpSpPr>
        <p:sp>
          <p:nvSpPr>
            <p:cNvPr id="10151" name="Google Shape;10151;p65"/>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5"/>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5"/>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5"/>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5"/>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5"/>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5"/>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5"/>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5"/>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5"/>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5"/>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5"/>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65"/>
          <p:cNvGrpSpPr/>
          <p:nvPr/>
        </p:nvGrpSpPr>
        <p:grpSpPr>
          <a:xfrm>
            <a:off x="3107400" y="3625916"/>
            <a:ext cx="365139" cy="365244"/>
            <a:chOff x="3107400" y="3810491"/>
            <a:chExt cx="365139" cy="365244"/>
          </a:xfrm>
        </p:grpSpPr>
        <p:sp>
          <p:nvSpPr>
            <p:cNvPr id="10164" name="Google Shape;10164;p65"/>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5"/>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5"/>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5"/>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5"/>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5"/>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5"/>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5"/>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5"/>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65"/>
          <p:cNvGrpSpPr/>
          <p:nvPr/>
        </p:nvGrpSpPr>
        <p:grpSpPr>
          <a:xfrm>
            <a:off x="3982979" y="4112803"/>
            <a:ext cx="355540" cy="338230"/>
            <a:chOff x="3982979" y="4297378"/>
            <a:chExt cx="355540" cy="338230"/>
          </a:xfrm>
        </p:grpSpPr>
        <p:sp>
          <p:nvSpPr>
            <p:cNvPr id="10174" name="Google Shape;10174;p65"/>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5"/>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5"/>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5"/>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5"/>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5"/>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5"/>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5"/>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5"/>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5"/>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5"/>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5" name="Google Shape;10185;p65"/>
          <p:cNvSpPr/>
          <p:nvPr/>
        </p:nvSpPr>
        <p:spPr>
          <a:xfrm>
            <a:off x="3597435" y="2039441"/>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5"/>
          <p:cNvSpPr/>
          <p:nvPr/>
        </p:nvSpPr>
        <p:spPr>
          <a:xfrm>
            <a:off x="3580544" y="2114294"/>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7" name="Google Shape;10187;p65"/>
          <p:cNvGrpSpPr/>
          <p:nvPr/>
        </p:nvGrpSpPr>
        <p:grpSpPr>
          <a:xfrm>
            <a:off x="3575220" y="1802711"/>
            <a:ext cx="292830" cy="360602"/>
            <a:chOff x="3575220" y="1987286"/>
            <a:chExt cx="292830" cy="360602"/>
          </a:xfrm>
        </p:grpSpPr>
        <p:sp>
          <p:nvSpPr>
            <p:cNvPr id="10188" name="Google Shape;10188;p65"/>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5"/>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5"/>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5"/>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5"/>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5"/>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5"/>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5"/>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5"/>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5"/>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5"/>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5"/>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5"/>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5"/>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5"/>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5"/>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5"/>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5"/>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5"/>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5"/>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5"/>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5"/>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5"/>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5"/>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5"/>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5"/>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5"/>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5"/>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5"/>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5"/>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5"/>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5"/>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5"/>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5"/>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5"/>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5"/>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5"/>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5"/>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5"/>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5"/>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5"/>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5"/>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5"/>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5"/>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5"/>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5"/>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5"/>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5"/>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5"/>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65"/>
          <p:cNvGrpSpPr/>
          <p:nvPr/>
        </p:nvGrpSpPr>
        <p:grpSpPr>
          <a:xfrm>
            <a:off x="2224399" y="1325607"/>
            <a:ext cx="328237" cy="348904"/>
            <a:chOff x="2224399" y="1510182"/>
            <a:chExt cx="328237" cy="348904"/>
          </a:xfrm>
        </p:grpSpPr>
        <p:sp>
          <p:nvSpPr>
            <p:cNvPr id="10238" name="Google Shape;10238;p65"/>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5"/>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5"/>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5"/>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5"/>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5"/>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5"/>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5"/>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5"/>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5"/>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5"/>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5"/>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5"/>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5"/>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5"/>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65"/>
          <p:cNvGrpSpPr/>
          <p:nvPr/>
        </p:nvGrpSpPr>
        <p:grpSpPr>
          <a:xfrm>
            <a:off x="1331903" y="4119255"/>
            <a:ext cx="343292" cy="340354"/>
            <a:chOff x="1331903" y="4303830"/>
            <a:chExt cx="343292" cy="340354"/>
          </a:xfrm>
        </p:grpSpPr>
        <p:sp>
          <p:nvSpPr>
            <p:cNvPr id="10254" name="Google Shape;10254;p65"/>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5"/>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5"/>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5"/>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5"/>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5"/>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5"/>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5"/>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5"/>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5"/>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5"/>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5"/>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5"/>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5"/>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65"/>
          <p:cNvGrpSpPr/>
          <p:nvPr/>
        </p:nvGrpSpPr>
        <p:grpSpPr>
          <a:xfrm>
            <a:off x="3527014" y="2724949"/>
            <a:ext cx="362228" cy="343187"/>
            <a:chOff x="3527014" y="2909524"/>
            <a:chExt cx="362228" cy="343187"/>
          </a:xfrm>
        </p:grpSpPr>
        <p:sp>
          <p:nvSpPr>
            <p:cNvPr id="10269" name="Google Shape;10269;p65"/>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5"/>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5"/>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5"/>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5"/>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5"/>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5"/>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5"/>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5"/>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5"/>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5"/>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5"/>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5"/>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5"/>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5"/>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5"/>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5"/>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5"/>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5"/>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65"/>
          <p:cNvGrpSpPr/>
          <p:nvPr/>
        </p:nvGrpSpPr>
        <p:grpSpPr>
          <a:xfrm>
            <a:off x="2257297" y="4104909"/>
            <a:ext cx="408546" cy="353494"/>
            <a:chOff x="2181097" y="4289484"/>
            <a:chExt cx="408546" cy="353494"/>
          </a:xfrm>
        </p:grpSpPr>
        <p:sp>
          <p:nvSpPr>
            <p:cNvPr id="10289" name="Google Shape;10289;p65"/>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5"/>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5"/>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5"/>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5"/>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5"/>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5"/>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5"/>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5"/>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5"/>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5"/>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5"/>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5"/>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5"/>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5"/>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5"/>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5"/>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5"/>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65"/>
          <p:cNvGrpSpPr/>
          <p:nvPr/>
        </p:nvGrpSpPr>
        <p:grpSpPr>
          <a:xfrm>
            <a:off x="1735230" y="2250835"/>
            <a:ext cx="393281" cy="360313"/>
            <a:chOff x="1735230" y="2435410"/>
            <a:chExt cx="393281" cy="360313"/>
          </a:xfrm>
        </p:grpSpPr>
        <p:sp>
          <p:nvSpPr>
            <p:cNvPr id="10308" name="Google Shape;10308;p65"/>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5"/>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5"/>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5"/>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5"/>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5"/>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5"/>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5"/>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5"/>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5"/>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5"/>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5"/>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5"/>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5"/>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65"/>
          <p:cNvGrpSpPr/>
          <p:nvPr/>
        </p:nvGrpSpPr>
        <p:grpSpPr>
          <a:xfrm>
            <a:off x="3603362" y="4147397"/>
            <a:ext cx="247011" cy="304029"/>
            <a:chOff x="3603362" y="4331973"/>
            <a:chExt cx="247011" cy="304029"/>
          </a:xfrm>
        </p:grpSpPr>
        <p:sp>
          <p:nvSpPr>
            <p:cNvPr id="10323" name="Google Shape;10323;p65"/>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5"/>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5"/>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5"/>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5"/>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5"/>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5"/>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5"/>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5"/>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65"/>
          <p:cNvGrpSpPr/>
          <p:nvPr/>
        </p:nvGrpSpPr>
        <p:grpSpPr>
          <a:xfrm>
            <a:off x="1752015" y="4104909"/>
            <a:ext cx="365611" cy="360628"/>
            <a:chOff x="1752015" y="4289484"/>
            <a:chExt cx="365611" cy="360628"/>
          </a:xfrm>
        </p:grpSpPr>
        <p:sp>
          <p:nvSpPr>
            <p:cNvPr id="10333" name="Google Shape;10333;p65"/>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5"/>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5" name="Google Shape;10335;p65"/>
            <p:cNvGrpSpPr/>
            <p:nvPr/>
          </p:nvGrpSpPr>
          <p:grpSpPr>
            <a:xfrm>
              <a:off x="1752015" y="4289484"/>
              <a:ext cx="365611" cy="360628"/>
              <a:chOff x="1752015" y="4289484"/>
              <a:chExt cx="365611" cy="360628"/>
            </a:xfrm>
          </p:grpSpPr>
          <p:sp>
            <p:nvSpPr>
              <p:cNvPr id="10336" name="Google Shape;10336;p65"/>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5"/>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5"/>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5"/>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5"/>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5"/>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5"/>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5"/>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5"/>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5"/>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5"/>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5"/>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5"/>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5"/>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5"/>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5"/>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5"/>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5"/>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5"/>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5"/>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5"/>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7" name="Google Shape;10357;p65"/>
          <p:cNvGrpSpPr/>
          <p:nvPr/>
        </p:nvGrpSpPr>
        <p:grpSpPr>
          <a:xfrm>
            <a:off x="2775417" y="4046462"/>
            <a:ext cx="181002" cy="405184"/>
            <a:chOff x="2775386" y="4332051"/>
            <a:chExt cx="135806" cy="304055"/>
          </a:xfrm>
        </p:grpSpPr>
        <p:sp>
          <p:nvSpPr>
            <p:cNvPr id="10358" name="Google Shape;10358;p65"/>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5"/>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5"/>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5"/>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5"/>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5"/>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5"/>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5"/>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5"/>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5"/>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5"/>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5"/>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5"/>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5"/>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5"/>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65"/>
          <p:cNvGrpSpPr/>
          <p:nvPr/>
        </p:nvGrpSpPr>
        <p:grpSpPr>
          <a:xfrm>
            <a:off x="3097827" y="2255634"/>
            <a:ext cx="351239" cy="350609"/>
            <a:chOff x="3097827" y="2440209"/>
            <a:chExt cx="351239" cy="350609"/>
          </a:xfrm>
        </p:grpSpPr>
        <p:sp>
          <p:nvSpPr>
            <p:cNvPr id="10374" name="Google Shape;10374;p65"/>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5"/>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5"/>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5"/>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5"/>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5"/>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5"/>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5"/>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5"/>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5"/>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5"/>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5"/>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5"/>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65"/>
          <p:cNvGrpSpPr/>
          <p:nvPr/>
        </p:nvGrpSpPr>
        <p:grpSpPr>
          <a:xfrm>
            <a:off x="3975965" y="1400338"/>
            <a:ext cx="362711" cy="237959"/>
            <a:chOff x="4034726" y="1584852"/>
            <a:chExt cx="304160" cy="199513"/>
          </a:xfrm>
        </p:grpSpPr>
        <p:sp>
          <p:nvSpPr>
            <p:cNvPr id="10388" name="Google Shape;10388;p65"/>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5"/>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5"/>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5"/>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5"/>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5"/>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5"/>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5"/>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5"/>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5"/>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5"/>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5"/>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5"/>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5"/>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5"/>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5"/>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5"/>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5"/>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65"/>
          <p:cNvGrpSpPr/>
          <p:nvPr/>
        </p:nvGrpSpPr>
        <p:grpSpPr>
          <a:xfrm>
            <a:off x="2666332" y="1353749"/>
            <a:ext cx="322861" cy="292227"/>
            <a:chOff x="2666332" y="1538324"/>
            <a:chExt cx="322861" cy="292227"/>
          </a:xfrm>
        </p:grpSpPr>
        <p:sp>
          <p:nvSpPr>
            <p:cNvPr id="10407" name="Google Shape;10407;p65"/>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5"/>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5"/>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5"/>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5"/>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5"/>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5"/>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5"/>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5"/>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65"/>
          <p:cNvGrpSpPr/>
          <p:nvPr/>
        </p:nvGrpSpPr>
        <p:grpSpPr>
          <a:xfrm>
            <a:off x="865841" y="3188546"/>
            <a:ext cx="355776" cy="361599"/>
            <a:chOff x="865841" y="3373121"/>
            <a:chExt cx="355776" cy="361599"/>
          </a:xfrm>
        </p:grpSpPr>
        <p:sp>
          <p:nvSpPr>
            <p:cNvPr id="10417" name="Google Shape;10417;p65"/>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5"/>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5"/>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5"/>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5"/>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5"/>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5"/>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5"/>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5"/>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5"/>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65"/>
          <p:cNvGrpSpPr/>
          <p:nvPr/>
        </p:nvGrpSpPr>
        <p:grpSpPr>
          <a:xfrm>
            <a:off x="1319524" y="3170580"/>
            <a:ext cx="342793" cy="375709"/>
            <a:chOff x="1319524" y="3355155"/>
            <a:chExt cx="342793" cy="375709"/>
          </a:xfrm>
        </p:grpSpPr>
        <p:sp>
          <p:nvSpPr>
            <p:cNvPr id="10428" name="Google Shape;10428;p65"/>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5"/>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5"/>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5"/>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5"/>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5"/>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5"/>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5"/>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5"/>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5"/>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5"/>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5"/>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5"/>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5"/>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5"/>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5"/>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5"/>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5"/>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5"/>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5"/>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5"/>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5"/>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65"/>
          <p:cNvGrpSpPr/>
          <p:nvPr/>
        </p:nvGrpSpPr>
        <p:grpSpPr>
          <a:xfrm>
            <a:off x="2645009" y="3175433"/>
            <a:ext cx="382161" cy="369991"/>
            <a:chOff x="2645009" y="3360008"/>
            <a:chExt cx="382161" cy="369991"/>
          </a:xfrm>
        </p:grpSpPr>
        <p:sp>
          <p:nvSpPr>
            <p:cNvPr id="10451" name="Google Shape;10451;p65"/>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5"/>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5"/>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5"/>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5"/>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5"/>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5"/>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5"/>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5"/>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5"/>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5"/>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5"/>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5"/>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5"/>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5"/>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5"/>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5"/>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5"/>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5"/>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5"/>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5"/>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5"/>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5"/>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5"/>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5"/>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5"/>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65"/>
          <p:cNvGrpSpPr/>
          <p:nvPr/>
        </p:nvGrpSpPr>
        <p:grpSpPr>
          <a:xfrm>
            <a:off x="1277639" y="2264971"/>
            <a:ext cx="409411" cy="332066"/>
            <a:chOff x="1277639" y="2449546"/>
            <a:chExt cx="409411" cy="332066"/>
          </a:xfrm>
        </p:grpSpPr>
        <p:sp>
          <p:nvSpPr>
            <p:cNvPr id="10478" name="Google Shape;10478;p65"/>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5"/>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5"/>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5"/>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5"/>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5"/>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5"/>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5"/>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5"/>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5"/>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5"/>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5"/>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5"/>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5"/>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5"/>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5"/>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5"/>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5"/>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5"/>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5"/>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65"/>
          <p:cNvGrpSpPr/>
          <p:nvPr/>
        </p:nvGrpSpPr>
        <p:grpSpPr>
          <a:xfrm>
            <a:off x="868254" y="2264578"/>
            <a:ext cx="332670" cy="332696"/>
            <a:chOff x="868254" y="2449153"/>
            <a:chExt cx="332670" cy="332696"/>
          </a:xfrm>
        </p:grpSpPr>
        <p:sp>
          <p:nvSpPr>
            <p:cNvPr id="10499" name="Google Shape;10499;p65"/>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5"/>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5"/>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5"/>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5"/>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5"/>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5"/>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5"/>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5"/>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5"/>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5"/>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5"/>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5"/>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5"/>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5"/>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5"/>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5"/>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5"/>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5"/>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5"/>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5"/>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5"/>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5"/>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5"/>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5"/>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5"/>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5"/>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5"/>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5"/>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5"/>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5"/>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65"/>
          <p:cNvGrpSpPr/>
          <p:nvPr/>
        </p:nvGrpSpPr>
        <p:grpSpPr>
          <a:xfrm>
            <a:off x="3140473" y="4172969"/>
            <a:ext cx="289158" cy="252938"/>
            <a:chOff x="3140473" y="4357544"/>
            <a:chExt cx="289158" cy="252938"/>
          </a:xfrm>
        </p:grpSpPr>
        <p:sp>
          <p:nvSpPr>
            <p:cNvPr id="10531" name="Google Shape;10531;p65"/>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5"/>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5"/>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5"/>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5"/>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5"/>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5"/>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5"/>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5"/>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5"/>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5"/>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5"/>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5"/>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5"/>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5"/>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5"/>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5"/>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5"/>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5"/>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5"/>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5"/>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5"/>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5"/>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5"/>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5"/>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65"/>
          <p:cNvGrpSpPr/>
          <p:nvPr/>
        </p:nvGrpSpPr>
        <p:grpSpPr>
          <a:xfrm>
            <a:off x="4889349" y="1360621"/>
            <a:ext cx="348327" cy="310298"/>
            <a:chOff x="4889349" y="1545196"/>
            <a:chExt cx="348327" cy="310298"/>
          </a:xfrm>
        </p:grpSpPr>
        <p:sp>
          <p:nvSpPr>
            <p:cNvPr id="10557" name="Google Shape;10557;p65"/>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5"/>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5"/>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5"/>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5"/>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5"/>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5"/>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5"/>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5"/>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5"/>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5"/>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5"/>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5"/>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5"/>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5"/>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5"/>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5"/>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5"/>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5"/>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5"/>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5"/>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5"/>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65"/>
          <p:cNvGrpSpPr/>
          <p:nvPr/>
        </p:nvGrpSpPr>
        <p:grpSpPr>
          <a:xfrm>
            <a:off x="5393651" y="1314093"/>
            <a:ext cx="263403" cy="366713"/>
            <a:chOff x="5393651" y="1498668"/>
            <a:chExt cx="263403" cy="366713"/>
          </a:xfrm>
        </p:grpSpPr>
        <p:sp>
          <p:nvSpPr>
            <p:cNvPr id="10580" name="Google Shape;10580;p65"/>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5"/>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5"/>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5"/>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5"/>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5"/>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5"/>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5"/>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5"/>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5"/>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5"/>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5"/>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5"/>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5"/>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5"/>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5"/>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5"/>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5"/>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5"/>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5"/>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5"/>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5"/>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5"/>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5"/>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65"/>
          <p:cNvGrpSpPr/>
          <p:nvPr/>
        </p:nvGrpSpPr>
        <p:grpSpPr>
          <a:xfrm>
            <a:off x="5775393" y="1326053"/>
            <a:ext cx="366634" cy="366634"/>
            <a:chOff x="5775393" y="1510628"/>
            <a:chExt cx="366634" cy="366634"/>
          </a:xfrm>
        </p:grpSpPr>
        <p:sp>
          <p:nvSpPr>
            <p:cNvPr id="10605" name="Google Shape;10605;p65"/>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5"/>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5"/>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5"/>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5"/>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5"/>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5"/>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5"/>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5"/>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5"/>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5"/>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5"/>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5"/>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5"/>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65"/>
          <p:cNvGrpSpPr/>
          <p:nvPr/>
        </p:nvGrpSpPr>
        <p:grpSpPr>
          <a:xfrm>
            <a:off x="6226322" y="1325397"/>
            <a:ext cx="375342" cy="367447"/>
            <a:chOff x="6226322" y="1509972"/>
            <a:chExt cx="375342" cy="367447"/>
          </a:xfrm>
        </p:grpSpPr>
        <p:sp>
          <p:nvSpPr>
            <p:cNvPr id="10620" name="Google Shape;10620;p65"/>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5"/>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5"/>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5"/>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5"/>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5"/>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5"/>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5"/>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5"/>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5"/>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5"/>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5"/>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5"/>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5"/>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5"/>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5"/>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5"/>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5"/>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5"/>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5"/>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65"/>
          <p:cNvGrpSpPr/>
          <p:nvPr/>
        </p:nvGrpSpPr>
        <p:grpSpPr>
          <a:xfrm>
            <a:off x="6689473" y="1325922"/>
            <a:ext cx="338545" cy="367054"/>
            <a:chOff x="6689473" y="1510497"/>
            <a:chExt cx="338545" cy="367054"/>
          </a:xfrm>
        </p:grpSpPr>
        <p:sp>
          <p:nvSpPr>
            <p:cNvPr id="10641" name="Google Shape;10641;p65"/>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5"/>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5"/>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5"/>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5"/>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5"/>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5"/>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5"/>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5"/>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5"/>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5"/>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5"/>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5"/>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5"/>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5"/>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5"/>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5"/>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5"/>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5"/>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5"/>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5"/>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5"/>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5"/>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5"/>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5"/>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5"/>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5"/>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65"/>
          <p:cNvGrpSpPr/>
          <p:nvPr/>
        </p:nvGrpSpPr>
        <p:grpSpPr>
          <a:xfrm>
            <a:off x="7115906" y="1326027"/>
            <a:ext cx="366765" cy="366660"/>
            <a:chOff x="7115906" y="1510602"/>
            <a:chExt cx="366765" cy="366660"/>
          </a:xfrm>
        </p:grpSpPr>
        <p:sp>
          <p:nvSpPr>
            <p:cNvPr id="10669" name="Google Shape;10669;p65"/>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5"/>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5"/>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5"/>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5"/>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5"/>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5"/>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5"/>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5"/>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5"/>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5"/>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5"/>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5"/>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5"/>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5"/>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5"/>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5"/>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5"/>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5"/>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5"/>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5"/>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5"/>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5"/>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5"/>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5"/>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5"/>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5"/>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5"/>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5"/>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5"/>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5"/>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5"/>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5"/>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5"/>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5"/>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5"/>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5"/>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5"/>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5"/>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5"/>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5"/>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5"/>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65"/>
          <p:cNvGrpSpPr/>
          <p:nvPr/>
        </p:nvGrpSpPr>
        <p:grpSpPr>
          <a:xfrm>
            <a:off x="7550155" y="1325922"/>
            <a:ext cx="379381" cy="366792"/>
            <a:chOff x="7550155" y="1510497"/>
            <a:chExt cx="379381" cy="366792"/>
          </a:xfrm>
        </p:grpSpPr>
        <p:sp>
          <p:nvSpPr>
            <p:cNvPr id="10712" name="Google Shape;10712;p65"/>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5"/>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5"/>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5"/>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5"/>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5"/>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5"/>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5"/>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5"/>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5"/>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5"/>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5"/>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5"/>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5"/>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5"/>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5"/>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5"/>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9" name="Google Shape;10729;p65"/>
          <p:cNvSpPr/>
          <p:nvPr/>
        </p:nvSpPr>
        <p:spPr>
          <a:xfrm>
            <a:off x="8111607" y="1670446"/>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5"/>
          <p:cNvSpPr/>
          <p:nvPr/>
        </p:nvSpPr>
        <p:spPr>
          <a:xfrm>
            <a:off x="8238076" y="1670446"/>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1" name="Google Shape;10731;p65"/>
          <p:cNvGrpSpPr/>
          <p:nvPr/>
        </p:nvGrpSpPr>
        <p:grpSpPr>
          <a:xfrm>
            <a:off x="7999537" y="1325974"/>
            <a:ext cx="335476" cy="367001"/>
            <a:chOff x="7999537" y="1510549"/>
            <a:chExt cx="335476" cy="367001"/>
          </a:xfrm>
        </p:grpSpPr>
        <p:sp>
          <p:nvSpPr>
            <p:cNvPr id="10732" name="Google Shape;10732;p65"/>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5"/>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5"/>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5"/>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5"/>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5"/>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5"/>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5"/>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5"/>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5"/>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5"/>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65"/>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5"/>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5"/>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5"/>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5"/>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65"/>
          <p:cNvGrpSpPr/>
          <p:nvPr/>
        </p:nvGrpSpPr>
        <p:grpSpPr>
          <a:xfrm>
            <a:off x="4890346" y="3197962"/>
            <a:ext cx="370306" cy="367001"/>
            <a:chOff x="4890346" y="3382537"/>
            <a:chExt cx="370306" cy="367001"/>
          </a:xfrm>
        </p:grpSpPr>
        <p:sp>
          <p:nvSpPr>
            <p:cNvPr id="10749" name="Google Shape;10749;p65"/>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5"/>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5"/>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5"/>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5"/>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5"/>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5"/>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65"/>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5"/>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5"/>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5"/>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5"/>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5"/>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5"/>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5"/>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5"/>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5"/>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5"/>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5"/>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65"/>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5"/>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5"/>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5"/>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5"/>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65"/>
          <p:cNvGrpSpPr/>
          <p:nvPr/>
        </p:nvGrpSpPr>
        <p:grpSpPr>
          <a:xfrm>
            <a:off x="5332122" y="3247060"/>
            <a:ext cx="367526" cy="269592"/>
            <a:chOff x="5332122" y="3431635"/>
            <a:chExt cx="367526" cy="269592"/>
          </a:xfrm>
        </p:grpSpPr>
        <p:sp>
          <p:nvSpPr>
            <p:cNvPr id="10774" name="Google Shape;10774;p65"/>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5"/>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5"/>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5"/>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5"/>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5"/>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65"/>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5"/>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5"/>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5"/>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5"/>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5"/>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5"/>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5"/>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5"/>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5"/>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5"/>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5"/>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5"/>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5"/>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5"/>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5"/>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5"/>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5"/>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5"/>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5"/>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5"/>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5"/>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5"/>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5"/>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5"/>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5"/>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5"/>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65"/>
          <p:cNvGrpSpPr/>
          <p:nvPr/>
        </p:nvGrpSpPr>
        <p:grpSpPr>
          <a:xfrm>
            <a:off x="5772612" y="3241237"/>
            <a:ext cx="366896" cy="281080"/>
            <a:chOff x="5772612" y="3425812"/>
            <a:chExt cx="366896" cy="281080"/>
          </a:xfrm>
        </p:grpSpPr>
        <p:sp>
          <p:nvSpPr>
            <p:cNvPr id="10808" name="Google Shape;10808;p65"/>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5"/>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5"/>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5"/>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5"/>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65"/>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5"/>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65"/>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65"/>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5"/>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5"/>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5"/>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5"/>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5"/>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5"/>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5"/>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5"/>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5"/>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5"/>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5"/>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5"/>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5"/>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5"/>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5"/>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5"/>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5"/>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5"/>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5"/>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5"/>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5"/>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5"/>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65"/>
          <p:cNvGrpSpPr/>
          <p:nvPr/>
        </p:nvGrpSpPr>
        <p:grpSpPr>
          <a:xfrm>
            <a:off x="6212684" y="3227861"/>
            <a:ext cx="366765" cy="307832"/>
            <a:chOff x="6212684" y="3412436"/>
            <a:chExt cx="366765" cy="307832"/>
          </a:xfrm>
        </p:grpSpPr>
        <p:sp>
          <p:nvSpPr>
            <p:cNvPr id="10840" name="Google Shape;10840;p65"/>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5"/>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5"/>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5"/>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5"/>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5"/>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5"/>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5"/>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5"/>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5"/>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5"/>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5"/>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65"/>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5"/>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5"/>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5"/>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65"/>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65"/>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5"/>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5"/>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5"/>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5"/>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5"/>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5"/>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5"/>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5"/>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5"/>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5"/>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5"/>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5"/>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5"/>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5"/>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5"/>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5"/>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5"/>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5"/>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5"/>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5"/>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5"/>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5"/>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5"/>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5"/>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5"/>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5"/>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5"/>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5"/>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5"/>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5"/>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5"/>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5"/>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5"/>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5"/>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5"/>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5"/>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5"/>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5"/>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5"/>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5"/>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5"/>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5"/>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5"/>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65"/>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5"/>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5"/>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5"/>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5"/>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5"/>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5"/>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5"/>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5"/>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5"/>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5"/>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5"/>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5"/>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5"/>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65"/>
          <p:cNvGrpSpPr/>
          <p:nvPr/>
        </p:nvGrpSpPr>
        <p:grpSpPr>
          <a:xfrm>
            <a:off x="7092669" y="3226996"/>
            <a:ext cx="366896" cy="309327"/>
            <a:chOff x="7092669" y="3411571"/>
            <a:chExt cx="366896" cy="309327"/>
          </a:xfrm>
        </p:grpSpPr>
        <p:sp>
          <p:nvSpPr>
            <p:cNvPr id="10916" name="Google Shape;10916;p65"/>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5"/>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5"/>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5"/>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5"/>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5"/>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5"/>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5"/>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5"/>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5"/>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5"/>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5"/>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5"/>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5"/>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5"/>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5"/>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5"/>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5"/>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65"/>
          <p:cNvGrpSpPr/>
          <p:nvPr/>
        </p:nvGrpSpPr>
        <p:grpSpPr>
          <a:xfrm>
            <a:off x="7532740" y="3221173"/>
            <a:ext cx="366896" cy="320841"/>
            <a:chOff x="7532740" y="3405748"/>
            <a:chExt cx="366896" cy="320841"/>
          </a:xfrm>
        </p:grpSpPr>
        <p:sp>
          <p:nvSpPr>
            <p:cNvPr id="10935" name="Google Shape;10935;p65"/>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5"/>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5"/>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5"/>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5"/>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5"/>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5"/>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5"/>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5"/>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5"/>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5"/>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5"/>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5"/>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5"/>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5"/>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5"/>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5"/>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5"/>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5"/>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5"/>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5"/>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5"/>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5"/>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5"/>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5"/>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65"/>
          <p:cNvGrpSpPr/>
          <p:nvPr/>
        </p:nvGrpSpPr>
        <p:grpSpPr>
          <a:xfrm>
            <a:off x="7972785" y="3209817"/>
            <a:ext cx="366896" cy="343685"/>
            <a:chOff x="7972785" y="3394392"/>
            <a:chExt cx="366896" cy="343685"/>
          </a:xfrm>
        </p:grpSpPr>
        <p:sp>
          <p:nvSpPr>
            <p:cNvPr id="10961" name="Google Shape;10961;p65"/>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5"/>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5"/>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5"/>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5"/>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5"/>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5"/>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5"/>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5"/>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5"/>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5"/>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5"/>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5"/>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5"/>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65"/>
          <p:cNvGrpSpPr/>
          <p:nvPr/>
        </p:nvGrpSpPr>
        <p:grpSpPr>
          <a:xfrm>
            <a:off x="5359818" y="1811891"/>
            <a:ext cx="361835" cy="356432"/>
            <a:chOff x="5359818" y="1996466"/>
            <a:chExt cx="361835" cy="356432"/>
          </a:xfrm>
        </p:grpSpPr>
        <p:sp>
          <p:nvSpPr>
            <p:cNvPr id="10976" name="Google Shape;10976;p65"/>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5"/>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5"/>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5"/>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5"/>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5"/>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5"/>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5"/>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5"/>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5"/>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5"/>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5"/>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5"/>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5"/>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5"/>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5"/>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5"/>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5"/>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5"/>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5"/>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5"/>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5"/>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5"/>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5"/>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5"/>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5"/>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5"/>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5"/>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5"/>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5"/>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5"/>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5"/>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5"/>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5"/>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5"/>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5"/>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5"/>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5"/>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5"/>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5"/>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5"/>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5"/>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5"/>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5"/>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5"/>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5"/>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65"/>
          <p:cNvGrpSpPr/>
          <p:nvPr/>
        </p:nvGrpSpPr>
        <p:grpSpPr>
          <a:xfrm>
            <a:off x="5775393" y="1790463"/>
            <a:ext cx="379145" cy="379250"/>
            <a:chOff x="5775393" y="1975038"/>
            <a:chExt cx="379145" cy="379250"/>
          </a:xfrm>
        </p:grpSpPr>
        <p:sp>
          <p:nvSpPr>
            <p:cNvPr id="11023" name="Google Shape;11023;p65"/>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5"/>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5"/>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5"/>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5"/>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5"/>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5"/>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5"/>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5"/>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5"/>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5"/>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5"/>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5"/>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5"/>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5"/>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65"/>
          <p:cNvGrpSpPr/>
          <p:nvPr/>
        </p:nvGrpSpPr>
        <p:grpSpPr>
          <a:xfrm>
            <a:off x="6200960" y="1790699"/>
            <a:ext cx="417725" cy="378961"/>
            <a:chOff x="6200960" y="1975274"/>
            <a:chExt cx="417725" cy="378961"/>
          </a:xfrm>
        </p:grpSpPr>
        <p:sp>
          <p:nvSpPr>
            <p:cNvPr id="11039" name="Google Shape;11039;p65"/>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5"/>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5"/>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5"/>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5"/>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5"/>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5"/>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5"/>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65"/>
          <p:cNvGrpSpPr/>
          <p:nvPr/>
        </p:nvGrpSpPr>
        <p:grpSpPr>
          <a:xfrm>
            <a:off x="6666052" y="1807196"/>
            <a:ext cx="391341" cy="328447"/>
            <a:chOff x="6666052" y="1991771"/>
            <a:chExt cx="391341" cy="328447"/>
          </a:xfrm>
        </p:grpSpPr>
        <p:sp>
          <p:nvSpPr>
            <p:cNvPr id="11048" name="Google Shape;11048;p65"/>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5"/>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5"/>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5"/>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5"/>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5"/>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5"/>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5"/>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5"/>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5"/>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5"/>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5"/>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5"/>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5"/>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5"/>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5"/>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5"/>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5"/>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5"/>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5"/>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5"/>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5"/>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5"/>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5"/>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5"/>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5"/>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5"/>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5"/>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65"/>
          <p:cNvGrpSpPr/>
          <p:nvPr/>
        </p:nvGrpSpPr>
        <p:grpSpPr>
          <a:xfrm>
            <a:off x="7099619" y="1795263"/>
            <a:ext cx="374712" cy="374476"/>
            <a:chOff x="7099619" y="1979838"/>
            <a:chExt cx="374712" cy="374476"/>
          </a:xfrm>
        </p:grpSpPr>
        <p:sp>
          <p:nvSpPr>
            <p:cNvPr id="11077" name="Google Shape;11077;p65"/>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5"/>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5"/>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5"/>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5"/>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5"/>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5"/>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5"/>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5"/>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5"/>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5"/>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5"/>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5"/>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5"/>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5"/>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5"/>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5"/>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5"/>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5"/>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5"/>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5"/>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5"/>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5"/>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5"/>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5"/>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5"/>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5"/>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5"/>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5"/>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5"/>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5"/>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5"/>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5"/>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65"/>
          <p:cNvGrpSpPr/>
          <p:nvPr/>
        </p:nvGrpSpPr>
        <p:grpSpPr>
          <a:xfrm>
            <a:off x="7547375" y="1790594"/>
            <a:ext cx="379014" cy="379119"/>
            <a:chOff x="7547375" y="1975169"/>
            <a:chExt cx="379014" cy="379119"/>
          </a:xfrm>
        </p:grpSpPr>
        <p:sp>
          <p:nvSpPr>
            <p:cNvPr id="11111" name="Google Shape;11111;p65"/>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5"/>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5"/>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5"/>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5"/>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5"/>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5"/>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5"/>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5"/>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5"/>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5"/>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5"/>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5"/>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5"/>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5"/>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5"/>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5"/>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5"/>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5"/>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5"/>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65"/>
          <p:cNvGrpSpPr/>
          <p:nvPr/>
        </p:nvGrpSpPr>
        <p:grpSpPr>
          <a:xfrm>
            <a:off x="7978083" y="1806698"/>
            <a:ext cx="370306" cy="362962"/>
            <a:chOff x="7978083" y="1991273"/>
            <a:chExt cx="370306" cy="362962"/>
          </a:xfrm>
        </p:grpSpPr>
        <p:sp>
          <p:nvSpPr>
            <p:cNvPr id="11132" name="Google Shape;11132;p65"/>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5"/>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5"/>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5"/>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5"/>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5"/>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5"/>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5"/>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5"/>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5"/>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5"/>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5"/>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5"/>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5"/>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5"/>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5"/>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5"/>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5"/>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5"/>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5"/>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5"/>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65"/>
          <p:cNvGrpSpPr/>
          <p:nvPr/>
        </p:nvGrpSpPr>
        <p:grpSpPr>
          <a:xfrm>
            <a:off x="4917884" y="3641548"/>
            <a:ext cx="298941" cy="357822"/>
            <a:chOff x="4917884" y="3826123"/>
            <a:chExt cx="298941" cy="357822"/>
          </a:xfrm>
        </p:grpSpPr>
        <p:sp>
          <p:nvSpPr>
            <p:cNvPr id="11154" name="Google Shape;11154;p65"/>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5"/>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5"/>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5"/>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5"/>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5"/>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5"/>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5"/>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5"/>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5"/>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5"/>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5"/>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5"/>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5"/>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5"/>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5"/>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5"/>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5"/>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5"/>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5"/>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5"/>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5"/>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65"/>
          <p:cNvGrpSpPr/>
          <p:nvPr/>
        </p:nvGrpSpPr>
        <p:grpSpPr>
          <a:xfrm>
            <a:off x="5332567" y="3641181"/>
            <a:ext cx="360995" cy="359212"/>
            <a:chOff x="5332567" y="3825756"/>
            <a:chExt cx="360995" cy="359212"/>
          </a:xfrm>
        </p:grpSpPr>
        <p:sp>
          <p:nvSpPr>
            <p:cNvPr id="11177" name="Google Shape;11177;p65"/>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5"/>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5"/>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5"/>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5"/>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5"/>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5"/>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5"/>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5"/>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5"/>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5"/>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5"/>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5"/>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5"/>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5"/>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5"/>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5"/>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5"/>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65"/>
          <p:cNvGrpSpPr/>
          <p:nvPr/>
        </p:nvGrpSpPr>
        <p:grpSpPr>
          <a:xfrm>
            <a:off x="5776153" y="3655815"/>
            <a:ext cx="367028" cy="329942"/>
            <a:chOff x="5776153" y="3840390"/>
            <a:chExt cx="367028" cy="329942"/>
          </a:xfrm>
        </p:grpSpPr>
        <p:sp>
          <p:nvSpPr>
            <p:cNvPr id="11196" name="Google Shape;11196;p65"/>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5"/>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5"/>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5"/>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5"/>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5"/>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5"/>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5"/>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5"/>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5"/>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5"/>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5"/>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5"/>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5"/>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5"/>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5"/>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5"/>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5"/>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5"/>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5"/>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5"/>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5"/>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65"/>
          <p:cNvGrpSpPr/>
          <p:nvPr/>
        </p:nvGrpSpPr>
        <p:grpSpPr>
          <a:xfrm>
            <a:off x="6657161" y="3641233"/>
            <a:ext cx="375211" cy="359186"/>
            <a:chOff x="6657161" y="3825808"/>
            <a:chExt cx="375211" cy="359186"/>
          </a:xfrm>
        </p:grpSpPr>
        <p:sp>
          <p:nvSpPr>
            <p:cNvPr id="11219" name="Google Shape;11219;p65"/>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5"/>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5"/>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5"/>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5"/>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5"/>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5"/>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5"/>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5"/>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5"/>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65"/>
          <p:cNvGrpSpPr/>
          <p:nvPr/>
        </p:nvGrpSpPr>
        <p:grpSpPr>
          <a:xfrm>
            <a:off x="6266450" y="3641181"/>
            <a:ext cx="269330" cy="359186"/>
            <a:chOff x="6266450" y="3825756"/>
            <a:chExt cx="269330" cy="359186"/>
          </a:xfrm>
        </p:grpSpPr>
        <p:sp>
          <p:nvSpPr>
            <p:cNvPr id="11230" name="Google Shape;11230;p65"/>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5"/>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5"/>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5"/>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5"/>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5"/>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5"/>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5"/>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5"/>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5"/>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5"/>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5"/>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5"/>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65"/>
          <p:cNvGrpSpPr/>
          <p:nvPr/>
        </p:nvGrpSpPr>
        <p:grpSpPr>
          <a:xfrm>
            <a:off x="7108825" y="3641181"/>
            <a:ext cx="366136" cy="359317"/>
            <a:chOff x="7108825" y="3825756"/>
            <a:chExt cx="366136" cy="359317"/>
          </a:xfrm>
        </p:grpSpPr>
        <p:sp>
          <p:nvSpPr>
            <p:cNvPr id="11244" name="Google Shape;11244;p65"/>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5"/>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5"/>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5"/>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5"/>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5"/>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5"/>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5"/>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5"/>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5"/>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5"/>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5"/>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5"/>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5"/>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5"/>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5"/>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5"/>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5"/>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5"/>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5"/>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5"/>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5"/>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5"/>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5"/>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5"/>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5"/>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5"/>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5"/>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65"/>
          <p:cNvGrpSpPr/>
          <p:nvPr/>
        </p:nvGrpSpPr>
        <p:grpSpPr>
          <a:xfrm>
            <a:off x="7552673" y="3674988"/>
            <a:ext cx="359186" cy="291545"/>
            <a:chOff x="7552673" y="3859563"/>
            <a:chExt cx="359186" cy="291545"/>
          </a:xfrm>
        </p:grpSpPr>
        <p:sp>
          <p:nvSpPr>
            <p:cNvPr id="11273" name="Google Shape;11273;p65"/>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5"/>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5"/>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5"/>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5"/>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5"/>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5"/>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5"/>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5"/>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5"/>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5"/>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5"/>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5"/>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5"/>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5"/>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5"/>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5"/>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5"/>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5"/>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65"/>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5"/>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5"/>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5"/>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5"/>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5"/>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5"/>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5"/>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65"/>
          <p:cNvGrpSpPr/>
          <p:nvPr/>
        </p:nvGrpSpPr>
        <p:grpSpPr>
          <a:xfrm>
            <a:off x="5310720" y="2773654"/>
            <a:ext cx="429370" cy="261672"/>
            <a:chOff x="5310720" y="2958229"/>
            <a:chExt cx="429370" cy="261672"/>
          </a:xfrm>
        </p:grpSpPr>
        <p:sp>
          <p:nvSpPr>
            <p:cNvPr id="11301" name="Google Shape;11301;p65"/>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5"/>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5"/>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5"/>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5"/>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5"/>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5"/>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5"/>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5"/>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5"/>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5"/>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5"/>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5"/>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5"/>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5"/>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5"/>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5"/>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5"/>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5"/>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5"/>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5"/>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5"/>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5"/>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5"/>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5"/>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5"/>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5"/>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5"/>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65"/>
          <p:cNvGrpSpPr/>
          <p:nvPr/>
        </p:nvGrpSpPr>
        <p:grpSpPr>
          <a:xfrm>
            <a:off x="4890477" y="2245773"/>
            <a:ext cx="389872" cy="338151"/>
            <a:chOff x="4890477" y="2430348"/>
            <a:chExt cx="389872" cy="338151"/>
          </a:xfrm>
        </p:grpSpPr>
        <p:sp>
          <p:nvSpPr>
            <p:cNvPr id="11330" name="Google Shape;11330;p65"/>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5"/>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5"/>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5"/>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5"/>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5"/>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5"/>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5"/>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5"/>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5"/>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5"/>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5"/>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5"/>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5"/>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5"/>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5"/>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5"/>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5"/>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5"/>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5"/>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65"/>
          <p:cNvGrpSpPr/>
          <p:nvPr/>
        </p:nvGrpSpPr>
        <p:grpSpPr>
          <a:xfrm>
            <a:off x="5747880" y="2258021"/>
            <a:ext cx="433645" cy="315176"/>
            <a:chOff x="5747880" y="2442596"/>
            <a:chExt cx="433645" cy="315176"/>
          </a:xfrm>
        </p:grpSpPr>
        <p:sp>
          <p:nvSpPr>
            <p:cNvPr id="11351" name="Google Shape;11351;p65"/>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5"/>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5"/>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5"/>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5"/>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5"/>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5"/>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5"/>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5"/>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5"/>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5"/>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5"/>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5"/>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5"/>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5"/>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5"/>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5"/>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5"/>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5"/>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65"/>
          <p:cNvGrpSpPr/>
          <p:nvPr/>
        </p:nvGrpSpPr>
        <p:grpSpPr>
          <a:xfrm>
            <a:off x="6226558" y="2248815"/>
            <a:ext cx="342793" cy="353389"/>
            <a:chOff x="6226558" y="2433390"/>
            <a:chExt cx="342793" cy="353389"/>
          </a:xfrm>
        </p:grpSpPr>
        <p:sp>
          <p:nvSpPr>
            <p:cNvPr id="11371" name="Google Shape;11371;p65"/>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5"/>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5"/>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5"/>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5"/>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5"/>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5"/>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5"/>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5"/>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5"/>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5"/>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5"/>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5"/>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5"/>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5"/>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5"/>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5"/>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5"/>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65"/>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5"/>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5"/>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65"/>
          <p:cNvGrpSpPr/>
          <p:nvPr/>
        </p:nvGrpSpPr>
        <p:grpSpPr>
          <a:xfrm>
            <a:off x="6627996" y="2265181"/>
            <a:ext cx="427980" cy="320369"/>
            <a:chOff x="6627996" y="2449756"/>
            <a:chExt cx="427980" cy="320369"/>
          </a:xfrm>
        </p:grpSpPr>
        <p:sp>
          <p:nvSpPr>
            <p:cNvPr id="11393" name="Google Shape;11393;p65"/>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5"/>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5"/>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5"/>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5"/>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5"/>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5"/>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5"/>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5"/>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2" name="Google Shape;11402;p65"/>
          <p:cNvSpPr/>
          <p:nvPr/>
        </p:nvSpPr>
        <p:spPr>
          <a:xfrm>
            <a:off x="7102399" y="2487721"/>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5"/>
          <p:cNvSpPr/>
          <p:nvPr/>
        </p:nvSpPr>
        <p:spPr>
          <a:xfrm>
            <a:off x="7085745" y="2545894"/>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4" name="Google Shape;11404;p65"/>
          <p:cNvGrpSpPr/>
          <p:nvPr/>
        </p:nvGrpSpPr>
        <p:grpSpPr>
          <a:xfrm>
            <a:off x="7073496" y="2236331"/>
            <a:ext cx="396534" cy="370096"/>
            <a:chOff x="7073496" y="2420906"/>
            <a:chExt cx="396534" cy="370096"/>
          </a:xfrm>
        </p:grpSpPr>
        <p:sp>
          <p:nvSpPr>
            <p:cNvPr id="11405" name="Google Shape;11405;p65"/>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5"/>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5"/>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5"/>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5"/>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5"/>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5"/>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5"/>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5"/>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5"/>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5"/>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5"/>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5"/>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5"/>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5"/>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5"/>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5"/>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5"/>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5"/>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5"/>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5"/>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5"/>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5"/>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5"/>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5"/>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5"/>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5"/>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5"/>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5"/>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65"/>
          <p:cNvGrpSpPr/>
          <p:nvPr/>
        </p:nvGrpSpPr>
        <p:grpSpPr>
          <a:xfrm>
            <a:off x="7975067" y="2236331"/>
            <a:ext cx="359946" cy="366031"/>
            <a:chOff x="7975067" y="2420906"/>
            <a:chExt cx="359946" cy="366031"/>
          </a:xfrm>
        </p:grpSpPr>
        <p:sp>
          <p:nvSpPr>
            <p:cNvPr id="11435" name="Google Shape;11435;p65"/>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5"/>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5"/>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5"/>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5"/>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5"/>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5"/>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5"/>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5"/>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5"/>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5"/>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5"/>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5"/>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5"/>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5"/>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5"/>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5"/>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5"/>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5"/>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5"/>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5"/>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5"/>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5"/>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5"/>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5"/>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5"/>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5"/>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5"/>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5"/>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5"/>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5"/>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5"/>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5"/>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5"/>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5"/>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5"/>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5"/>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65"/>
          <p:cNvGrpSpPr/>
          <p:nvPr/>
        </p:nvGrpSpPr>
        <p:grpSpPr>
          <a:xfrm>
            <a:off x="5390373" y="2241078"/>
            <a:ext cx="257344" cy="358215"/>
            <a:chOff x="5390373" y="2425653"/>
            <a:chExt cx="257344" cy="358215"/>
          </a:xfrm>
        </p:grpSpPr>
        <p:sp>
          <p:nvSpPr>
            <p:cNvPr id="11473" name="Google Shape;11473;p65"/>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5"/>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5"/>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5"/>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5"/>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5"/>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5"/>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5"/>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5"/>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5"/>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5"/>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5"/>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5"/>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5"/>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5"/>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5"/>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5"/>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5"/>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5"/>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5"/>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5"/>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5"/>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5"/>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5"/>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5"/>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5"/>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5"/>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5"/>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5"/>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5"/>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5"/>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5"/>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65"/>
          <p:cNvGrpSpPr/>
          <p:nvPr/>
        </p:nvGrpSpPr>
        <p:grpSpPr>
          <a:xfrm>
            <a:off x="5364617" y="4123268"/>
            <a:ext cx="285985" cy="322572"/>
            <a:chOff x="5364617" y="4307843"/>
            <a:chExt cx="285985" cy="322572"/>
          </a:xfrm>
        </p:grpSpPr>
        <p:sp>
          <p:nvSpPr>
            <p:cNvPr id="11506" name="Google Shape;11506;p65"/>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5"/>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5"/>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5"/>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5"/>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5"/>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5"/>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5"/>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5"/>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5"/>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5"/>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5"/>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5"/>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5"/>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65"/>
          <p:cNvGrpSpPr/>
          <p:nvPr/>
        </p:nvGrpSpPr>
        <p:grpSpPr>
          <a:xfrm>
            <a:off x="7539428" y="2250572"/>
            <a:ext cx="349980" cy="355697"/>
            <a:chOff x="7539428" y="2435147"/>
            <a:chExt cx="349980" cy="355697"/>
          </a:xfrm>
        </p:grpSpPr>
        <p:sp>
          <p:nvSpPr>
            <p:cNvPr id="11521" name="Google Shape;11521;p65"/>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5"/>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5"/>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5"/>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5"/>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5"/>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5"/>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5"/>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5"/>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5"/>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5"/>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5"/>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5"/>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5"/>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5"/>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5"/>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5"/>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5"/>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5"/>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5"/>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5"/>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5"/>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5"/>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5"/>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5"/>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5"/>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5"/>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5"/>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5"/>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5"/>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5"/>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5"/>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5"/>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5"/>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5"/>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5"/>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5"/>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5"/>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65"/>
          <p:cNvGrpSpPr/>
          <p:nvPr/>
        </p:nvGrpSpPr>
        <p:grpSpPr>
          <a:xfrm>
            <a:off x="6276285" y="4105355"/>
            <a:ext cx="224927" cy="360785"/>
            <a:chOff x="6276285" y="4289930"/>
            <a:chExt cx="224927" cy="360785"/>
          </a:xfrm>
        </p:grpSpPr>
        <p:sp>
          <p:nvSpPr>
            <p:cNvPr id="11560" name="Google Shape;11560;p65"/>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5"/>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5"/>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5"/>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5"/>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65"/>
          <p:cNvGrpSpPr/>
          <p:nvPr/>
        </p:nvGrpSpPr>
        <p:grpSpPr>
          <a:xfrm>
            <a:off x="6650604" y="4158466"/>
            <a:ext cx="356405" cy="278431"/>
            <a:chOff x="6650604" y="4343041"/>
            <a:chExt cx="356405" cy="278431"/>
          </a:xfrm>
        </p:grpSpPr>
        <p:sp>
          <p:nvSpPr>
            <p:cNvPr id="11566" name="Google Shape;11566;p65"/>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5"/>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5"/>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5"/>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5"/>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5"/>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5"/>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5"/>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5"/>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5"/>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5"/>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5"/>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5"/>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5"/>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5"/>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5"/>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5"/>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5"/>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5"/>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5"/>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5"/>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5"/>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65"/>
          <p:cNvGrpSpPr/>
          <p:nvPr/>
        </p:nvGrpSpPr>
        <p:grpSpPr>
          <a:xfrm>
            <a:off x="5787274" y="4124003"/>
            <a:ext cx="322572" cy="321208"/>
            <a:chOff x="5787274" y="4308578"/>
            <a:chExt cx="322572" cy="321208"/>
          </a:xfrm>
        </p:grpSpPr>
        <p:sp>
          <p:nvSpPr>
            <p:cNvPr id="11589" name="Google Shape;11589;p65"/>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5"/>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5"/>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5"/>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5"/>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5"/>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5"/>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5"/>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5"/>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5"/>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5"/>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5"/>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5"/>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5"/>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5"/>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4" name="Google Shape;11604;p65"/>
          <p:cNvGrpSpPr/>
          <p:nvPr/>
        </p:nvGrpSpPr>
        <p:grpSpPr>
          <a:xfrm>
            <a:off x="7139485" y="4105093"/>
            <a:ext cx="253200" cy="360418"/>
            <a:chOff x="7139485" y="4289668"/>
            <a:chExt cx="253200" cy="360418"/>
          </a:xfrm>
        </p:grpSpPr>
        <p:sp>
          <p:nvSpPr>
            <p:cNvPr id="11605" name="Google Shape;11605;p65"/>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5"/>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5"/>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5"/>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5"/>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5"/>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5"/>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5"/>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5"/>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5"/>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5"/>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5"/>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5"/>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5"/>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5"/>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5"/>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5"/>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5"/>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5"/>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5"/>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5"/>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65"/>
          <p:cNvGrpSpPr/>
          <p:nvPr/>
        </p:nvGrpSpPr>
        <p:grpSpPr>
          <a:xfrm>
            <a:off x="7579687" y="4104961"/>
            <a:ext cx="253174" cy="360549"/>
            <a:chOff x="7579687" y="4289536"/>
            <a:chExt cx="253174" cy="360549"/>
          </a:xfrm>
        </p:grpSpPr>
        <p:sp>
          <p:nvSpPr>
            <p:cNvPr id="11627" name="Google Shape;11627;p65"/>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5"/>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5"/>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5"/>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5"/>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5"/>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5"/>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5"/>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5"/>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5"/>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5"/>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5"/>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5"/>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5"/>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5"/>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5"/>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5"/>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5"/>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5"/>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5"/>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5"/>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5"/>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65"/>
          <p:cNvGrpSpPr/>
          <p:nvPr/>
        </p:nvGrpSpPr>
        <p:grpSpPr>
          <a:xfrm>
            <a:off x="4905872" y="2723192"/>
            <a:ext cx="362857" cy="362726"/>
            <a:chOff x="4905872" y="2907767"/>
            <a:chExt cx="362857" cy="362726"/>
          </a:xfrm>
        </p:grpSpPr>
        <p:sp>
          <p:nvSpPr>
            <p:cNvPr id="11650" name="Google Shape;11650;p65"/>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5"/>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5"/>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5"/>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5"/>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5"/>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5"/>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5"/>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5"/>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5"/>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5"/>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5"/>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5"/>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5"/>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5"/>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5"/>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5"/>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5"/>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5"/>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5"/>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5"/>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5"/>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5"/>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5"/>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5"/>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5"/>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5"/>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5"/>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5"/>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5"/>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5"/>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5"/>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5"/>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5"/>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5"/>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5"/>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5"/>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5"/>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5"/>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5"/>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5"/>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5"/>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5"/>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5"/>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65"/>
          <p:cNvGrpSpPr/>
          <p:nvPr/>
        </p:nvGrpSpPr>
        <p:grpSpPr>
          <a:xfrm>
            <a:off x="5816176" y="2723061"/>
            <a:ext cx="294823" cy="362831"/>
            <a:chOff x="5816176" y="2907636"/>
            <a:chExt cx="294823" cy="362831"/>
          </a:xfrm>
        </p:grpSpPr>
        <p:sp>
          <p:nvSpPr>
            <p:cNvPr id="11695" name="Google Shape;11695;p65"/>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5"/>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5"/>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5"/>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5"/>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5"/>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5"/>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5"/>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5"/>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5"/>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5"/>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5"/>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5"/>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5"/>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5"/>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5"/>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5"/>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5"/>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5"/>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5"/>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5"/>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5"/>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5"/>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5"/>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5"/>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5"/>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5"/>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5"/>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5"/>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5"/>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5"/>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5"/>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5"/>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5"/>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5"/>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5"/>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5"/>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5"/>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5"/>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5"/>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5"/>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5"/>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5"/>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5"/>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5"/>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5"/>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5"/>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5"/>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5"/>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5"/>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5"/>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65"/>
          <p:cNvGrpSpPr/>
          <p:nvPr/>
        </p:nvGrpSpPr>
        <p:grpSpPr>
          <a:xfrm>
            <a:off x="6220132" y="2771398"/>
            <a:ext cx="362726" cy="266183"/>
            <a:chOff x="6220132" y="2955973"/>
            <a:chExt cx="362726" cy="266183"/>
          </a:xfrm>
        </p:grpSpPr>
        <p:sp>
          <p:nvSpPr>
            <p:cNvPr id="11747" name="Google Shape;11747;p65"/>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5"/>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5"/>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5"/>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5"/>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5"/>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5"/>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5"/>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5"/>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5"/>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5"/>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5"/>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5"/>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5"/>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5"/>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5"/>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5"/>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5"/>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5"/>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5"/>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5"/>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5"/>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5"/>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5"/>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5"/>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5"/>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5"/>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5"/>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5" name="Google Shape;11775;p65"/>
          <p:cNvSpPr/>
          <p:nvPr/>
        </p:nvSpPr>
        <p:spPr>
          <a:xfrm>
            <a:off x="6663482" y="3012822"/>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5"/>
          <p:cNvSpPr/>
          <p:nvPr/>
        </p:nvSpPr>
        <p:spPr>
          <a:xfrm>
            <a:off x="6692253" y="3041226"/>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7" name="Google Shape;11777;p65"/>
          <p:cNvGrpSpPr/>
          <p:nvPr/>
        </p:nvGrpSpPr>
        <p:grpSpPr>
          <a:xfrm>
            <a:off x="6658158" y="2734417"/>
            <a:ext cx="362857" cy="340276"/>
            <a:chOff x="6658158" y="2918992"/>
            <a:chExt cx="362857" cy="340276"/>
          </a:xfrm>
        </p:grpSpPr>
        <p:sp>
          <p:nvSpPr>
            <p:cNvPr id="11778" name="Google Shape;11778;p65"/>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5"/>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5"/>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5"/>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5"/>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5"/>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5"/>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5"/>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5"/>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5"/>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5"/>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5"/>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5"/>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5"/>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5"/>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5"/>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5"/>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5"/>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5"/>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5"/>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65"/>
          <p:cNvGrpSpPr/>
          <p:nvPr/>
        </p:nvGrpSpPr>
        <p:grpSpPr>
          <a:xfrm>
            <a:off x="7972418" y="2723061"/>
            <a:ext cx="362726" cy="362857"/>
            <a:chOff x="7972418" y="2907636"/>
            <a:chExt cx="362726" cy="362857"/>
          </a:xfrm>
        </p:grpSpPr>
        <p:sp>
          <p:nvSpPr>
            <p:cNvPr id="11799" name="Google Shape;11799;p65"/>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5"/>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5"/>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5"/>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5"/>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5"/>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5"/>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5"/>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5"/>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5"/>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5"/>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5"/>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5"/>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5"/>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5"/>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5"/>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5"/>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5"/>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5"/>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5"/>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5"/>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5"/>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5"/>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5"/>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5"/>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5"/>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5"/>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5"/>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5"/>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5"/>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5"/>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5"/>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5"/>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5"/>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5"/>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5"/>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5"/>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5"/>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5"/>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5"/>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5"/>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5"/>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5"/>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5"/>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5"/>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5"/>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5"/>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65"/>
          <p:cNvGrpSpPr/>
          <p:nvPr/>
        </p:nvGrpSpPr>
        <p:grpSpPr>
          <a:xfrm>
            <a:off x="8040058" y="3621746"/>
            <a:ext cx="301275" cy="365480"/>
            <a:chOff x="8040058" y="3806321"/>
            <a:chExt cx="301275" cy="365480"/>
          </a:xfrm>
        </p:grpSpPr>
        <p:sp>
          <p:nvSpPr>
            <p:cNvPr id="11847" name="Google Shape;11847;p65"/>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5"/>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5"/>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5"/>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5"/>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5"/>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5"/>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5"/>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5"/>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5"/>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5"/>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65"/>
          <p:cNvGrpSpPr/>
          <p:nvPr/>
        </p:nvGrpSpPr>
        <p:grpSpPr>
          <a:xfrm>
            <a:off x="4895276" y="4113826"/>
            <a:ext cx="345941" cy="342190"/>
            <a:chOff x="4895276" y="4298401"/>
            <a:chExt cx="345941" cy="342190"/>
          </a:xfrm>
        </p:grpSpPr>
        <p:sp>
          <p:nvSpPr>
            <p:cNvPr id="11859" name="Google Shape;11859;p65"/>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5"/>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5"/>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5"/>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5"/>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5"/>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5"/>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5"/>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5"/>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5"/>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5"/>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5"/>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5"/>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5"/>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5"/>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5"/>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5"/>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5"/>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5"/>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65"/>
          <p:cNvGrpSpPr/>
          <p:nvPr/>
        </p:nvGrpSpPr>
        <p:grpSpPr>
          <a:xfrm>
            <a:off x="7949705" y="4128435"/>
            <a:ext cx="382528" cy="340669"/>
            <a:chOff x="7949705" y="4313010"/>
            <a:chExt cx="382528" cy="340669"/>
          </a:xfrm>
        </p:grpSpPr>
        <p:sp>
          <p:nvSpPr>
            <p:cNvPr id="11879" name="Google Shape;11879;p65"/>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5"/>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5"/>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5"/>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5"/>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5"/>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5"/>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5"/>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5"/>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5"/>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5"/>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5"/>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5"/>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5"/>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5"/>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65"/>
          <p:cNvGrpSpPr/>
          <p:nvPr/>
        </p:nvGrpSpPr>
        <p:grpSpPr>
          <a:xfrm>
            <a:off x="4884418" y="1795001"/>
            <a:ext cx="404008" cy="365664"/>
            <a:chOff x="4884418" y="1979576"/>
            <a:chExt cx="404008" cy="365664"/>
          </a:xfrm>
        </p:grpSpPr>
        <p:sp>
          <p:nvSpPr>
            <p:cNvPr id="11895" name="Google Shape;11895;p65"/>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5"/>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5"/>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5"/>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5"/>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5"/>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5"/>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5"/>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5"/>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5"/>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65"/>
          <p:cNvGrpSpPr/>
          <p:nvPr/>
        </p:nvGrpSpPr>
        <p:grpSpPr>
          <a:xfrm>
            <a:off x="6678877" y="3220387"/>
            <a:ext cx="304029" cy="322572"/>
            <a:chOff x="6678877" y="3404962"/>
            <a:chExt cx="304029" cy="322572"/>
          </a:xfrm>
        </p:grpSpPr>
        <p:sp>
          <p:nvSpPr>
            <p:cNvPr id="11906" name="Google Shape;11906;p65"/>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5"/>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5"/>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5"/>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5"/>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5"/>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5"/>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5"/>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5"/>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5"/>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5"/>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5"/>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5"/>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5"/>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5"/>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5"/>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5"/>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5"/>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5"/>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5"/>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5"/>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5"/>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5"/>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5"/>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5"/>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5"/>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5"/>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5"/>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5"/>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5"/>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5"/>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5"/>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5"/>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5"/>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5"/>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5"/>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65"/>
          <p:cNvGrpSpPr/>
          <p:nvPr/>
        </p:nvGrpSpPr>
        <p:grpSpPr>
          <a:xfrm>
            <a:off x="7083725" y="2713094"/>
            <a:ext cx="387721" cy="382790"/>
            <a:chOff x="7083725" y="2897669"/>
            <a:chExt cx="387721" cy="382790"/>
          </a:xfrm>
        </p:grpSpPr>
        <p:sp>
          <p:nvSpPr>
            <p:cNvPr id="11943" name="Google Shape;11943;p65"/>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5"/>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5"/>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5"/>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5"/>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5"/>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5"/>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5"/>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5"/>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5"/>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5"/>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5"/>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5"/>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5"/>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5"/>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5"/>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65"/>
          <p:cNvGrpSpPr/>
          <p:nvPr/>
        </p:nvGrpSpPr>
        <p:grpSpPr>
          <a:xfrm>
            <a:off x="7539926" y="2723166"/>
            <a:ext cx="351501" cy="362726"/>
            <a:chOff x="7539926" y="2907741"/>
            <a:chExt cx="351501" cy="362726"/>
          </a:xfrm>
        </p:grpSpPr>
        <p:sp>
          <p:nvSpPr>
            <p:cNvPr id="11960" name="Google Shape;11960;p65"/>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5"/>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5"/>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5"/>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5"/>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5"/>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5"/>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5"/>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5"/>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5"/>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5"/>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5"/>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5"/>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5"/>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5"/>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5"/>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5"/>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5"/>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5"/>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5"/>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5"/>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5"/>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5"/>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5"/>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5"/>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5"/>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5"/>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5"/>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5"/>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5"/>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5"/>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5"/>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5"/>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5"/>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5"/>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5"/>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5"/>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7" name="Google Shape;11997;p65"/>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998" name="Google Shape;11998;p65"/>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02" name="Shape 12002"/>
        <p:cNvGrpSpPr/>
        <p:nvPr/>
      </p:nvGrpSpPr>
      <p:grpSpPr>
        <a:xfrm>
          <a:off x="0" y="0"/>
          <a:ext cx="0" cy="0"/>
          <a:chOff x="0" y="0"/>
          <a:chExt cx="0" cy="0"/>
        </a:xfrm>
      </p:grpSpPr>
      <p:grpSp>
        <p:nvGrpSpPr>
          <p:cNvPr id="12003" name="Google Shape;12003;p66"/>
          <p:cNvGrpSpPr/>
          <p:nvPr/>
        </p:nvGrpSpPr>
        <p:grpSpPr>
          <a:xfrm>
            <a:off x="1770285" y="3182228"/>
            <a:ext cx="294160" cy="358367"/>
            <a:chOff x="1770285" y="3381478"/>
            <a:chExt cx="294160" cy="358367"/>
          </a:xfrm>
        </p:grpSpPr>
        <p:sp>
          <p:nvSpPr>
            <p:cNvPr id="12004" name="Google Shape;12004;p66"/>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6"/>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6"/>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6"/>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6"/>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6"/>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6"/>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6"/>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6"/>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6"/>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6"/>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6"/>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6"/>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6"/>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6"/>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6"/>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66"/>
          <p:cNvGrpSpPr/>
          <p:nvPr/>
        </p:nvGrpSpPr>
        <p:grpSpPr>
          <a:xfrm>
            <a:off x="3563273" y="1339872"/>
            <a:ext cx="333198" cy="312146"/>
            <a:chOff x="3563273" y="1539122"/>
            <a:chExt cx="333198" cy="312146"/>
          </a:xfrm>
        </p:grpSpPr>
        <p:sp>
          <p:nvSpPr>
            <p:cNvPr id="12021" name="Google Shape;12021;p66"/>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6"/>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6"/>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6"/>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6"/>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6"/>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6"/>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6"/>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6"/>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6"/>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6"/>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6"/>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6"/>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6"/>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6"/>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6"/>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66"/>
          <p:cNvGrpSpPr/>
          <p:nvPr/>
        </p:nvGrpSpPr>
        <p:grpSpPr>
          <a:xfrm>
            <a:off x="2642986" y="2256540"/>
            <a:ext cx="358813" cy="323996"/>
            <a:chOff x="2642986" y="2455790"/>
            <a:chExt cx="358813" cy="323996"/>
          </a:xfrm>
        </p:grpSpPr>
        <p:sp>
          <p:nvSpPr>
            <p:cNvPr id="12038" name="Google Shape;12038;p66"/>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6"/>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6"/>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6"/>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6"/>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6"/>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6"/>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6"/>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6"/>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6"/>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6"/>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6"/>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6"/>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6"/>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6"/>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6"/>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6"/>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6"/>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6"/>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6"/>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6"/>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66"/>
          <p:cNvGrpSpPr/>
          <p:nvPr/>
        </p:nvGrpSpPr>
        <p:grpSpPr>
          <a:xfrm>
            <a:off x="4023495" y="3590172"/>
            <a:ext cx="346517" cy="358393"/>
            <a:chOff x="4023495" y="3789422"/>
            <a:chExt cx="346517" cy="358393"/>
          </a:xfrm>
        </p:grpSpPr>
        <p:sp>
          <p:nvSpPr>
            <p:cNvPr id="12060" name="Google Shape;12060;p66"/>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6"/>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6"/>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6"/>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6"/>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6"/>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6"/>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6"/>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6"/>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6"/>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6"/>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66"/>
          <p:cNvGrpSpPr/>
          <p:nvPr/>
        </p:nvGrpSpPr>
        <p:grpSpPr>
          <a:xfrm>
            <a:off x="2189266" y="1788558"/>
            <a:ext cx="365341" cy="358813"/>
            <a:chOff x="2189266" y="1987808"/>
            <a:chExt cx="365341" cy="358813"/>
          </a:xfrm>
        </p:grpSpPr>
        <p:sp>
          <p:nvSpPr>
            <p:cNvPr id="12072" name="Google Shape;12072;p66"/>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6"/>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6"/>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6"/>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6"/>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6"/>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6"/>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6"/>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6"/>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6"/>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6"/>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6"/>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6"/>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6"/>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6"/>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66"/>
          <p:cNvGrpSpPr/>
          <p:nvPr/>
        </p:nvGrpSpPr>
        <p:grpSpPr>
          <a:xfrm>
            <a:off x="863290" y="2701556"/>
            <a:ext cx="273029" cy="358393"/>
            <a:chOff x="863290" y="2900806"/>
            <a:chExt cx="273029" cy="358393"/>
          </a:xfrm>
        </p:grpSpPr>
        <p:sp>
          <p:nvSpPr>
            <p:cNvPr id="12088" name="Google Shape;12088;p66"/>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6"/>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6"/>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6"/>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6"/>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6"/>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6"/>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6"/>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6"/>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6"/>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6"/>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6"/>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6"/>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6"/>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6"/>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66"/>
          <p:cNvGrpSpPr/>
          <p:nvPr/>
        </p:nvGrpSpPr>
        <p:grpSpPr>
          <a:xfrm>
            <a:off x="3087268" y="2269964"/>
            <a:ext cx="358367" cy="297097"/>
            <a:chOff x="3087268" y="2469214"/>
            <a:chExt cx="358367" cy="297097"/>
          </a:xfrm>
        </p:grpSpPr>
        <p:sp>
          <p:nvSpPr>
            <p:cNvPr id="12104" name="Google Shape;12104;p66"/>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6"/>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6"/>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6"/>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6"/>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6"/>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6"/>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6"/>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6"/>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6"/>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6"/>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6"/>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6"/>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6"/>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6"/>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6"/>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6"/>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6"/>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6"/>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6"/>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6"/>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6"/>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6"/>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6"/>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6"/>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6"/>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6"/>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6"/>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6"/>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66"/>
          <p:cNvGrpSpPr/>
          <p:nvPr/>
        </p:nvGrpSpPr>
        <p:grpSpPr>
          <a:xfrm>
            <a:off x="2198600" y="2245555"/>
            <a:ext cx="363506" cy="345914"/>
            <a:chOff x="2198600" y="2444805"/>
            <a:chExt cx="363506" cy="345914"/>
          </a:xfrm>
        </p:grpSpPr>
        <p:sp>
          <p:nvSpPr>
            <p:cNvPr id="12134" name="Google Shape;12134;p66"/>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6"/>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6"/>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6"/>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6"/>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6"/>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6"/>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6"/>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6"/>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6"/>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6"/>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6"/>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6"/>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6"/>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6"/>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6"/>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6"/>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6"/>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6"/>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6"/>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6"/>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6"/>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6"/>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6"/>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66"/>
          <p:cNvGrpSpPr/>
          <p:nvPr/>
        </p:nvGrpSpPr>
        <p:grpSpPr>
          <a:xfrm>
            <a:off x="3982779" y="2701583"/>
            <a:ext cx="361251" cy="358341"/>
            <a:chOff x="3982779" y="2900833"/>
            <a:chExt cx="361251" cy="358341"/>
          </a:xfrm>
        </p:grpSpPr>
        <p:sp>
          <p:nvSpPr>
            <p:cNvPr id="12159" name="Google Shape;12159;p66"/>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6"/>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6"/>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6"/>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6"/>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6"/>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6"/>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6"/>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6"/>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6"/>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6"/>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6"/>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6"/>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6"/>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6"/>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6"/>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66"/>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6"/>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6"/>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6"/>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6"/>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6"/>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6"/>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6"/>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6"/>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66"/>
          <p:cNvGrpSpPr/>
          <p:nvPr/>
        </p:nvGrpSpPr>
        <p:grpSpPr>
          <a:xfrm>
            <a:off x="3531550" y="2701687"/>
            <a:ext cx="358288" cy="358262"/>
            <a:chOff x="3531550" y="2900937"/>
            <a:chExt cx="358288" cy="358262"/>
          </a:xfrm>
        </p:grpSpPr>
        <p:sp>
          <p:nvSpPr>
            <p:cNvPr id="12185" name="Google Shape;12185;p66"/>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6"/>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6"/>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6"/>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6"/>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6"/>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6"/>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6"/>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6"/>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6"/>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6"/>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6"/>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6"/>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6"/>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6"/>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6"/>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6"/>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6"/>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6"/>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6"/>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6"/>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6"/>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6"/>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6"/>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6"/>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6"/>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6"/>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6"/>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3" name="Google Shape;12213;p66"/>
          <p:cNvGrpSpPr/>
          <p:nvPr/>
        </p:nvGrpSpPr>
        <p:grpSpPr>
          <a:xfrm>
            <a:off x="877343" y="1316696"/>
            <a:ext cx="334824" cy="358393"/>
            <a:chOff x="877343" y="1515946"/>
            <a:chExt cx="334824" cy="358393"/>
          </a:xfrm>
        </p:grpSpPr>
        <p:sp>
          <p:nvSpPr>
            <p:cNvPr id="12214" name="Google Shape;12214;p66"/>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6"/>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6"/>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6"/>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6"/>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6"/>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6"/>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6"/>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6"/>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6"/>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6"/>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6"/>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66"/>
          <p:cNvGrpSpPr/>
          <p:nvPr/>
        </p:nvGrpSpPr>
        <p:grpSpPr>
          <a:xfrm>
            <a:off x="2198521" y="3182228"/>
            <a:ext cx="333959" cy="358341"/>
            <a:chOff x="2198521" y="3381478"/>
            <a:chExt cx="333959" cy="358341"/>
          </a:xfrm>
        </p:grpSpPr>
        <p:sp>
          <p:nvSpPr>
            <p:cNvPr id="12227" name="Google Shape;12227;p66"/>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6"/>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6"/>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6"/>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6"/>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6"/>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6"/>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66"/>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6"/>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6"/>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6"/>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66"/>
          <p:cNvGrpSpPr/>
          <p:nvPr/>
        </p:nvGrpSpPr>
        <p:grpSpPr>
          <a:xfrm>
            <a:off x="2224450" y="3640982"/>
            <a:ext cx="358367" cy="303966"/>
            <a:chOff x="2224450" y="3840232"/>
            <a:chExt cx="358367" cy="303966"/>
          </a:xfrm>
        </p:grpSpPr>
        <p:sp>
          <p:nvSpPr>
            <p:cNvPr id="12239" name="Google Shape;12239;p66"/>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6"/>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6"/>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6"/>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6"/>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6"/>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6"/>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6"/>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6"/>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66"/>
          <p:cNvGrpSpPr/>
          <p:nvPr/>
        </p:nvGrpSpPr>
        <p:grpSpPr>
          <a:xfrm>
            <a:off x="1741498" y="1817922"/>
            <a:ext cx="361723" cy="299587"/>
            <a:chOff x="1741498" y="2017172"/>
            <a:chExt cx="361723" cy="299587"/>
          </a:xfrm>
        </p:grpSpPr>
        <p:sp>
          <p:nvSpPr>
            <p:cNvPr id="12249" name="Google Shape;12249;p66"/>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6"/>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6"/>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6"/>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6"/>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6"/>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6"/>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6"/>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6"/>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6"/>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6"/>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6"/>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6"/>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66"/>
          <p:cNvGrpSpPr/>
          <p:nvPr/>
        </p:nvGrpSpPr>
        <p:grpSpPr>
          <a:xfrm>
            <a:off x="1767715" y="3613820"/>
            <a:ext cx="366258" cy="357371"/>
            <a:chOff x="1767715" y="3813070"/>
            <a:chExt cx="366258" cy="357371"/>
          </a:xfrm>
        </p:grpSpPr>
        <p:sp>
          <p:nvSpPr>
            <p:cNvPr id="12263" name="Google Shape;12263;p66"/>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6"/>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6"/>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6"/>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6"/>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6"/>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6"/>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6"/>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6"/>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6"/>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6"/>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6"/>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6"/>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6"/>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6"/>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66"/>
          <p:cNvGrpSpPr/>
          <p:nvPr/>
        </p:nvGrpSpPr>
        <p:grpSpPr>
          <a:xfrm>
            <a:off x="2672770" y="3613820"/>
            <a:ext cx="358315" cy="358393"/>
            <a:chOff x="2672770" y="3813070"/>
            <a:chExt cx="358315" cy="358393"/>
          </a:xfrm>
        </p:grpSpPr>
        <p:sp>
          <p:nvSpPr>
            <p:cNvPr id="12279" name="Google Shape;12279;p66"/>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6"/>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6"/>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6"/>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6"/>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6"/>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6"/>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6"/>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6"/>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6"/>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6"/>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6"/>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6"/>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6"/>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6"/>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6"/>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6"/>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6"/>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66"/>
          <p:cNvGrpSpPr/>
          <p:nvPr/>
        </p:nvGrpSpPr>
        <p:grpSpPr>
          <a:xfrm>
            <a:off x="3577902" y="3613768"/>
            <a:ext cx="346962" cy="358393"/>
            <a:chOff x="3577903" y="3813018"/>
            <a:chExt cx="346962" cy="358393"/>
          </a:xfrm>
        </p:grpSpPr>
        <p:sp>
          <p:nvSpPr>
            <p:cNvPr id="12298" name="Google Shape;12298;p66"/>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6"/>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6"/>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6"/>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6"/>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6"/>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6"/>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6"/>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6"/>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6"/>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6"/>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6"/>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66"/>
          <p:cNvGrpSpPr/>
          <p:nvPr/>
        </p:nvGrpSpPr>
        <p:grpSpPr>
          <a:xfrm>
            <a:off x="1783865" y="1317272"/>
            <a:ext cx="337000" cy="357816"/>
            <a:chOff x="1783865" y="1516522"/>
            <a:chExt cx="337000" cy="357816"/>
          </a:xfrm>
        </p:grpSpPr>
        <p:sp>
          <p:nvSpPr>
            <p:cNvPr id="12311" name="Google Shape;12311;p66"/>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6"/>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6"/>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6"/>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6"/>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6"/>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6"/>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6"/>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6"/>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6"/>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6"/>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6"/>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6"/>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6"/>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6"/>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6"/>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6"/>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6"/>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6"/>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66"/>
          <p:cNvGrpSpPr/>
          <p:nvPr/>
        </p:nvGrpSpPr>
        <p:grpSpPr>
          <a:xfrm>
            <a:off x="848975" y="1819469"/>
            <a:ext cx="361487" cy="296389"/>
            <a:chOff x="848975" y="2018719"/>
            <a:chExt cx="361487" cy="296389"/>
          </a:xfrm>
        </p:grpSpPr>
        <p:sp>
          <p:nvSpPr>
            <p:cNvPr id="12331" name="Google Shape;12331;p66"/>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6"/>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6"/>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6"/>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6"/>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6"/>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6"/>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6"/>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6"/>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6"/>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6"/>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6"/>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6"/>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66"/>
          <p:cNvGrpSpPr/>
          <p:nvPr/>
        </p:nvGrpSpPr>
        <p:grpSpPr>
          <a:xfrm>
            <a:off x="3078826" y="1815064"/>
            <a:ext cx="374884" cy="305381"/>
            <a:chOff x="3078826" y="2014314"/>
            <a:chExt cx="374884" cy="305381"/>
          </a:xfrm>
        </p:grpSpPr>
        <p:sp>
          <p:nvSpPr>
            <p:cNvPr id="12345" name="Google Shape;12345;p66"/>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6"/>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6"/>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6"/>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6"/>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6"/>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6"/>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6"/>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6"/>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6"/>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6"/>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6"/>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6"/>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66"/>
          <p:cNvGrpSpPr/>
          <p:nvPr/>
        </p:nvGrpSpPr>
        <p:grpSpPr>
          <a:xfrm>
            <a:off x="3531183" y="2239368"/>
            <a:ext cx="359416" cy="358315"/>
            <a:chOff x="3531183" y="2438618"/>
            <a:chExt cx="359416" cy="358315"/>
          </a:xfrm>
        </p:grpSpPr>
        <p:sp>
          <p:nvSpPr>
            <p:cNvPr id="12359" name="Google Shape;12359;p66"/>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6"/>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6"/>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6"/>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6"/>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6"/>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6"/>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6"/>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6"/>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6"/>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6"/>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6"/>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6"/>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6"/>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6"/>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6"/>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6"/>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6"/>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6"/>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6"/>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6"/>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66"/>
          <p:cNvGrpSpPr/>
          <p:nvPr/>
        </p:nvGrpSpPr>
        <p:grpSpPr>
          <a:xfrm>
            <a:off x="1325898" y="3666229"/>
            <a:ext cx="358288" cy="253418"/>
            <a:chOff x="1325898" y="3865479"/>
            <a:chExt cx="358288" cy="253418"/>
          </a:xfrm>
        </p:grpSpPr>
        <p:sp>
          <p:nvSpPr>
            <p:cNvPr id="12381" name="Google Shape;12381;p66"/>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6"/>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6"/>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6"/>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6"/>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6"/>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6"/>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6"/>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66"/>
          <p:cNvGrpSpPr/>
          <p:nvPr/>
        </p:nvGrpSpPr>
        <p:grpSpPr>
          <a:xfrm>
            <a:off x="3121823" y="3613742"/>
            <a:ext cx="354933" cy="358524"/>
            <a:chOff x="3121823" y="3812992"/>
            <a:chExt cx="354933" cy="358524"/>
          </a:xfrm>
        </p:grpSpPr>
        <p:sp>
          <p:nvSpPr>
            <p:cNvPr id="12390" name="Google Shape;12390;p66"/>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6"/>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6"/>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66"/>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6"/>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6"/>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6"/>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6"/>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6"/>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6"/>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6"/>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6"/>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6"/>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6"/>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66"/>
          <p:cNvGrpSpPr/>
          <p:nvPr/>
        </p:nvGrpSpPr>
        <p:grpSpPr>
          <a:xfrm>
            <a:off x="876687" y="3614817"/>
            <a:ext cx="362457" cy="356296"/>
            <a:chOff x="876687" y="3814067"/>
            <a:chExt cx="362457" cy="356296"/>
          </a:xfrm>
        </p:grpSpPr>
        <p:sp>
          <p:nvSpPr>
            <p:cNvPr id="12405" name="Google Shape;12405;p66"/>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6"/>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6"/>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6"/>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6"/>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6"/>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6"/>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6"/>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6"/>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6"/>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6"/>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6"/>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6"/>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6"/>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6"/>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6"/>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6"/>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6"/>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6"/>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6"/>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6"/>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6"/>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6"/>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6"/>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6"/>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6"/>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66"/>
          <p:cNvGrpSpPr/>
          <p:nvPr/>
        </p:nvGrpSpPr>
        <p:grpSpPr>
          <a:xfrm>
            <a:off x="4008787" y="1316696"/>
            <a:ext cx="330734" cy="358367"/>
            <a:chOff x="4008787" y="1515946"/>
            <a:chExt cx="330734" cy="358367"/>
          </a:xfrm>
        </p:grpSpPr>
        <p:sp>
          <p:nvSpPr>
            <p:cNvPr id="12432" name="Google Shape;12432;p66"/>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6"/>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6"/>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6"/>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6"/>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6"/>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6"/>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6"/>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6"/>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6"/>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6"/>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6"/>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6"/>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6"/>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6"/>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66"/>
          <p:cNvGrpSpPr/>
          <p:nvPr/>
        </p:nvGrpSpPr>
        <p:grpSpPr>
          <a:xfrm>
            <a:off x="3962539" y="2309185"/>
            <a:ext cx="378502" cy="218470"/>
            <a:chOff x="3962539" y="2508435"/>
            <a:chExt cx="378502" cy="218470"/>
          </a:xfrm>
        </p:grpSpPr>
        <p:sp>
          <p:nvSpPr>
            <p:cNvPr id="12448" name="Google Shape;12448;p66"/>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6"/>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6"/>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6"/>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6"/>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6"/>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6"/>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66"/>
          <p:cNvGrpSpPr/>
          <p:nvPr/>
        </p:nvGrpSpPr>
        <p:grpSpPr>
          <a:xfrm>
            <a:off x="2241439" y="2701687"/>
            <a:ext cx="225811" cy="358262"/>
            <a:chOff x="2241439" y="2900937"/>
            <a:chExt cx="225811" cy="358262"/>
          </a:xfrm>
        </p:grpSpPr>
        <p:sp>
          <p:nvSpPr>
            <p:cNvPr id="12456" name="Google Shape;12456;p66"/>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6"/>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6"/>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6"/>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6"/>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6"/>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6"/>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6"/>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6"/>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6"/>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6"/>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66"/>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6"/>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6"/>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6"/>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6"/>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6"/>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66"/>
          <p:cNvGrpSpPr/>
          <p:nvPr/>
        </p:nvGrpSpPr>
        <p:grpSpPr>
          <a:xfrm>
            <a:off x="3533936" y="3237888"/>
            <a:ext cx="361775" cy="246969"/>
            <a:chOff x="3533936" y="3437138"/>
            <a:chExt cx="361775" cy="246969"/>
          </a:xfrm>
        </p:grpSpPr>
        <p:sp>
          <p:nvSpPr>
            <p:cNvPr id="12474" name="Google Shape;12474;p66"/>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6"/>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6"/>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6"/>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6"/>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6"/>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6"/>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6"/>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6"/>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6"/>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6"/>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5" name="Google Shape;12485;p66"/>
          <p:cNvGrpSpPr/>
          <p:nvPr/>
        </p:nvGrpSpPr>
        <p:grpSpPr>
          <a:xfrm>
            <a:off x="3531838" y="1806202"/>
            <a:ext cx="358288" cy="323209"/>
            <a:chOff x="3531838" y="2005452"/>
            <a:chExt cx="358288" cy="323209"/>
          </a:xfrm>
        </p:grpSpPr>
        <p:sp>
          <p:nvSpPr>
            <p:cNvPr id="12486" name="Google Shape;12486;p66"/>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6"/>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6"/>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6"/>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6"/>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6"/>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6"/>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6"/>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6"/>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6"/>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6"/>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6"/>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6"/>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66"/>
          <p:cNvGrpSpPr/>
          <p:nvPr/>
        </p:nvGrpSpPr>
        <p:grpSpPr>
          <a:xfrm>
            <a:off x="3136452" y="1316696"/>
            <a:ext cx="297988" cy="358393"/>
            <a:chOff x="3136452" y="1515946"/>
            <a:chExt cx="297988" cy="358393"/>
          </a:xfrm>
        </p:grpSpPr>
        <p:sp>
          <p:nvSpPr>
            <p:cNvPr id="12500" name="Google Shape;12500;p66"/>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6"/>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6"/>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6"/>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6"/>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6"/>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6"/>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6"/>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6"/>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6"/>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6"/>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6"/>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66"/>
          <p:cNvGrpSpPr/>
          <p:nvPr/>
        </p:nvGrpSpPr>
        <p:grpSpPr>
          <a:xfrm>
            <a:off x="2674893" y="1316696"/>
            <a:ext cx="332254" cy="358393"/>
            <a:chOff x="2674893" y="1515946"/>
            <a:chExt cx="332254" cy="358393"/>
          </a:xfrm>
        </p:grpSpPr>
        <p:sp>
          <p:nvSpPr>
            <p:cNvPr id="12513" name="Google Shape;12513;p66"/>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6"/>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6"/>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6"/>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6"/>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6"/>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6"/>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6"/>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6"/>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6"/>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6"/>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66"/>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6"/>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6"/>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6"/>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6"/>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6"/>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6"/>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6"/>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6"/>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6"/>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6"/>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66"/>
          <p:cNvGrpSpPr/>
          <p:nvPr/>
        </p:nvGrpSpPr>
        <p:grpSpPr>
          <a:xfrm>
            <a:off x="1753768" y="2239263"/>
            <a:ext cx="358839" cy="358419"/>
            <a:chOff x="1753768" y="2438513"/>
            <a:chExt cx="358839" cy="358419"/>
          </a:xfrm>
        </p:grpSpPr>
        <p:sp>
          <p:nvSpPr>
            <p:cNvPr id="12536" name="Google Shape;12536;p66"/>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6"/>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6"/>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6"/>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6"/>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6"/>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6"/>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6"/>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6"/>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66"/>
          <p:cNvGrpSpPr/>
          <p:nvPr/>
        </p:nvGrpSpPr>
        <p:grpSpPr>
          <a:xfrm>
            <a:off x="2246840" y="1316722"/>
            <a:ext cx="301423" cy="358367"/>
            <a:chOff x="2246840" y="1515972"/>
            <a:chExt cx="301423" cy="358367"/>
          </a:xfrm>
        </p:grpSpPr>
        <p:sp>
          <p:nvSpPr>
            <p:cNvPr id="12546" name="Google Shape;12546;p66"/>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6"/>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6"/>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6"/>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6"/>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6"/>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6"/>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6"/>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6"/>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6"/>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6"/>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6"/>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6"/>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66"/>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6"/>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6"/>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6"/>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6"/>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6"/>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6"/>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66"/>
          <p:cNvGrpSpPr/>
          <p:nvPr/>
        </p:nvGrpSpPr>
        <p:grpSpPr>
          <a:xfrm>
            <a:off x="2703575" y="4087256"/>
            <a:ext cx="339097" cy="358446"/>
            <a:chOff x="2703575" y="4286506"/>
            <a:chExt cx="339097" cy="358446"/>
          </a:xfrm>
        </p:grpSpPr>
        <p:sp>
          <p:nvSpPr>
            <p:cNvPr id="12567" name="Google Shape;12567;p66"/>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6"/>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6"/>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6"/>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6"/>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6"/>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6"/>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6"/>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6"/>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6"/>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6"/>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66"/>
          <p:cNvGrpSpPr/>
          <p:nvPr/>
        </p:nvGrpSpPr>
        <p:grpSpPr>
          <a:xfrm>
            <a:off x="2638346" y="1806281"/>
            <a:ext cx="358551" cy="322869"/>
            <a:chOff x="2638346" y="2005531"/>
            <a:chExt cx="358551" cy="322869"/>
          </a:xfrm>
        </p:grpSpPr>
        <p:sp>
          <p:nvSpPr>
            <p:cNvPr id="12579" name="Google Shape;12579;p66"/>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6"/>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6"/>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6"/>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6"/>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6"/>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6"/>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6"/>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6"/>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6"/>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6"/>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6"/>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6"/>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6"/>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6"/>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6"/>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66"/>
          <p:cNvGrpSpPr/>
          <p:nvPr/>
        </p:nvGrpSpPr>
        <p:grpSpPr>
          <a:xfrm>
            <a:off x="2695605" y="2701583"/>
            <a:ext cx="221826" cy="358419"/>
            <a:chOff x="2695605" y="2900833"/>
            <a:chExt cx="221826" cy="358419"/>
          </a:xfrm>
        </p:grpSpPr>
        <p:sp>
          <p:nvSpPr>
            <p:cNvPr id="12596" name="Google Shape;12596;p66"/>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6"/>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6"/>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6"/>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6"/>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6"/>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6"/>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6"/>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6"/>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6"/>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66"/>
          <p:cNvGrpSpPr/>
          <p:nvPr/>
        </p:nvGrpSpPr>
        <p:grpSpPr>
          <a:xfrm>
            <a:off x="1309564" y="3182254"/>
            <a:ext cx="320509" cy="358341"/>
            <a:chOff x="1309564" y="3381504"/>
            <a:chExt cx="320509" cy="358341"/>
          </a:xfrm>
        </p:grpSpPr>
        <p:sp>
          <p:nvSpPr>
            <p:cNvPr id="12607" name="Google Shape;12607;p66"/>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6"/>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6"/>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6"/>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6"/>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6"/>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6"/>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66"/>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6"/>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6"/>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6"/>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66"/>
          <p:cNvGrpSpPr/>
          <p:nvPr/>
        </p:nvGrpSpPr>
        <p:grpSpPr>
          <a:xfrm>
            <a:off x="1309486" y="2243170"/>
            <a:ext cx="359311" cy="350554"/>
            <a:chOff x="1309486" y="2442420"/>
            <a:chExt cx="359311" cy="350554"/>
          </a:xfrm>
        </p:grpSpPr>
        <p:sp>
          <p:nvSpPr>
            <p:cNvPr id="12619" name="Google Shape;12619;p66"/>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6"/>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6"/>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6"/>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6"/>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6"/>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6"/>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6"/>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6"/>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6"/>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6"/>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6"/>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6"/>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6"/>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6"/>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6"/>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6"/>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6"/>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6"/>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6"/>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6"/>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6"/>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6"/>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6"/>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66"/>
          <p:cNvGrpSpPr/>
          <p:nvPr/>
        </p:nvGrpSpPr>
        <p:grpSpPr>
          <a:xfrm>
            <a:off x="3125755" y="3182254"/>
            <a:ext cx="278115" cy="358341"/>
            <a:chOff x="3125755" y="3381504"/>
            <a:chExt cx="278115" cy="358341"/>
          </a:xfrm>
        </p:grpSpPr>
        <p:sp>
          <p:nvSpPr>
            <p:cNvPr id="12644" name="Google Shape;12644;p66"/>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6"/>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6"/>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6"/>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6"/>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6"/>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6"/>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6"/>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6"/>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6"/>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6"/>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6"/>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6"/>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6"/>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6"/>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66"/>
          <p:cNvGrpSpPr/>
          <p:nvPr/>
        </p:nvGrpSpPr>
        <p:grpSpPr>
          <a:xfrm>
            <a:off x="1298081" y="1797341"/>
            <a:ext cx="358577" cy="341011"/>
            <a:chOff x="1298081" y="1996591"/>
            <a:chExt cx="358577" cy="341011"/>
          </a:xfrm>
        </p:grpSpPr>
        <p:sp>
          <p:nvSpPr>
            <p:cNvPr id="12660" name="Google Shape;12660;p66"/>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6"/>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6"/>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6"/>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6"/>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6"/>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6"/>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6"/>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6"/>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6"/>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6"/>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6"/>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6"/>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6"/>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6"/>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6"/>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66"/>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6"/>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6"/>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6"/>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6"/>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66"/>
          <p:cNvGrpSpPr/>
          <p:nvPr/>
        </p:nvGrpSpPr>
        <p:grpSpPr>
          <a:xfrm>
            <a:off x="3985322" y="3188153"/>
            <a:ext cx="358682" cy="346386"/>
            <a:chOff x="3985322" y="3387403"/>
            <a:chExt cx="358682" cy="346386"/>
          </a:xfrm>
        </p:grpSpPr>
        <p:sp>
          <p:nvSpPr>
            <p:cNvPr id="12682" name="Google Shape;12682;p66"/>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6"/>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6"/>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6"/>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6"/>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6"/>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6"/>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6"/>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6"/>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6"/>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6"/>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6"/>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6"/>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6"/>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6"/>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6"/>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6"/>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66"/>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6"/>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6"/>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66"/>
          <p:cNvGrpSpPr/>
          <p:nvPr/>
        </p:nvGrpSpPr>
        <p:grpSpPr>
          <a:xfrm>
            <a:off x="2162341" y="4087361"/>
            <a:ext cx="351341" cy="358262"/>
            <a:chOff x="2162341" y="4286611"/>
            <a:chExt cx="351341" cy="358262"/>
          </a:xfrm>
        </p:grpSpPr>
        <p:sp>
          <p:nvSpPr>
            <p:cNvPr id="12703" name="Google Shape;12703;p66"/>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6"/>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6"/>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6"/>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6"/>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6"/>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6"/>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6"/>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6"/>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66"/>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6"/>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66"/>
          <p:cNvGrpSpPr/>
          <p:nvPr/>
        </p:nvGrpSpPr>
        <p:grpSpPr>
          <a:xfrm>
            <a:off x="869949" y="3182228"/>
            <a:ext cx="303389" cy="358472"/>
            <a:chOff x="869949" y="3381478"/>
            <a:chExt cx="303389" cy="358472"/>
          </a:xfrm>
        </p:grpSpPr>
        <p:sp>
          <p:nvSpPr>
            <p:cNvPr id="12715" name="Google Shape;12715;p66"/>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66"/>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6"/>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66"/>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66"/>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6"/>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6"/>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6"/>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66"/>
          <p:cNvGrpSpPr/>
          <p:nvPr/>
        </p:nvGrpSpPr>
        <p:grpSpPr>
          <a:xfrm>
            <a:off x="1772461" y="2701583"/>
            <a:ext cx="261729" cy="358393"/>
            <a:chOff x="1772461" y="2900833"/>
            <a:chExt cx="261729" cy="358393"/>
          </a:xfrm>
        </p:grpSpPr>
        <p:sp>
          <p:nvSpPr>
            <p:cNvPr id="12724" name="Google Shape;12724;p66"/>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6"/>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6"/>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6"/>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6"/>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6"/>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6"/>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6"/>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6"/>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6"/>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6"/>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6"/>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6"/>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6"/>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6"/>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6"/>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6"/>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6"/>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66"/>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66"/>
          <p:cNvGrpSpPr/>
          <p:nvPr/>
        </p:nvGrpSpPr>
        <p:grpSpPr>
          <a:xfrm>
            <a:off x="1352587" y="1316827"/>
            <a:ext cx="310992" cy="358262"/>
            <a:chOff x="1352587" y="1516077"/>
            <a:chExt cx="310992" cy="358262"/>
          </a:xfrm>
        </p:grpSpPr>
        <p:sp>
          <p:nvSpPr>
            <p:cNvPr id="12744" name="Google Shape;12744;p66"/>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6"/>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6"/>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6"/>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6"/>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6"/>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6"/>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6"/>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6"/>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6"/>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6"/>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6"/>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6"/>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66"/>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6"/>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6"/>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6"/>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6"/>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6"/>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66"/>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66"/>
          <p:cNvSpPr/>
          <p:nvPr/>
        </p:nvSpPr>
        <p:spPr>
          <a:xfrm>
            <a:off x="1324482" y="304180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66"/>
          <p:cNvGrpSpPr/>
          <p:nvPr/>
        </p:nvGrpSpPr>
        <p:grpSpPr>
          <a:xfrm>
            <a:off x="1319160" y="2701687"/>
            <a:ext cx="265295" cy="358262"/>
            <a:chOff x="1319160" y="2900937"/>
            <a:chExt cx="265295" cy="358262"/>
          </a:xfrm>
        </p:grpSpPr>
        <p:sp>
          <p:nvSpPr>
            <p:cNvPr id="12766" name="Google Shape;12766;p66"/>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6"/>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6"/>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6"/>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6"/>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6"/>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6"/>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6"/>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6"/>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6"/>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6"/>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6"/>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6"/>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6"/>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66"/>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6"/>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6"/>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6"/>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6"/>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6"/>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6"/>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66"/>
          <p:cNvGrpSpPr/>
          <p:nvPr/>
        </p:nvGrpSpPr>
        <p:grpSpPr>
          <a:xfrm>
            <a:off x="3978401" y="1805966"/>
            <a:ext cx="358839" cy="323472"/>
            <a:chOff x="3978401" y="2005216"/>
            <a:chExt cx="358839" cy="323472"/>
          </a:xfrm>
        </p:grpSpPr>
        <p:sp>
          <p:nvSpPr>
            <p:cNvPr id="12788" name="Google Shape;12788;p66"/>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6"/>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6"/>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6"/>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6"/>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6"/>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6"/>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6"/>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6"/>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6"/>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66"/>
          <p:cNvGrpSpPr/>
          <p:nvPr/>
        </p:nvGrpSpPr>
        <p:grpSpPr>
          <a:xfrm>
            <a:off x="865099" y="2239394"/>
            <a:ext cx="360569" cy="358210"/>
            <a:chOff x="865099" y="2438644"/>
            <a:chExt cx="360569" cy="358210"/>
          </a:xfrm>
        </p:grpSpPr>
        <p:sp>
          <p:nvSpPr>
            <p:cNvPr id="12799" name="Google Shape;12799;p66"/>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6"/>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6"/>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6"/>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6"/>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6"/>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6"/>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6"/>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6"/>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6"/>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6"/>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6"/>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6"/>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6"/>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6"/>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66"/>
          <p:cNvGrpSpPr/>
          <p:nvPr/>
        </p:nvGrpSpPr>
        <p:grpSpPr>
          <a:xfrm>
            <a:off x="3126490" y="2701766"/>
            <a:ext cx="265242" cy="358288"/>
            <a:chOff x="3126490" y="2901016"/>
            <a:chExt cx="265242" cy="358288"/>
          </a:xfrm>
        </p:grpSpPr>
        <p:sp>
          <p:nvSpPr>
            <p:cNvPr id="12815" name="Google Shape;12815;p66"/>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6"/>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6"/>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6"/>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6"/>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6"/>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6"/>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6"/>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6"/>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6"/>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66"/>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6"/>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6"/>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6"/>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6"/>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6"/>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6"/>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66"/>
          <p:cNvGrpSpPr/>
          <p:nvPr/>
        </p:nvGrpSpPr>
        <p:grpSpPr>
          <a:xfrm>
            <a:off x="2671485" y="3182202"/>
            <a:ext cx="289336" cy="358393"/>
            <a:chOff x="2671485" y="3381452"/>
            <a:chExt cx="289336" cy="358393"/>
          </a:xfrm>
        </p:grpSpPr>
        <p:sp>
          <p:nvSpPr>
            <p:cNvPr id="12833" name="Google Shape;12833;p66"/>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6"/>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6"/>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6"/>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6"/>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6"/>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6"/>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6"/>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6"/>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6"/>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6"/>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6"/>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6"/>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6"/>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6"/>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66"/>
          <p:cNvGrpSpPr/>
          <p:nvPr/>
        </p:nvGrpSpPr>
        <p:grpSpPr>
          <a:xfrm>
            <a:off x="7153891" y="1314152"/>
            <a:ext cx="289546" cy="364974"/>
            <a:chOff x="7153891" y="1513402"/>
            <a:chExt cx="289546" cy="364974"/>
          </a:xfrm>
        </p:grpSpPr>
        <p:sp>
          <p:nvSpPr>
            <p:cNvPr id="12849" name="Google Shape;12849;p66"/>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6"/>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66"/>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6"/>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6"/>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6"/>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6"/>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6"/>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6"/>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6"/>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6"/>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6"/>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6"/>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6"/>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6"/>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66"/>
          <p:cNvGrpSpPr/>
          <p:nvPr/>
        </p:nvGrpSpPr>
        <p:grpSpPr>
          <a:xfrm>
            <a:off x="6255941" y="3598300"/>
            <a:ext cx="284958" cy="364974"/>
            <a:chOff x="6255941" y="3797550"/>
            <a:chExt cx="284958" cy="364974"/>
          </a:xfrm>
        </p:grpSpPr>
        <p:sp>
          <p:nvSpPr>
            <p:cNvPr id="12865" name="Google Shape;12865;p66"/>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6"/>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6"/>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6"/>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6"/>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6"/>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6"/>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6"/>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6"/>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6"/>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6"/>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6"/>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6"/>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6"/>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6"/>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66"/>
          <p:cNvGrpSpPr/>
          <p:nvPr/>
        </p:nvGrpSpPr>
        <p:grpSpPr>
          <a:xfrm>
            <a:off x="6698309" y="1314152"/>
            <a:ext cx="300557" cy="364974"/>
            <a:chOff x="6698309" y="1513402"/>
            <a:chExt cx="300557" cy="364974"/>
          </a:xfrm>
        </p:grpSpPr>
        <p:sp>
          <p:nvSpPr>
            <p:cNvPr id="12881" name="Google Shape;12881;p66"/>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6"/>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6"/>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6"/>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6"/>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6"/>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6"/>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6"/>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6"/>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6"/>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6"/>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6"/>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6"/>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6"/>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6"/>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6"/>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6"/>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66"/>
          <p:cNvGrpSpPr/>
          <p:nvPr/>
        </p:nvGrpSpPr>
        <p:grpSpPr>
          <a:xfrm>
            <a:off x="5327187" y="1314152"/>
            <a:ext cx="342243" cy="364974"/>
            <a:chOff x="5327187" y="1513402"/>
            <a:chExt cx="342243" cy="364974"/>
          </a:xfrm>
        </p:grpSpPr>
        <p:sp>
          <p:nvSpPr>
            <p:cNvPr id="12899" name="Google Shape;12899;p66"/>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6"/>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6"/>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6"/>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6"/>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6"/>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6"/>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6"/>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6"/>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6"/>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6"/>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6"/>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6"/>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6"/>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6"/>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66"/>
          <p:cNvGrpSpPr/>
          <p:nvPr/>
        </p:nvGrpSpPr>
        <p:grpSpPr>
          <a:xfrm>
            <a:off x="5782978" y="1314152"/>
            <a:ext cx="330839" cy="364974"/>
            <a:chOff x="5782978" y="1513402"/>
            <a:chExt cx="330839" cy="364974"/>
          </a:xfrm>
        </p:grpSpPr>
        <p:sp>
          <p:nvSpPr>
            <p:cNvPr id="12915" name="Google Shape;12915;p66"/>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6"/>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6"/>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6"/>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6"/>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6"/>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6"/>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6"/>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6"/>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6"/>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6"/>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6"/>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6"/>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6"/>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6"/>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6"/>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66"/>
          <p:cNvGrpSpPr/>
          <p:nvPr/>
        </p:nvGrpSpPr>
        <p:grpSpPr>
          <a:xfrm>
            <a:off x="4905609" y="3598300"/>
            <a:ext cx="285063" cy="364974"/>
            <a:chOff x="4905609" y="3797550"/>
            <a:chExt cx="285063" cy="364974"/>
          </a:xfrm>
        </p:grpSpPr>
        <p:sp>
          <p:nvSpPr>
            <p:cNvPr id="12932" name="Google Shape;12932;p66"/>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6"/>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6"/>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6"/>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6"/>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6"/>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6"/>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6"/>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6"/>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6"/>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6"/>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6"/>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6"/>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6"/>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6"/>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6"/>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66"/>
          <p:cNvGrpSpPr/>
          <p:nvPr/>
        </p:nvGrpSpPr>
        <p:grpSpPr>
          <a:xfrm>
            <a:off x="8056219" y="1314100"/>
            <a:ext cx="285168" cy="365026"/>
            <a:chOff x="8056219" y="1513350"/>
            <a:chExt cx="285168" cy="365026"/>
          </a:xfrm>
        </p:grpSpPr>
        <p:sp>
          <p:nvSpPr>
            <p:cNvPr id="12949" name="Google Shape;12949;p66"/>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6"/>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6"/>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6"/>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6"/>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6"/>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6"/>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6"/>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6"/>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6"/>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6"/>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6"/>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6"/>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6"/>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6"/>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6"/>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66"/>
          <p:cNvGrpSpPr/>
          <p:nvPr/>
        </p:nvGrpSpPr>
        <p:grpSpPr>
          <a:xfrm>
            <a:off x="6233054" y="1314152"/>
            <a:ext cx="330839" cy="364974"/>
            <a:chOff x="6233054" y="1513402"/>
            <a:chExt cx="330839" cy="364974"/>
          </a:xfrm>
        </p:grpSpPr>
        <p:sp>
          <p:nvSpPr>
            <p:cNvPr id="12966" name="Google Shape;12966;p66"/>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6"/>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6"/>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6"/>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6"/>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6"/>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6"/>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6"/>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6"/>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6"/>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6"/>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6"/>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6"/>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6"/>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6"/>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6"/>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6"/>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6"/>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6"/>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6"/>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6"/>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6"/>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66"/>
          <p:cNvGrpSpPr/>
          <p:nvPr/>
        </p:nvGrpSpPr>
        <p:grpSpPr>
          <a:xfrm>
            <a:off x="5805866" y="3598221"/>
            <a:ext cx="285168" cy="365288"/>
            <a:chOff x="5805866" y="3797471"/>
            <a:chExt cx="285168" cy="365288"/>
          </a:xfrm>
        </p:grpSpPr>
        <p:sp>
          <p:nvSpPr>
            <p:cNvPr id="12989" name="Google Shape;12989;p66"/>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6"/>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6"/>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6"/>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6"/>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6"/>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6"/>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6"/>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6"/>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6"/>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6"/>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6"/>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6"/>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6"/>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6"/>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6"/>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6"/>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6"/>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6"/>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6"/>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66"/>
          <p:cNvGrpSpPr/>
          <p:nvPr/>
        </p:nvGrpSpPr>
        <p:grpSpPr>
          <a:xfrm>
            <a:off x="5355790" y="3598221"/>
            <a:ext cx="284958" cy="365052"/>
            <a:chOff x="5355790" y="3797471"/>
            <a:chExt cx="284958" cy="365052"/>
          </a:xfrm>
        </p:grpSpPr>
        <p:sp>
          <p:nvSpPr>
            <p:cNvPr id="13010" name="Google Shape;13010;p66"/>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6"/>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6"/>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6"/>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6"/>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6"/>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6"/>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6"/>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6"/>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6"/>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6"/>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6"/>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6"/>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6"/>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6"/>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6"/>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6"/>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6"/>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6"/>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6"/>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6"/>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6"/>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6"/>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6"/>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66"/>
          <p:cNvGrpSpPr/>
          <p:nvPr/>
        </p:nvGrpSpPr>
        <p:grpSpPr>
          <a:xfrm>
            <a:off x="7156067" y="3598300"/>
            <a:ext cx="285089" cy="364974"/>
            <a:chOff x="7156067" y="3797550"/>
            <a:chExt cx="285089" cy="364974"/>
          </a:xfrm>
        </p:grpSpPr>
        <p:sp>
          <p:nvSpPr>
            <p:cNvPr id="13035" name="Google Shape;13035;p66"/>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6"/>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6"/>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66"/>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6"/>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6"/>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6"/>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6"/>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6"/>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6"/>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6"/>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6"/>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6"/>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6"/>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6"/>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66"/>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6"/>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6"/>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66"/>
          <p:cNvGrpSpPr/>
          <p:nvPr/>
        </p:nvGrpSpPr>
        <p:grpSpPr>
          <a:xfrm>
            <a:off x="6255941" y="4086837"/>
            <a:ext cx="284958" cy="364948"/>
            <a:chOff x="6255941" y="4286087"/>
            <a:chExt cx="284958" cy="364948"/>
          </a:xfrm>
        </p:grpSpPr>
        <p:sp>
          <p:nvSpPr>
            <p:cNvPr id="13054" name="Google Shape;13054;p66"/>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6"/>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6"/>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66"/>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6"/>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6"/>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6"/>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66"/>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66"/>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6"/>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6"/>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6"/>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6"/>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6"/>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6"/>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6"/>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6"/>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6"/>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6"/>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6"/>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6"/>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66"/>
          <p:cNvGrpSpPr/>
          <p:nvPr/>
        </p:nvGrpSpPr>
        <p:grpSpPr>
          <a:xfrm>
            <a:off x="7606143" y="3598352"/>
            <a:ext cx="285089" cy="364948"/>
            <a:chOff x="7606143" y="3797602"/>
            <a:chExt cx="285089" cy="364948"/>
          </a:xfrm>
        </p:grpSpPr>
        <p:sp>
          <p:nvSpPr>
            <p:cNvPr id="13076" name="Google Shape;13076;p66"/>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6"/>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6"/>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6"/>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66"/>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6"/>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6"/>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6"/>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6"/>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6"/>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6"/>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6"/>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6"/>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6"/>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6"/>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6"/>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6"/>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6"/>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6"/>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6"/>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6"/>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66"/>
          <p:cNvGrpSpPr/>
          <p:nvPr/>
        </p:nvGrpSpPr>
        <p:grpSpPr>
          <a:xfrm>
            <a:off x="7606143" y="3157269"/>
            <a:ext cx="285089" cy="365052"/>
            <a:chOff x="7606143" y="3356519"/>
            <a:chExt cx="285089" cy="365052"/>
          </a:xfrm>
        </p:grpSpPr>
        <p:sp>
          <p:nvSpPr>
            <p:cNvPr id="13098" name="Google Shape;13098;p66"/>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6"/>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6"/>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6"/>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6"/>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6"/>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6"/>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6"/>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6"/>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6"/>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6"/>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6"/>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6"/>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6"/>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6"/>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6"/>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6"/>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66"/>
          <p:cNvGrpSpPr/>
          <p:nvPr/>
        </p:nvGrpSpPr>
        <p:grpSpPr>
          <a:xfrm>
            <a:off x="4905557" y="4086260"/>
            <a:ext cx="285797" cy="366390"/>
            <a:chOff x="4905557" y="4285510"/>
            <a:chExt cx="285797" cy="366390"/>
          </a:xfrm>
        </p:grpSpPr>
        <p:sp>
          <p:nvSpPr>
            <p:cNvPr id="13116" name="Google Shape;13116;p66"/>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6"/>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6"/>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6"/>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66"/>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6"/>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6"/>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6"/>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6"/>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6"/>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6"/>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6"/>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6"/>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6"/>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6"/>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6"/>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66"/>
          <p:cNvGrpSpPr/>
          <p:nvPr/>
        </p:nvGrpSpPr>
        <p:grpSpPr>
          <a:xfrm>
            <a:off x="7606248" y="2232053"/>
            <a:ext cx="284984" cy="364843"/>
            <a:chOff x="7606248" y="2431303"/>
            <a:chExt cx="284984" cy="364843"/>
          </a:xfrm>
        </p:grpSpPr>
        <p:sp>
          <p:nvSpPr>
            <p:cNvPr id="13133" name="Google Shape;13133;p66"/>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6"/>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6"/>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6"/>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6"/>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6"/>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6"/>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6"/>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6"/>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6"/>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6"/>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6"/>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6"/>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6"/>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6"/>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6"/>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9" name="Google Shape;13149;p66"/>
          <p:cNvGrpSpPr/>
          <p:nvPr/>
        </p:nvGrpSpPr>
        <p:grpSpPr>
          <a:xfrm>
            <a:off x="5805866" y="4086837"/>
            <a:ext cx="284879" cy="364948"/>
            <a:chOff x="5805866" y="4286087"/>
            <a:chExt cx="284879" cy="364948"/>
          </a:xfrm>
        </p:grpSpPr>
        <p:sp>
          <p:nvSpPr>
            <p:cNvPr id="13150" name="Google Shape;13150;p66"/>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6"/>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6"/>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6"/>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6"/>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6"/>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6"/>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6"/>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6"/>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6"/>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6"/>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6"/>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6"/>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6"/>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6"/>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6"/>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6"/>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6"/>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6"/>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6"/>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6"/>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6"/>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2" name="Google Shape;13172;p66"/>
          <p:cNvGrpSpPr/>
          <p:nvPr/>
        </p:nvGrpSpPr>
        <p:grpSpPr>
          <a:xfrm>
            <a:off x="5355790" y="4086837"/>
            <a:ext cx="284958" cy="364948"/>
            <a:chOff x="5355790" y="4286087"/>
            <a:chExt cx="284958" cy="364948"/>
          </a:xfrm>
        </p:grpSpPr>
        <p:sp>
          <p:nvSpPr>
            <p:cNvPr id="13173" name="Google Shape;13173;p66"/>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6"/>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6"/>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6"/>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6"/>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6"/>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6"/>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6"/>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6"/>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6"/>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6"/>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6"/>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6"/>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6"/>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6"/>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6"/>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6"/>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6"/>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6"/>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6"/>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6"/>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6"/>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6"/>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66"/>
          <p:cNvGrpSpPr/>
          <p:nvPr/>
        </p:nvGrpSpPr>
        <p:grpSpPr>
          <a:xfrm>
            <a:off x="8056219" y="1784258"/>
            <a:ext cx="284984" cy="364869"/>
            <a:chOff x="8056219" y="1983508"/>
            <a:chExt cx="284984" cy="364869"/>
          </a:xfrm>
        </p:grpSpPr>
        <p:sp>
          <p:nvSpPr>
            <p:cNvPr id="13197" name="Google Shape;13197;p66"/>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6"/>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6"/>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6"/>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6"/>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6"/>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6"/>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66"/>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6"/>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6"/>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6"/>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6"/>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6"/>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6"/>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1" name="Google Shape;13211;p66"/>
          <p:cNvGrpSpPr/>
          <p:nvPr/>
        </p:nvGrpSpPr>
        <p:grpSpPr>
          <a:xfrm>
            <a:off x="7161782" y="4086732"/>
            <a:ext cx="273580" cy="365131"/>
            <a:chOff x="7161782" y="4285982"/>
            <a:chExt cx="273580" cy="365131"/>
          </a:xfrm>
        </p:grpSpPr>
        <p:sp>
          <p:nvSpPr>
            <p:cNvPr id="13212" name="Google Shape;13212;p66"/>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6"/>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6"/>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6"/>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6"/>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6"/>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6"/>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6"/>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6"/>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6"/>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6"/>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6"/>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6"/>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6"/>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6"/>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66"/>
          <p:cNvGrpSpPr/>
          <p:nvPr/>
        </p:nvGrpSpPr>
        <p:grpSpPr>
          <a:xfrm>
            <a:off x="7606352" y="1784258"/>
            <a:ext cx="285063" cy="364869"/>
            <a:chOff x="7606352" y="1983508"/>
            <a:chExt cx="285063" cy="364869"/>
          </a:xfrm>
        </p:grpSpPr>
        <p:sp>
          <p:nvSpPr>
            <p:cNvPr id="13228" name="Google Shape;13228;p66"/>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6"/>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66"/>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6"/>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6"/>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6"/>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6"/>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6"/>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6"/>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6"/>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6"/>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6"/>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6"/>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66"/>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66"/>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66"/>
          <p:cNvGrpSpPr/>
          <p:nvPr/>
        </p:nvGrpSpPr>
        <p:grpSpPr>
          <a:xfrm>
            <a:off x="7611937" y="4086837"/>
            <a:ext cx="273580" cy="365052"/>
            <a:chOff x="7611937" y="4286087"/>
            <a:chExt cx="273580" cy="365052"/>
          </a:xfrm>
        </p:grpSpPr>
        <p:sp>
          <p:nvSpPr>
            <p:cNvPr id="13244" name="Google Shape;13244;p66"/>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6"/>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6"/>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6"/>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6"/>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6"/>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6"/>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6"/>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6"/>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6"/>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6"/>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6"/>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6"/>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6"/>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6"/>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6"/>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6"/>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66"/>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6"/>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6"/>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6"/>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66"/>
          <p:cNvGrpSpPr/>
          <p:nvPr/>
        </p:nvGrpSpPr>
        <p:grpSpPr>
          <a:xfrm>
            <a:off x="8061934" y="2231948"/>
            <a:ext cx="273658" cy="365052"/>
            <a:chOff x="8061934" y="2431198"/>
            <a:chExt cx="273658" cy="365052"/>
          </a:xfrm>
        </p:grpSpPr>
        <p:sp>
          <p:nvSpPr>
            <p:cNvPr id="13266" name="Google Shape;13266;p66"/>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6"/>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6"/>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6"/>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6"/>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6"/>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6"/>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6"/>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6"/>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6"/>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6"/>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6"/>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6"/>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6"/>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6"/>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6"/>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66"/>
          <p:cNvGrpSpPr/>
          <p:nvPr/>
        </p:nvGrpSpPr>
        <p:grpSpPr>
          <a:xfrm>
            <a:off x="7161861" y="3157269"/>
            <a:ext cx="273501" cy="365131"/>
            <a:chOff x="7161861" y="3356519"/>
            <a:chExt cx="273501" cy="365131"/>
          </a:xfrm>
        </p:grpSpPr>
        <p:sp>
          <p:nvSpPr>
            <p:cNvPr id="13283" name="Google Shape;13283;p66"/>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6"/>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6"/>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6"/>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6"/>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6"/>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6"/>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6"/>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66"/>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6"/>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6"/>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6"/>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6"/>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6"/>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6"/>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6"/>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6"/>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66"/>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66"/>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6"/>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3" name="Google Shape;13303;p66"/>
          <p:cNvGrpSpPr/>
          <p:nvPr/>
        </p:nvGrpSpPr>
        <p:grpSpPr>
          <a:xfrm>
            <a:off x="7156067" y="1784258"/>
            <a:ext cx="285089" cy="365131"/>
            <a:chOff x="7156067" y="1983508"/>
            <a:chExt cx="285089" cy="365131"/>
          </a:xfrm>
        </p:grpSpPr>
        <p:sp>
          <p:nvSpPr>
            <p:cNvPr id="13304" name="Google Shape;13304;p66"/>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66"/>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66"/>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66"/>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66"/>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6"/>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6"/>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66"/>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66"/>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6"/>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66"/>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66"/>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6"/>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6"/>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6"/>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6"/>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66"/>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66"/>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66"/>
          <p:cNvGrpSpPr/>
          <p:nvPr/>
        </p:nvGrpSpPr>
        <p:grpSpPr>
          <a:xfrm>
            <a:off x="5355790" y="1784258"/>
            <a:ext cx="284879" cy="364974"/>
            <a:chOff x="5355790" y="1983508"/>
            <a:chExt cx="284879" cy="364974"/>
          </a:xfrm>
        </p:grpSpPr>
        <p:sp>
          <p:nvSpPr>
            <p:cNvPr id="13323" name="Google Shape;13323;p66"/>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6"/>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6"/>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6"/>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66"/>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66"/>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6"/>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6"/>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6"/>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6"/>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6"/>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66"/>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66"/>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6"/>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6"/>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6"/>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66"/>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66"/>
          <p:cNvGrpSpPr/>
          <p:nvPr/>
        </p:nvGrpSpPr>
        <p:grpSpPr>
          <a:xfrm>
            <a:off x="7161573" y="2695500"/>
            <a:ext cx="273868" cy="365131"/>
            <a:chOff x="7161573" y="2894750"/>
            <a:chExt cx="273868" cy="365131"/>
          </a:xfrm>
        </p:grpSpPr>
        <p:sp>
          <p:nvSpPr>
            <p:cNvPr id="13341" name="Google Shape;13341;p66"/>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6"/>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6"/>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66"/>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6"/>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6"/>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66"/>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6"/>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6"/>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6"/>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6"/>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66"/>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3" name="Google Shape;13353;p66"/>
          <p:cNvGrpSpPr/>
          <p:nvPr/>
        </p:nvGrpSpPr>
        <p:grpSpPr>
          <a:xfrm>
            <a:off x="4911692" y="1314152"/>
            <a:ext cx="273108" cy="364974"/>
            <a:chOff x="4911692" y="1513402"/>
            <a:chExt cx="273108" cy="364974"/>
          </a:xfrm>
        </p:grpSpPr>
        <p:sp>
          <p:nvSpPr>
            <p:cNvPr id="13354" name="Google Shape;13354;p66"/>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6"/>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6"/>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66"/>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66"/>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6"/>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6"/>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6"/>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66"/>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66"/>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6"/>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6"/>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6"/>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6"/>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66"/>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66"/>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66"/>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6"/>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66"/>
          <p:cNvGrpSpPr/>
          <p:nvPr/>
        </p:nvGrpSpPr>
        <p:grpSpPr>
          <a:xfrm>
            <a:off x="8062013" y="3598378"/>
            <a:ext cx="273580" cy="364921"/>
            <a:chOff x="8062013" y="3797628"/>
            <a:chExt cx="273580" cy="364921"/>
          </a:xfrm>
        </p:grpSpPr>
        <p:sp>
          <p:nvSpPr>
            <p:cNvPr id="13373" name="Google Shape;13373;p66"/>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66"/>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6"/>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66"/>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66"/>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6"/>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6"/>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6"/>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6"/>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66"/>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66"/>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6"/>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6"/>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6"/>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6"/>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6"/>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6"/>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6"/>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6"/>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6"/>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6"/>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66"/>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66"/>
          <p:cNvGrpSpPr/>
          <p:nvPr/>
        </p:nvGrpSpPr>
        <p:grpSpPr>
          <a:xfrm>
            <a:off x="6711785" y="3157348"/>
            <a:ext cx="273501" cy="365052"/>
            <a:chOff x="6711785" y="3356598"/>
            <a:chExt cx="273501" cy="365052"/>
          </a:xfrm>
        </p:grpSpPr>
        <p:sp>
          <p:nvSpPr>
            <p:cNvPr id="13396" name="Google Shape;13396;p66"/>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6"/>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6"/>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6"/>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66"/>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6"/>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6"/>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6"/>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66"/>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66"/>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66"/>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6"/>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6"/>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66"/>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66"/>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6"/>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6"/>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3" name="Google Shape;13413;p66"/>
          <p:cNvGrpSpPr/>
          <p:nvPr/>
        </p:nvGrpSpPr>
        <p:grpSpPr>
          <a:xfrm>
            <a:off x="6261814" y="3157348"/>
            <a:ext cx="273501" cy="364948"/>
            <a:chOff x="6261814" y="3356598"/>
            <a:chExt cx="273501" cy="364948"/>
          </a:xfrm>
        </p:grpSpPr>
        <p:sp>
          <p:nvSpPr>
            <p:cNvPr id="13414" name="Google Shape;13414;p66"/>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66"/>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6"/>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6"/>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66"/>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66"/>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6"/>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66"/>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66"/>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6"/>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66"/>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66"/>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6"/>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6"/>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66"/>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6"/>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6"/>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66"/>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66"/>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66"/>
          <p:cNvGrpSpPr/>
          <p:nvPr/>
        </p:nvGrpSpPr>
        <p:grpSpPr>
          <a:xfrm>
            <a:off x="7611753" y="2695421"/>
            <a:ext cx="273868" cy="365131"/>
            <a:chOff x="7611753" y="2894671"/>
            <a:chExt cx="273868" cy="365131"/>
          </a:xfrm>
        </p:grpSpPr>
        <p:sp>
          <p:nvSpPr>
            <p:cNvPr id="13434" name="Google Shape;13434;p66"/>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6"/>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6"/>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6"/>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66"/>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66"/>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66"/>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6"/>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6"/>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6"/>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6"/>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6"/>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66"/>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6"/>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6"/>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66"/>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66"/>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6"/>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66"/>
          <p:cNvGrpSpPr/>
          <p:nvPr/>
        </p:nvGrpSpPr>
        <p:grpSpPr>
          <a:xfrm>
            <a:off x="6706096" y="1784232"/>
            <a:ext cx="284984" cy="364895"/>
            <a:chOff x="6706096" y="1983482"/>
            <a:chExt cx="284984" cy="364895"/>
          </a:xfrm>
        </p:grpSpPr>
        <p:sp>
          <p:nvSpPr>
            <p:cNvPr id="13453" name="Google Shape;13453;p66"/>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66"/>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66"/>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66"/>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6"/>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66"/>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66"/>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6"/>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6"/>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6"/>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6"/>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6"/>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6"/>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6"/>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6"/>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6"/>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66"/>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66"/>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6"/>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6"/>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66"/>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66"/>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6"/>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66"/>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66"/>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66"/>
          <p:cNvGrpSpPr/>
          <p:nvPr/>
        </p:nvGrpSpPr>
        <p:grpSpPr>
          <a:xfrm>
            <a:off x="6261526" y="2695421"/>
            <a:ext cx="273868" cy="365026"/>
            <a:chOff x="6261526" y="2894671"/>
            <a:chExt cx="273868" cy="365026"/>
          </a:xfrm>
        </p:grpSpPr>
        <p:sp>
          <p:nvSpPr>
            <p:cNvPr id="13479" name="Google Shape;13479;p66"/>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66"/>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6"/>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66"/>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66"/>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6"/>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6"/>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6"/>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6"/>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66"/>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66"/>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6"/>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6"/>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66"/>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66"/>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6"/>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6"/>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66"/>
          <p:cNvGrpSpPr/>
          <p:nvPr/>
        </p:nvGrpSpPr>
        <p:grpSpPr>
          <a:xfrm>
            <a:off x="4905609" y="1784258"/>
            <a:ext cx="285063" cy="364869"/>
            <a:chOff x="4905609" y="1983508"/>
            <a:chExt cx="285063" cy="364869"/>
          </a:xfrm>
        </p:grpSpPr>
        <p:sp>
          <p:nvSpPr>
            <p:cNvPr id="13497" name="Google Shape;13497;p66"/>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6"/>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66"/>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6"/>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6"/>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66"/>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6"/>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6"/>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6"/>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6"/>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6"/>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6"/>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6"/>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66"/>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66"/>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6"/>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6"/>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6"/>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6"/>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66"/>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6"/>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6"/>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66"/>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66"/>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66"/>
          <p:cNvGrpSpPr/>
          <p:nvPr/>
        </p:nvGrpSpPr>
        <p:grpSpPr>
          <a:xfrm>
            <a:off x="5811555" y="2695500"/>
            <a:ext cx="273684" cy="365052"/>
            <a:chOff x="5811555" y="2894750"/>
            <a:chExt cx="273684" cy="365052"/>
          </a:xfrm>
        </p:grpSpPr>
        <p:sp>
          <p:nvSpPr>
            <p:cNvPr id="13522" name="Google Shape;13522;p66"/>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6"/>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6"/>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6"/>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6"/>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6"/>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6"/>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6"/>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66"/>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66"/>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6"/>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6"/>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6"/>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6"/>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6"/>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66"/>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66"/>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9" name="Google Shape;13539;p66"/>
          <p:cNvGrpSpPr/>
          <p:nvPr/>
        </p:nvGrpSpPr>
        <p:grpSpPr>
          <a:xfrm>
            <a:off x="5361296" y="2695500"/>
            <a:ext cx="274052" cy="365157"/>
            <a:chOff x="5361296" y="2894750"/>
            <a:chExt cx="274052" cy="365157"/>
          </a:xfrm>
        </p:grpSpPr>
        <p:sp>
          <p:nvSpPr>
            <p:cNvPr id="13540" name="Google Shape;13540;p66"/>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6"/>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6"/>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6"/>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6"/>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66"/>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6"/>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6"/>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6"/>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6"/>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66"/>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66"/>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6"/>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6"/>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6"/>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6"/>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66"/>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66"/>
          <p:cNvGrpSpPr/>
          <p:nvPr/>
        </p:nvGrpSpPr>
        <p:grpSpPr>
          <a:xfrm>
            <a:off x="5805866" y="1784180"/>
            <a:ext cx="284958" cy="365079"/>
            <a:chOff x="5805866" y="1983430"/>
            <a:chExt cx="284958" cy="365079"/>
          </a:xfrm>
        </p:grpSpPr>
        <p:sp>
          <p:nvSpPr>
            <p:cNvPr id="13558" name="Google Shape;13558;p66"/>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6"/>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6"/>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6"/>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6"/>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6"/>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6"/>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6"/>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6"/>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6"/>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66"/>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66"/>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6"/>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6"/>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6"/>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6"/>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66"/>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66"/>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6"/>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6"/>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6"/>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6"/>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6"/>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6"/>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6"/>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6"/>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6"/>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66"/>
          <p:cNvGrpSpPr/>
          <p:nvPr/>
        </p:nvGrpSpPr>
        <p:grpSpPr>
          <a:xfrm>
            <a:off x="6255941" y="1784258"/>
            <a:ext cx="284958" cy="364948"/>
            <a:chOff x="6255941" y="1983508"/>
            <a:chExt cx="284958" cy="364948"/>
          </a:xfrm>
        </p:grpSpPr>
        <p:sp>
          <p:nvSpPr>
            <p:cNvPr id="13586" name="Google Shape;13586;p66"/>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66"/>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6"/>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6"/>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6"/>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6"/>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6"/>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6"/>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6"/>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66"/>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66"/>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6"/>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6"/>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6"/>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6"/>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6"/>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66"/>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66"/>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6"/>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66"/>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66"/>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66"/>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66"/>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6"/>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6"/>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66"/>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66"/>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66"/>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66"/>
          <p:cNvGrpSpPr/>
          <p:nvPr/>
        </p:nvGrpSpPr>
        <p:grpSpPr>
          <a:xfrm>
            <a:off x="6711706" y="2695605"/>
            <a:ext cx="273763" cy="364948"/>
            <a:chOff x="6711706" y="2894855"/>
            <a:chExt cx="273763" cy="364948"/>
          </a:xfrm>
        </p:grpSpPr>
        <p:sp>
          <p:nvSpPr>
            <p:cNvPr id="13615" name="Google Shape;13615;p66"/>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6"/>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6"/>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6"/>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6"/>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6"/>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66"/>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66"/>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6"/>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66"/>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6"/>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6"/>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66"/>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66"/>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6"/>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6"/>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6"/>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6"/>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3" name="Google Shape;13633;p66"/>
          <p:cNvGrpSpPr/>
          <p:nvPr/>
        </p:nvGrpSpPr>
        <p:grpSpPr>
          <a:xfrm>
            <a:off x="7611753" y="1314152"/>
            <a:ext cx="273501" cy="364974"/>
            <a:chOff x="7611753" y="1513402"/>
            <a:chExt cx="273501" cy="364974"/>
          </a:xfrm>
        </p:grpSpPr>
        <p:sp>
          <p:nvSpPr>
            <p:cNvPr id="13634" name="Google Shape;13634;p66"/>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66"/>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6"/>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6"/>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6"/>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6"/>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6"/>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6"/>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6"/>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6"/>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6"/>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66"/>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6"/>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6"/>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6"/>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6"/>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66"/>
          <p:cNvGrpSpPr/>
          <p:nvPr/>
        </p:nvGrpSpPr>
        <p:grpSpPr>
          <a:xfrm>
            <a:off x="6711706" y="4086837"/>
            <a:ext cx="273580" cy="365052"/>
            <a:chOff x="6711706" y="4286087"/>
            <a:chExt cx="273580" cy="365052"/>
          </a:xfrm>
        </p:grpSpPr>
        <p:sp>
          <p:nvSpPr>
            <p:cNvPr id="13651" name="Google Shape;13651;p66"/>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6"/>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66"/>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6"/>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6"/>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6"/>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6"/>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6"/>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6"/>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6"/>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6"/>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66"/>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6"/>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6"/>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66"/>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6"/>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6"/>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6"/>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66"/>
          <p:cNvGrpSpPr/>
          <p:nvPr/>
        </p:nvGrpSpPr>
        <p:grpSpPr>
          <a:xfrm>
            <a:off x="8058499" y="4086837"/>
            <a:ext cx="280606" cy="365052"/>
            <a:chOff x="8058499" y="4286087"/>
            <a:chExt cx="280606" cy="365052"/>
          </a:xfrm>
        </p:grpSpPr>
        <p:sp>
          <p:nvSpPr>
            <p:cNvPr id="13670" name="Google Shape;13670;p66"/>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6"/>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6"/>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6"/>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6"/>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6"/>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66"/>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6"/>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6"/>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6"/>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6"/>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6"/>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66"/>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66"/>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6"/>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6"/>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6"/>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66"/>
          <p:cNvGrpSpPr/>
          <p:nvPr/>
        </p:nvGrpSpPr>
        <p:grpSpPr>
          <a:xfrm>
            <a:off x="6711785" y="3598300"/>
            <a:ext cx="273606" cy="365052"/>
            <a:chOff x="6711785" y="3797550"/>
            <a:chExt cx="273606" cy="365052"/>
          </a:xfrm>
        </p:grpSpPr>
        <p:sp>
          <p:nvSpPr>
            <p:cNvPr id="13688" name="Google Shape;13688;p66"/>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6"/>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66"/>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6"/>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6"/>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6"/>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6"/>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6"/>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6"/>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6"/>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66"/>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66"/>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6"/>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6"/>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6"/>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66"/>
          <p:cNvGrpSpPr/>
          <p:nvPr/>
        </p:nvGrpSpPr>
        <p:grpSpPr>
          <a:xfrm>
            <a:off x="7156067" y="2231948"/>
            <a:ext cx="285089" cy="364948"/>
            <a:chOff x="7156067" y="2431198"/>
            <a:chExt cx="285089" cy="364948"/>
          </a:xfrm>
        </p:grpSpPr>
        <p:sp>
          <p:nvSpPr>
            <p:cNvPr id="13704" name="Google Shape;13704;p66"/>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6"/>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6"/>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6"/>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6"/>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66"/>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66"/>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6"/>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6"/>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6"/>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6"/>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6"/>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66"/>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66"/>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6"/>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6"/>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6"/>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6"/>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6"/>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66"/>
          <p:cNvGrpSpPr/>
          <p:nvPr/>
        </p:nvGrpSpPr>
        <p:grpSpPr>
          <a:xfrm>
            <a:off x="8061252" y="2694373"/>
            <a:ext cx="274864" cy="367517"/>
            <a:chOff x="8061252" y="2893623"/>
            <a:chExt cx="274864" cy="367517"/>
          </a:xfrm>
        </p:grpSpPr>
        <p:sp>
          <p:nvSpPr>
            <p:cNvPr id="13724" name="Google Shape;13724;p66"/>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6"/>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6"/>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6"/>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6"/>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6"/>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6"/>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6"/>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66"/>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66"/>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6"/>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6"/>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66"/>
          <p:cNvGrpSpPr/>
          <p:nvPr/>
        </p:nvGrpSpPr>
        <p:grpSpPr>
          <a:xfrm>
            <a:off x="4905714" y="2231948"/>
            <a:ext cx="284958" cy="365052"/>
            <a:chOff x="4905714" y="2431198"/>
            <a:chExt cx="284958" cy="365052"/>
          </a:xfrm>
        </p:grpSpPr>
        <p:sp>
          <p:nvSpPr>
            <p:cNvPr id="13737" name="Google Shape;13737;p66"/>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6"/>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66"/>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6"/>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66"/>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66"/>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6"/>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6"/>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66"/>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66"/>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6"/>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6"/>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6"/>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66"/>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66"/>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6"/>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6"/>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6"/>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6"/>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6"/>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66"/>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66"/>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6"/>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66"/>
          <p:cNvGrpSpPr/>
          <p:nvPr/>
        </p:nvGrpSpPr>
        <p:grpSpPr>
          <a:xfrm>
            <a:off x="4911403" y="3157295"/>
            <a:ext cx="273475" cy="365052"/>
            <a:chOff x="4911403" y="3356545"/>
            <a:chExt cx="273475" cy="365052"/>
          </a:xfrm>
        </p:grpSpPr>
        <p:sp>
          <p:nvSpPr>
            <p:cNvPr id="13761" name="Google Shape;13761;p66"/>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6"/>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6"/>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6"/>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66"/>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66"/>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6"/>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66"/>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66"/>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6"/>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6"/>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6"/>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66"/>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66"/>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6"/>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6"/>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6"/>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6"/>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6"/>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66"/>
          <p:cNvGrpSpPr/>
          <p:nvPr/>
        </p:nvGrpSpPr>
        <p:grpSpPr>
          <a:xfrm>
            <a:off x="5361479" y="3157348"/>
            <a:ext cx="273580" cy="364948"/>
            <a:chOff x="5361479" y="3356598"/>
            <a:chExt cx="273580" cy="364948"/>
          </a:xfrm>
        </p:grpSpPr>
        <p:sp>
          <p:nvSpPr>
            <p:cNvPr id="13781" name="Google Shape;13781;p66"/>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6"/>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6"/>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6"/>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6"/>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6"/>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6"/>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66"/>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6"/>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6"/>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6"/>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6"/>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6"/>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6"/>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66"/>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6"/>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6"/>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6"/>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66"/>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66"/>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66"/>
          <p:cNvGrpSpPr/>
          <p:nvPr/>
        </p:nvGrpSpPr>
        <p:grpSpPr>
          <a:xfrm>
            <a:off x="5808042" y="2231975"/>
            <a:ext cx="280711" cy="365026"/>
            <a:chOff x="5808042" y="2431225"/>
            <a:chExt cx="280711" cy="365026"/>
          </a:xfrm>
        </p:grpSpPr>
        <p:sp>
          <p:nvSpPr>
            <p:cNvPr id="13802" name="Google Shape;13802;p66"/>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6"/>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6"/>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6"/>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6"/>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6"/>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6"/>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6"/>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6"/>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6"/>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6"/>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6"/>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6"/>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66"/>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66"/>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66"/>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66"/>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6"/>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6"/>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66"/>
          <p:cNvGrpSpPr/>
          <p:nvPr/>
        </p:nvGrpSpPr>
        <p:grpSpPr>
          <a:xfrm>
            <a:off x="6705912" y="2231975"/>
            <a:ext cx="285063" cy="365026"/>
            <a:chOff x="6705912" y="2431225"/>
            <a:chExt cx="285063" cy="365026"/>
          </a:xfrm>
        </p:grpSpPr>
        <p:sp>
          <p:nvSpPr>
            <p:cNvPr id="13822" name="Google Shape;13822;p66"/>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6"/>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66"/>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66"/>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6"/>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6"/>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6"/>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6"/>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66"/>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66"/>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6"/>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6"/>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6"/>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66"/>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6"/>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6"/>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66"/>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6"/>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6"/>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66"/>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66"/>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6"/>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6"/>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6"/>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6" name="Google Shape;13846;p66"/>
          <p:cNvGrpSpPr/>
          <p:nvPr/>
        </p:nvGrpSpPr>
        <p:grpSpPr>
          <a:xfrm>
            <a:off x="5811634" y="3157452"/>
            <a:ext cx="273501" cy="364948"/>
            <a:chOff x="5811634" y="3356702"/>
            <a:chExt cx="273501" cy="364948"/>
          </a:xfrm>
        </p:grpSpPr>
        <p:sp>
          <p:nvSpPr>
            <p:cNvPr id="13847" name="Google Shape;13847;p66"/>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6"/>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6"/>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6"/>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6"/>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66"/>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66"/>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66"/>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6"/>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6"/>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6"/>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6"/>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6"/>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6"/>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6"/>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2" name="Google Shape;13862;p66"/>
          <p:cNvGrpSpPr/>
          <p:nvPr/>
        </p:nvGrpSpPr>
        <p:grpSpPr>
          <a:xfrm>
            <a:off x="4905793" y="2695552"/>
            <a:ext cx="284879" cy="365105"/>
            <a:chOff x="4905793" y="2894802"/>
            <a:chExt cx="284879" cy="365105"/>
          </a:xfrm>
        </p:grpSpPr>
        <p:sp>
          <p:nvSpPr>
            <p:cNvPr id="13863" name="Google Shape;13863;p66"/>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66"/>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6"/>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6"/>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6"/>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6"/>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66"/>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66"/>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6"/>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6"/>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6"/>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6"/>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6"/>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66"/>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6"/>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6"/>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6"/>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6"/>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66"/>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66"/>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6"/>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6"/>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6"/>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6"/>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66"/>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66"/>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66"/>
          <p:cNvGrpSpPr/>
          <p:nvPr/>
        </p:nvGrpSpPr>
        <p:grpSpPr>
          <a:xfrm>
            <a:off x="8062013" y="3157348"/>
            <a:ext cx="273501" cy="364948"/>
            <a:chOff x="8062013" y="3356598"/>
            <a:chExt cx="273501" cy="364948"/>
          </a:xfrm>
        </p:grpSpPr>
        <p:sp>
          <p:nvSpPr>
            <p:cNvPr id="13890" name="Google Shape;13890;p66"/>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6"/>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6"/>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6"/>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66"/>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66"/>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6"/>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6"/>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6"/>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6"/>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6"/>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6"/>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6"/>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6"/>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6"/>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6"/>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6"/>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6"/>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66"/>
          <p:cNvGrpSpPr/>
          <p:nvPr/>
        </p:nvGrpSpPr>
        <p:grpSpPr>
          <a:xfrm>
            <a:off x="6261709" y="2231948"/>
            <a:ext cx="273606" cy="365052"/>
            <a:chOff x="6261709" y="2431198"/>
            <a:chExt cx="273606" cy="365052"/>
          </a:xfrm>
        </p:grpSpPr>
        <p:sp>
          <p:nvSpPr>
            <p:cNvPr id="13909" name="Google Shape;13909;p66"/>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6"/>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6"/>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6"/>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66"/>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66"/>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6"/>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6"/>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6"/>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6"/>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6"/>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66"/>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6"/>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66"/>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66"/>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66"/>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66"/>
          <p:cNvGrpSpPr/>
          <p:nvPr/>
        </p:nvGrpSpPr>
        <p:grpSpPr>
          <a:xfrm>
            <a:off x="5361296" y="2231948"/>
            <a:ext cx="273947" cy="365052"/>
            <a:chOff x="5361296" y="2431198"/>
            <a:chExt cx="273947" cy="365052"/>
          </a:xfrm>
        </p:grpSpPr>
        <p:sp>
          <p:nvSpPr>
            <p:cNvPr id="13926" name="Google Shape;13926;p66"/>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6"/>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6"/>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6"/>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6"/>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6"/>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6"/>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6"/>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6"/>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6"/>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6"/>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6"/>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6"/>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6"/>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66"/>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6"/>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6"/>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6"/>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6"/>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66"/>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6"/>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7" name="Google Shape;13947;p66"/>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48" name="Google Shape;13948;p66"/>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52" name="Shape 13952"/>
        <p:cNvGrpSpPr/>
        <p:nvPr/>
      </p:nvGrpSpPr>
      <p:grpSpPr>
        <a:xfrm>
          <a:off x="0" y="0"/>
          <a:ext cx="0" cy="0"/>
          <a:chOff x="0" y="0"/>
          <a:chExt cx="0" cy="0"/>
        </a:xfrm>
      </p:grpSpPr>
      <p:grpSp>
        <p:nvGrpSpPr>
          <p:cNvPr id="13953" name="Google Shape;13953;p67"/>
          <p:cNvGrpSpPr/>
          <p:nvPr/>
        </p:nvGrpSpPr>
        <p:grpSpPr>
          <a:xfrm>
            <a:off x="3516462" y="3178478"/>
            <a:ext cx="367569" cy="365289"/>
            <a:chOff x="3516462" y="3365328"/>
            <a:chExt cx="367569" cy="365289"/>
          </a:xfrm>
        </p:grpSpPr>
        <p:sp>
          <p:nvSpPr>
            <p:cNvPr id="13954" name="Google Shape;13954;p67"/>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7"/>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67"/>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67"/>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7"/>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67"/>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67"/>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7"/>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67"/>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67"/>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7"/>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7"/>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67"/>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67"/>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7"/>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7"/>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7"/>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7"/>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67"/>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3" name="Google Shape;13973;p67"/>
          <p:cNvGrpSpPr/>
          <p:nvPr/>
        </p:nvGrpSpPr>
        <p:grpSpPr>
          <a:xfrm>
            <a:off x="2758162" y="1778583"/>
            <a:ext cx="112330" cy="366285"/>
            <a:chOff x="2758162" y="1965433"/>
            <a:chExt cx="112330" cy="366285"/>
          </a:xfrm>
        </p:grpSpPr>
        <p:sp>
          <p:nvSpPr>
            <p:cNvPr id="13974" name="Google Shape;13974;p67"/>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7"/>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7"/>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7"/>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7"/>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7"/>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7"/>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7"/>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7"/>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7"/>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67"/>
          <p:cNvGrpSpPr/>
          <p:nvPr/>
        </p:nvGrpSpPr>
        <p:grpSpPr>
          <a:xfrm>
            <a:off x="1840734" y="3622479"/>
            <a:ext cx="169818" cy="365525"/>
            <a:chOff x="1840734" y="3809329"/>
            <a:chExt cx="169818" cy="365525"/>
          </a:xfrm>
        </p:grpSpPr>
        <p:sp>
          <p:nvSpPr>
            <p:cNvPr id="13985" name="Google Shape;13985;p67"/>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7"/>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7"/>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67"/>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67"/>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67"/>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7"/>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7"/>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7"/>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7"/>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67"/>
          <p:cNvGrpSpPr/>
          <p:nvPr/>
        </p:nvGrpSpPr>
        <p:grpSpPr>
          <a:xfrm>
            <a:off x="3964761" y="1823232"/>
            <a:ext cx="365394" cy="276856"/>
            <a:chOff x="3964761" y="2010082"/>
            <a:chExt cx="365394" cy="276856"/>
          </a:xfrm>
        </p:grpSpPr>
        <p:sp>
          <p:nvSpPr>
            <p:cNvPr id="13996" name="Google Shape;13996;p67"/>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67"/>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67"/>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67"/>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7"/>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7"/>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2" name="Google Shape;14002;p67"/>
          <p:cNvGrpSpPr/>
          <p:nvPr/>
        </p:nvGrpSpPr>
        <p:grpSpPr>
          <a:xfrm>
            <a:off x="1769017" y="1830490"/>
            <a:ext cx="365420" cy="248216"/>
            <a:chOff x="1769017" y="2017340"/>
            <a:chExt cx="365420" cy="248216"/>
          </a:xfrm>
        </p:grpSpPr>
        <p:sp>
          <p:nvSpPr>
            <p:cNvPr id="14003" name="Google Shape;14003;p67"/>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7"/>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7"/>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7"/>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7"/>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7"/>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7"/>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7"/>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7"/>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67"/>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7"/>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7"/>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67"/>
          <p:cNvGrpSpPr/>
          <p:nvPr/>
        </p:nvGrpSpPr>
        <p:grpSpPr>
          <a:xfrm>
            <a:off x="1298499" y="1879436"/>
            <a:ext cx="365525" cy="164421"/>
            <a:chOff x="1298499" y="2066286"/>
            <a:chExt cx="365525" cy="164421"/>
          </a:xfrm>
        </p:grpSpPr>
        <p:sp>
          <p:nvSpPr>
            <p:cNvPr id="14016" name="Google Shape;14016;p67"/>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7"/>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7"/>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7"/>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7"/>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7"/>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67"/>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67"/>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7"/>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7"/>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7"/>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7"/>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7"/>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67"/>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67"/>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7"/>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7"/>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7"/>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7"/>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7"/>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7"/>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7"/>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67"/>
          <p:cNvGrpSpPr/>
          <p:nvPr/>
        </p:nvGrpSpPr>
        <p:grpSpPr>
          <a:xfrm>
            <a:off x="854105" y="1898328"/>
            <a:ext cx="365551" cy="126663"/>
            <a:chOff x="854105" y="2085178"/>
            <a:chExt cx="365551" cy="126663"/>
          </a:xfrm>
        </p:grpSpPr>
        <p:sp>
          <p:nvSpPr>
            <p:cNvPr id="14039" name="Google Shape;14039;p67"/>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67"/>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7"/>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67"/>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3" name="Google Shape;14043;p67"/>
          <p:cNvGrpSpPr/>
          <p:nvPr/>
        </p:nvGrpSpPr>
        <p:grpSpPr>
          <a:xfrm>
            <a:off x="2315916" y="1778950"/>
            <a:ext cx="110706" cy="365472"/>
            <a:chOff x="2315916" y="1965800"/>
            <a:chExt cx="110706" cy="365472"/>
          </a:xfrm>
        </p:grpSpPr>
        <p:sp>
          <p:nvSpPr>
            <p:cNvPr id="14044" name="Google Shape;14044;p67"/>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7"/>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67"/>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67"/>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67"/>
          <p:cNvGrpSpPr/>
          <p:nvPr/>
        </p:nvGrpSpPr>
        <p:grpSpPr>
          <a:xfrm>
            <a:off x="936878" y="3622558"/>
            <a:ext cx="198615" cy="365446"/>
            <a:chOff x="936878" y="3809408"/>
            <a:chExt cx="198615" cy="365446"/>
          </a:xfrm>
        </p:grpSpPr>
        <p:sp>
          <p:nvSpPr>
            <p:cNvPr id="14049" name="Google Shape;14049;p67"/>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67"/>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67"/>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67"/>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67"/>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67"/>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67"/>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67"/>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67"/>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7"/>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67"/>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67"/>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67"/>
          <p:cNvGrpSpPr/>
          <p:nvPr/>
        </p:nvGrpSpPr>
        <p:grpSpPr>
          <a:xfrm>
            <a:off x="2270140" y="3622610"/>
            <a:ext cx="202021" cy="365394"/>
            <a:chOff x="2270140" y="3809460"/>
            <a:chExt cx="202021" cy="365394"/>
          </a:xfrm>
        </p:grpSpPr>
        <p:sp>
          <p:nvSpPr>
            <p:cNvPr id="14062" name="Google Shape;14062;p67"/>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67"/>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67"/>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67"/>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67"/>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67"/>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67"/>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67"/>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67"/>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67"/>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67"/>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67"/>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7"/>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67"/>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67"/>
          <p:cNvGrpSpPr/>
          <p:nvPr/>
        </p:nvGrpSpPr>
        <p:grpSpPr>
          <a:xfrm>
            <a:off x="3201010" y="1778976"/>
            <a:ext cx="115370" cy="365420"/>
            <a:chOff x="3201010" y="1965826"/>
            <a:chExt cx="115370" cy="365420"/>
          </a:xfrm>
        </p:grpSpPr>
        <p:sp>
          <p:nvSpPr>
            <p:cNvPr id="14077" name="Google Shape;14077;p67"/>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67"/>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67"/>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67"/>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7"/>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67"/>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67"/>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67"/>
          <p:cNvGrpSpPr/>
          <p:nvPr/>
        </p:nvGrpSpPr>
        <p:grpSpPr>
          <a:xfrm>
            <a:off x="3520366" y="1823232"/>
            <a:ext cx="365551" cy="276856"/>
            <a:chOff x="3520366" y="2010082"/>
            <a:chExt cx="365551" cy="276856"/>
          </a:xfrm>
        </p:grpSpPr>
        <p:sp>
          <p:nvSpPr>
            <p:cNvPr id="14085" name="Google Shape;14085;p67"/>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67"/>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67"/>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67"/>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67"/>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7"/>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67"/>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67"/>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7"/>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67"/>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67"/>
          <p:cNvGrpSpPr/>
          <p:nvPr/>
        </p:nvGrpSpPr>
        <p:grpSpPr>
          <a:xfrm>
            <a:off x="1298368" y="3622610"/>
            <a:ext cx="365420" cy="365394"/>
            <a:chOff x="1298368" y="3809460"/>
            <a:chExt cx="365420" cy="365394"/>
          </a:xfrm>
        </p:grpSpPr>
        <p:sp>
          <p:nvSpPr>
            <p:cNvPr id="14096" name="Google Shape;14096;p67"/>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67"/>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67"/>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7"/>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67"/>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67"/>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7"/>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67"/>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67"/>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7"/>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67"/>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67"/>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67"/>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67"/>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7"/>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67"/>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67"/>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7"/>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67"/>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67"/>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67"/>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67"/>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67"/>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67"/>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67"/>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67"/>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67"/>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67"/>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67"/>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67"/>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67"/>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67"/>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67"/>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67"/>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67"/>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67"/>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67"/>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7"/>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67"/>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67"/>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67"/>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67"/>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67"/>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67"/>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67"/>
          <p:cNvGrpSpPr/>
          <p:nvPr/>
        </p:nvGrpSpPr>
        <p:grpSpPr>
          <a:xfrm>
            <a:off x="3963503" y="3164093"/>
            <a:ext cx="365394" cy="365472"/>
            <a:chOff x="3963503" y="3350943"/>
            <a:chExt cx="365394" cy="365472"/>
          </a:xfrm>
        </p:grpSpPr>
        <p:sp>
          <p:nvSpPr>
            <p:cNvPr id="14141" name="Google Shape;14141;p67"/>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67"/>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67"/>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67"/>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67"/>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67"/>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7"/>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67"/>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67"/>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67"/>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67"/>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67"/>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67"/>
          <p:cNvGrpSpPr/>
          <p:nvPr/>
        </p:nvGrpSpPr>
        <p:grpSpPr>
          <a:xfrm>
            <a:off x="858140" y="3178111"/>
            <a:ext cx="319880" cy="365918"/>
            <a:chOff x="858140" y="3364961"/>
            <a:chExt cx="319880" cy="365918"/>
          </a:xfrm>
        </p:grpSpPr>
        <p:sp>
          <p:nvSpPr>
            <p:cNvPr id="14154" name="Google Shape;14154;p67"/>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67"/>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67"/>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67"/>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67"/>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67"/>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67"/>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67"/>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67"/>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67"/>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67"/>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67"/>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67"/>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67"/>
          <p:cNvGrpSpPr/>
          <p:nvPr/>
        </p:nvGrpSpPr>
        <p:grpSpPr>
          <a:xfrm>
            <a:off x="4014938" y="1317445"/>
            <a:ext cx="318125" cy="362931"/>
            <a:chOff x="4014938" y="1504295"/>
            <a:chExt cx="318125" cy="362931"/>
          </a:xfrm>
        </p:grpSpPr>
        <p:sp>
          <p:nvSpPr>
            <p:cNvPr id="14168" name="Google Shape;14168;p67"/>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7"/>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67"/>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67"/>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67"/>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67"/>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67"/>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67"/>
          <p:cNvGrpSpPr/>
          <p:nvPr/>
        </p:nvGrpSpPr>
        <p:grpSpPr>
          <a:xfrm>
            <a:off x="1308797" y="3178268"/>
            <a:ext cx="311705" cy="365499"/>
            <a:chOff x="1308797" y="3365118"/>
            <a:chExt cx="311705" cy="365499"/>
          </a:xfrm>
        </p:grpSpPr>
        <p:sp>
          <p:nvSpPr>
            <p:cNvPr id="14176" name="Google Shape;14176;p67"/>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67"/>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67"/>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67"/>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67"/>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67"/>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67"/>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67"/>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67"/>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67"/>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67"/>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67"/>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67"/>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67"/>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67"/>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67"/>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67"/>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67"/>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67"/>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67"/>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67"/>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67"/>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67"/>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67"/>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67"/>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67"/>
          <p:cNvGrpSpPr/>
          <p:nvPr/>
        </p:nvGrpSpPr>
        <p:grpSpPr>
          <a:xfrm>
            <a:off x="2661291" y="1316083"/>
            <a:ext cx="336624" cy="365551"/>
            <a:chOff x="2661291" y="1502933"/>
            <a:chExt cx="336624" cy="365551"/>
          </a:xfrm>
        </p:grpSpPr>
        <p:sp>
          <p:nvSpPr>
            <p:cNvPr id="14202" name="Google Shape;14202;p67"/>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67"/>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67"/>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67"/>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67"/>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67"/>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67"/>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67"/>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67"/>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67"/>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67"/>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67"/>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67"/>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67"/>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67"/>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67"/>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67"/>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67"/>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67"/>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67"/>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67"/>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67"/>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67"/>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67"/>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67"/>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67"/>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67"/>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67"/>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67"/>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67"/>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67"/>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67"/>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67"/>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67"/>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67"/>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67"/>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67"/>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67"/>
          <p:cNvGrpSpPr/>
          <p:nvPr/>
        </p:nvGrpSpPr>
        <p:grpSpPr>
          <a:xfrm>
            <a:off x="854000" y="1404700"/>
            <a:ext cx="365787" cy="188501"/>
            <a:chOff x="854000" y="1591550"/>
            <a:chExt cx="365787" cy="188501"/>
          </a:xfrm>
        </p:grpSpPr>
        <p:sp>
          <p:nvSpPr>
            <p:cNvPr id="14240" name="Google Shape;14240;p67"/>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67"/>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67"/>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67"/>
          <p:cNvGrpSpPr/>
          <p:nvPr/>
        </p:nvGrpSpPr>
        <p:grpSpPr>
          <a:xfrm>
            <a:off x="3562762" y="1316083"/>
            <a:ext cx="326536" cy="365551"/>
            <a:chOff x="3562762" y="1502933"/>
            <a:chExt cx="326536" cy="365551"/>
          </a:xfrm>
        </p:grpSpPr>
        <p:sp>
          <p:nvSpPr>
            <p:cNvPr id="14244" name="Google Shape;14244;p67"/>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67"/>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67"/>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67"/>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67"/>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67"/>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67"/>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67"/>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67"/>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67"/>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67"/>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5" name="Google Shape;14255;p67"/>
          <p:cNvGrpSpPr/>
          <p:nvPr/>
        </p:nvGrpSpPr>
        <p:grpSpPr>
          <a:xfrm>
            <a:off x="1302508" y="1316083"/>
            <a:ext cx="364162" cy="365551"/>
            <a:chOff x="1302508" y="1502933"/>
            <a:chExt cx="364162" cy="365551"/>
          </a:xfrm>
        </p:grpSpPr>
        <p:sp>
          <p:nvSpPr>
            <p:cNvPr id="14256" name="Google Shape;14256;p67"/>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67"/>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67"/>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67"/>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67"/>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67"/>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67"/>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67"/>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67"/>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67"/>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67"/>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67"/>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67"/>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67"/>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67"/>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67"/>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67"/>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67"/>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67"/>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5" name="Google Shape;14275;p67"/>
          <p:cNvGrpSpPr/>
          <p:nvPr/>
        </p:nvGrpSpPr>
        <p:grpSpPr>
          <a:xfrm>
            <a:off x="2213019" y="1316083"/>
            <a:ext cx="336755" cy="365551"/>
            <a:chOff x="2213019" y="1502933"/>
            <a:chExt cx="336755" cy="365551"/>
          </a:xfrm>
        </p:grpSpPr>
        <p:sp>
          <p:nvSpPr>
            <p:cNvPr id="14276" name="Google Shape;14276;p67"/>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67"/>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67"/>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67"/>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67"/>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67"/>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67"/>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67"/>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67"/>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67"/>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67"/>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67"/>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8" name="Google Shape;14288;p67"/>
          <p:cNvGrpSpPr/>
          <p:nvPr/>
        </p:nvGrpSpPr>
        <p:grpSpPr>
          <a:xfrm>
            <a:off x="2202380" y="3178347"/>
            <a:ext cx="306255" cy="365499"/>
            <a:chOff x="2202380" y="3365197"/>
            <a:chExt cx="306255" cy="365499"/>
          </a:xfrm>
        </p:grpSpPr>
        <p:sp>
          <p:nvSpPr>
            <p:cNvPr id="14289" name="Google Shape;14289;p67"/>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67"/>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67"/>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67"/>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67"/>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67"/>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67"/>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67"/>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67"/>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67"/>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67"/>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67"/>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67"/>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67"/>
          <p:cNvGrpSpPr/>
          <p:nvPr/>
        </p:nvGrpSpPr>
        <p:grpSpPr>
          <a:xfrm>
            <a:off x="1759349" y="3178294"/>
            <a:ext cx="304525" cy="365394"/>
            <a:chOff x="1759349" y="3365144"/>
            <a:chExt cx="304525" cy="365394"/>
          </a:xfrm>
        </p:grpSpPr>
        <p:sp>
          <p:nvSpPr>
            <p:cNvPr id="14303" name="Google Shape;14303;p67"/>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67"/>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67"/>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67"/>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67"/>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67"/>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67"/>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67"/>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67"/>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67"/>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67"/>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67"/>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67"/>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67"/>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67"/>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67"/>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67"/>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67"/>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67"/>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67"/>
          <p:cNvGrpSpPr/>
          <p:nvPr/>
        </p:nvGrpSpPr>
        <p:grpSpPr>
          <a:xfrm>
            <a:off x="4110892" y="2234952"/>
            <a:ext cx="95115" cy="365368"/>
            <a:chOff x="4110892" y="2421802"/>
            <a:chExt cx="95115" cy="365368"/>
          </a:xfrm>
        </p:grpSpPr>
        <p:sp>
          <p:nvSpPr>
            <p:cNvPr id="14323" name="Google Shape;14323;p67"/>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67"/>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67"/>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67"/>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67"/>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67"/>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67"/>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67"/>
          <p:cNvGrpSpPr/>
          <p:nvPr/>
        </p:nvGrpSpPr>
        <p:grpSpPr>
          <a:xfrm>
            <a:off x="2769848" y="3618785"/>
            <a:ext cx="91473" cy="365525"/>
            <a:chOff x="2769848" y="3805635"/>
            <a:chExt cx="91473" cy="365525"/>
          </a:xfrm>
        </p:grpSpPr>
        <p:sp>
          <p:nvSpPr>
            <p:cNvPr id="14331" name="Google Shape;14331;p67"/>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67"/>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67"/>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67"/>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67"/>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67"/>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67"/>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67"/>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67"/>
          <p:cNvGrpSpPr/>
          <p:nvPr/>
        </p:nvGrpSpPr>
        <p:grpSpPr>
          <a:xfrm>
            <a:off x="1794067" y="2234900"/>
            <a:ext cx="269807" cy="365525"/>
            <a:chOff x="1794067" y="2421750"/>
            <a:chExt cx="269807" cy="365525"/>
          </a:xfrm>
        </p:grpSpPr>
        <p:sp>
          <p:nvSpPr>
            <p:cNvPr id="14340" name="Google Shape;14340;p67"/>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67"/>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67"/>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67"/>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67"/>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67"/>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67"/>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67"/>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67"/>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67"/>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67"/>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67"/>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67"/>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67"/>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67"/>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67"/>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67"/>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67"/>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67"/>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67"/>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67"/>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67"/>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67"/>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67"/>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67"/>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67"/>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67"/>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67"/>
          <p:cNvGrpSpPr/>
          <p:nvPr/>
        </p:nvGrpSpPr>
        <p:grpSpPr>
          <a:xfrm>
            <a:off x="3606782" y="2234900"/>
            <a:ext cx="211585" cy="365525"/>
            <a:chOff x="3606782" y="2421750"/>
            <a:chExt cx="211585" cy="365525"/>
          </a:xfrm>
        </p:grpSpPr>
        <p:sp>
          <p:nvSpPr>
            <p:cNvPr id="14368" name="Google Shape;14368;p67"/>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67"/>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67"/>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67"/>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67"/>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67"/>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67"/>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67"/>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67"/>
          <p:cNvGrpSpPr/>
          <p:nvPr/>
        </p:nvGrpSpPr>
        <p:grpSpPr>
          <a:xfrm>
            <a:off x="3104664" y="1316187"/>
            <a:ext cx="336755" cy="365341"/>
            <a:chOff x="3104664" y="1503037"/>
            <a:chExt cx="336755" cy="365341"/>
          </a:xfrm>
        </p:grpSpPr>
        <p:sp>
          <p:nvSpPr>
            <p:cNvPr id="14377" name="Google Shape;14377;p67"/>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67"/>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67"/>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67"/>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67"/>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67"/>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67"/>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67"/>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67"/>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67"/>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67"/>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67"/>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67"/>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67"/>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1" name="Google Shape;14391;p67"/>
          <p:cNvGrpSpPr/>
          <p:nvPr/>
        </p:nvGrpSpPr>
        <p:grpSpPr>
          <a:xfrm>
            <a:off x="2241946" y="2234900"/>
            <a:ext cx="265562" cy="365525"/>
            <a:chOff x="2241946" y="2421750"/>
            <a:chExt cx="265562" cy="365525"/>
          </a:xfrm>
        </p:grpSpPr>
        <p:sp>
          <p:nvSpPr>
            <p:cNvPr id="14392" name="Google Shape;14392;p67"/>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67"/>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67"/>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67"/>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67"/>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67"/>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67"/>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67"/>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67"/>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67"/>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2" name="Google Shape;14402;p67"/>
          <p:cNvGrpSpPr/>
          <p:nvPr/>
        </p:nvGrpSpPr>
        <p:grpSpPr>
          <a:xfrm>
            <a:off x="2694018" y="2235031"/>
            <a:ext cx="254583" cy="365394"/>
            <a:chOff x="2694018" y="2421881"/>
            <a:chExt cx="254583" cy="365394"/>
          </a:xfrm>
        </p:grpSpPr>
        <p:sp>
          <p:nvSpPr>
            <p:cNvPr id="14403" name="Google Shape;14403;p67"/>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67"/>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67"/>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67"/>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67"/>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67"/>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67"/>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0" name="Google Shape;14410;p67"/>
          <p:cNvGrpSpPr/>
          <p:nvPr/>
        </p:nvGrpSpPr>
        <p:grpSpPr>
          <a:xfrm>
            <a:off x="3947519" y="4139297"/>
            <a:ext cx="365420" cy="263021"/>
            <a:chOff x="3947519" y="4326147"/>
            <a:chExt cx="365420" cy="263021"/>
          </a:xfrm>
        </p:grpSpPr>
        <p:sp>
          <p:nvSpPr>
            <p:cNvPr id="14411" name="Google Shape;14411;p67"/>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67"/>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67"/>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67"/>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67"/>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67"/>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67"/>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67"/>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67"/>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67"/>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67"/>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67"/>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67"/>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67"/>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67"/>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67"/>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67"/>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67"/>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67"/>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67"/>
          <p:cNvGrpSpPr/>
          <p:nvPr/>
        </p:nvGrpSpPr>
        <p:grpSpPr>
          <a:xfrm>
            <a:off x="3430072" y="4105024"/>
            <a:ext cx="368931" cy="331488"/>
            <a:chOff x="3430072" y="4291874"/>
            <a:chExt cx="368931" cy="331488"/>
          </a:xfrm>
        </p:grpSpPr>
        <p:sp>
          <p:nvSpPr>
            <p:cNvPr id="14431" name="Google Shape;14431;p67"/>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67"/>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67"/>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67"/>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67"/>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67"/>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67"/>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67"/>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67"/>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67"/>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67"/>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67"/>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67"/>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67"/>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67"/>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67"/>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67"/>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67"/>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67"/>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0" name="Google Shape;14450;p67"/>
          <p:cNvGrpSpPr/>
          <p:nvPr/>
        </p:nvGrpSpPr>
        <p:grpSpPr>
          <a:xfrm>
            <a:off x="3153479" y="2235031"/>
            <a:ext cx="225158" cy="364267"/>
            <a:chOff x="3153479" y="2421881"/>
            <a:chExt cx="225158" cy="364267"/>
          </a:xfrm>
        </p:grpSpPr>
        <p:sp>
          <p:nvSpPr>
            <p:cNvPr id="14451" name="Google Shape;14451;p67"/>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67"/>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67"/>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67"/>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67"/>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67"/>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67"/>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67"/>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67"/>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67"/>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67"/>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67"/>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67"/>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67"/>
          <p:cNvGrpSpPr/>
          <p:nvPr/>
        </p:nvGrpSpPr>
        <p:grpSpPr>
          <a:xfrm>
            <a:off x="3967643" y="3653031"/>
            <a:ext cx="365551" cy="297503"/>
            <a:chOff x="3967643" y="3839881"/>
            <a:chExt cx="365551" cy="297503"/>
          </a:xfrm>
        </p:grpSpPr>
        <p:sp>
          <p:nvSpPr>
            <p:cNvPr id="14465" name="Google Shape;14465;p67"/>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67"/>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67"/>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67"/>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67"/>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67"/>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67"/>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67"/>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67"/>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67"/>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67"/>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67"/>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67"/>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67"/>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67"/>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67"/>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67"/>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67"/>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67"/>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67"/>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67"/>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67"/>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67"/>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67"/>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67"/>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67"/>
          <p:cNvGrpSpPr/>
          <p:nvPr/>
        </p:nvGrpSpPr>
        <p:grpSpPr>
          <a:xfrm>
            <a:off x="3220505" y="3618837"/>
            <a:ext cx="80153" cy="365472"/>
            <a:chOff x="3220505" y="3805687"/>
            <a:chExt cx="80153" cy="365472"/>
          </a:xfrm>
        </p:grpSpPr>
        <p:sp>
          <p:nvSpPr>
            <p:cNvPr id="14491" name="Google Shape;14491;p67"/>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67"/>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67"/>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67"/>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67"/>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67"/>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67"/>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67"/>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67"/>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67"/>
          <p:cNvGrpSpPr/>
          <p:nvPr/>
        </p:nvGrpSpPr>
        <p:grpSpPr>
          <a:xfrm>
            <a:off x="1347157" y="2234873"/>
            <a:ext cx="280655" cy="365551"/>
            <a:chOff x="1347157" y="2421723"/>
            <a:chExt cx="280655" cy="365551"/>
          </a:xfrm>
        </p:grpSpPr>
        <p:sp>
          <p:nvSpPr>
            <p:cNvPr id="14501" name="Google Shape;14501;p67"/>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67"/>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67"/>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67"/>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67"/>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67"/>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67"/>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67"/>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67"/>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67"/>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67"/>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67"/>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67"/>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67"/>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67"/>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67"/>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67"/>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67"/>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67"/>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67"/>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67"/>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67"/>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67"/>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67"/>
          <p:cNvGrpSpPr/>
          <p:nvPr/>
        </p:nvGrpSpPr>
        <p:grpSpPr>
          <a:xfrm>
            <a:off x="3507658" y="3645406"/>
            <a:ext cx="395474" cy="312491"/>
            <a:chOff x="3507658" y="3832256"/>
            <a:chExt cx="395474" cy="312491"/>
          </a:xfrm>
        </p:grpSpPr>
        <p:sp>
          <p:nvSpPr>
            <p:cNvPr id="14525" name="Google Shape;14525;p67"/>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67"/>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67"/>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8" name="Google Shape;14528;p67"/>
          <p:cNvGrpSpPr/>
          <p:nvPr/>
        </p:nvGrpSpPr>
        <p:grpSpPr>
          <a:xfrm>
            <a:off x="3962481" y="2714405"/>
            <a:ext cx="365158" cy="365368"/>
            <a:chOff x="3962481" y="2901255"/>
            <a:chExt cx="365158" cy="365368"/>
          </a:xfrm>
        </p:grpSpPr>
        <p:sp>
          <p:nvSpPr>
            <p:cNvPr id="14529" name="Google Shape;14529;p67"/>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67"/>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67"/>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67"/>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67"/>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67"/>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67"/>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67"/>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67"/>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67"/>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67"/>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67"/>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67"/>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67"/>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67"/>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67"/>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67"/>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67"/>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67"/>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8" name="Google Shape;14548;p67"/>
          <p:cNvGrpSpPr/>
          <p:nvPr/>
        </p:nvGrpSpPr>
        <p:grpSpPr>
          <a:xfrm>
            <a:off x="3520995" y="2738878"/>
            <a:ext cx="365551" cy="316238"/>
            <a:chOff x="3520995" y="2925728"/>
            <a:chExt cx="365551" cy="316238"/>
          </a:xfrm>
        </p:grpSpPr>
        <p:sp>
          <p:nvSpPr>
            <p:cNvPr id="14549" name="Google Shape;14549;p67"/>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67"/>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67"/>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67"/>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67"/>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67"/>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67"/>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67"/>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67"/>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67"/>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67"/>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67"/>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67"/>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67"/>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67"/>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67"/>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67"/>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67"/>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67"/>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67"/>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67"/>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67"/>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67"/>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67"/>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67"/>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67"/>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67"/>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67"/>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67"/>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67"/>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67"/>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67"/>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67"/>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67"/>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67"/>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67"/>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67"/>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67"/>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67"/>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67"/>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67"/>
          <p:cNvGrpSpPr/>
          <p:nvPr/>
        </p:nvGrpSpPr>
        <p:grpSpPr>
          <a:xfrm>
            <a:off x="894378" y="2235188"/>
            <a:ext cx="284926" cy="365237"/>
            <a:chOff x="894378" y="2422038"/>
            <a:chExt cx="284926" cy="365237"/>
          </a:xfrm>
        </p:grpSpPr>
        <p:sp>
          <p:nvSpPr>
            <p:cNvPr id="14590" name="Google Shape;14590;p67"/>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67"/>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67"/>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67"/>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67"/>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67"/>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67"/>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67"/>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67"/>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67"/>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67"/>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67"/>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67"/>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67"/>
          <p:cNvGrpSpPr/>
          <p:nvPr/>
        </p:nvGrpSpPr>
        <p:grpSpPr>
          <a:xfrm>
            <a:off x="3077518" y="2741787"/>
            <a:ext cx="376844" cy="310369"/>
            <a:chOff x="3077518" y="2928637"/>
            <a:chExt cx="376844" cy="310369"/>
          </a:xfrm>
        </p:grpSpPr>
        <p:sp>
          <p:nvSpPr>
            <p:cNvPr id="14604" name="Google Shape;14604;p67"/>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67"/>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67"/>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67"/>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67"/>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67"/>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67"/>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67"/>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67"/>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67"/>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67"/>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67"/>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67"/>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67"/>
          <p:cNvGrpSpPr/>
          <p:nvPr/>
        </p:nvGrpSpPr>
        <p:grpSpPr>
          <a:xfrm>
            <a:off x="2637656" y="2714248"/>
            <a:ext cx="365289" cy="365525"/>
            <a:chOff x="2637656" y="2901098"/>
            <a:chExt cx="365289" cy="365525"/>
          </a:xfrm>
        </p:grpSpPr>
        <p:sp>
          <p:nvSpPr>
            <p:cNvPr id="14618" name="Google Shape;14618;p67"/>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67"/>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67"/>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67"/>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67"/>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67"/>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67"/>
          <p:cNvGrpSpPr/>
          <p:nvPr/>
        </p:nvGrpSpPr>
        <p:grpSpPr>
          <a:xfrm>
            <a:off x="2195804" y="2759526"/>
            <a:ext cx="365394" cy="274969"/>
            <a:chOff x="2195804" y="2946376"/>
            <a:chExt cx="365394" cy="274969"/>
          </a:xfrm>
        </p:grpSpPr>
        <p:sp>
          <p:nvSpPr>
            <p:cNvPr id="14625" name="Google Shape;14625;p67"/>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67"/>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67"/>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67"/>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67"/>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67"/>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67"/>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67"/>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67"/>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67"/>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67"/>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67"/>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67"/>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67"/>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67"/>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67"/>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67"/>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67"/>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67"/>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67"/>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67"/>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67"/>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67"/>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67"/>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67"/>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67"/>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67"/>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67"/>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67"/>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67"/>
          <p:cNvGrpSpPr/>
          <p:nvPr/>
        </p:nvGrpSpPr>
        <p:grpSpPr>
          <a:xfrm>
            <a:off x="1312334" y="2714248"/>
            <a:ext cx="377342" cy="365525"/>
            <a:chOff x="1312334" y="2901098"/>
            <a:chExt cx="377342" cy="365525"/>
          </a:xfrm>
        </p:grpSpPr>
        <p:sp>
          <p:nvSpPr>
            <p:cNvPr id="14655" name="Google Shape;14655;p67"/>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67"/>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67"/>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67"/>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67"/>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67"/>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67"/>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67"/>
          <p:cNvGrpSpPr/>
          <p:nvPr/>
        </p:nvGrpSpPr>
        <p:grpSpPr>
          <a:xfrm>
            <a:off x="859660" y="2714379"/>
            <a:ext cx="377133" cy="365341"/>
            <a:chOff x="859660" y="2901229"/>
            <a:chExt cx="377133" cy="365341"/>
          </a:xfrm>
        </p:grpSpPr>
        <p:sp>
          <p:nvSpPr>
            <p:cNvPr id="14663" name="Google Shape;14663;p67"/>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67"/>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67"/>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67"/>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67"/>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67"/>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67"/>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67"/>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67"/>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67"/>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67"/>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67"/>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67"/>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67"/>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67"/>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67"/>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67"/>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67"/>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67"/>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67"/>
          <p:cNvGrpSpPr/>
          <p:nvPr/>
        </p:nvGrpSpPr>
        <p:grpSpPr>
          <a:xfrm>
            <a:off x="3090671" y="3178425"/>
            <a:ext cx="323365" cy="365420"/>
            <a:chOff x="3090671" y="3365275"/>
            <a:chExt cx="323365" cy="365420"/>
          </a:xfrm>
        </p:grpSpPr>
        <p:sp>
          <p:nvSpPr>
            <p:cNvPr id="14683" name="Google Shape;14683;p67"/>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67"/>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67"/>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67"/>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67"/>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67"/>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67"/>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67"/>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67"/>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67"/>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67"/>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67"/>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67"/>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67"/>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67"/>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67"/>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67"/>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67"/>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67"/>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67"/>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67"/>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67"/>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67"/>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67"/>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67"/>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67"/>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67"/>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67"/>
          <p:cNvGrpSpPr/>
          <p:nvPr/>
        </p:nvGrpSpPr>
        <p:grpSpPr>
          <a:xfrm>
            <a:off x="861651" y="4093731"/>
            <a:ext cx="346554" cy="364844"/>
            <a:chOff x="861651" y="4280581"/>
            <a:chExt cx="346554" cy="364844"/>
          </a:xfrm>
        </p:grpSpPr>
        <p:sp>
          <p:nvSpPr>
            <p:cNvPr id="14711" name="Google Shape;14711;p67"/>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67"/>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67"/>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67"/>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67"/>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67"/>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67"/>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67"/>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67"/>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67"/>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67"/>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67"/>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67"/>
          <p:cNvGrpSpPr/>
          <p:nvPr/>
        </p:nvGrpSpPr>
        <p:grpSpPr>
          <a:xfrm>
            <a:off x="1385020" y="4093757"/>
            <a:ext cx="330440" cy="364791"/>
            <a:chOff x="1385020" y="4280607"/>
            <a:chExt cx="330440" cy="364791"/>
          </a:xfrm>
        </p:grpSpPr>
        <p:sp>
          <p:nvSpPr>
            <p:cNvPr id="14724" name="Google Shape;14724;p67"/>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67"/>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67"/>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67"/>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67"/>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67"/>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67"/>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67"/>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67"/>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67"/>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67"/>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67"/>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67"/>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67"/>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67"/>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67"/>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67"/>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67"/>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67"/>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67"/>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67"/>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67"/>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67"/>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67"/>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67"/>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67"/>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67"/>
          <p:cNvGrpSpPr/>
          <p:nvPr/>
        </p:nvGrpSpPr>
        <p:grpSpPr>
          <a:xfrm>
            <a:off x="1737836" y="1314091"/>
            <a:ext cx="392016" cy="369560"/>
            <a:chOff x="1737836" y="1500941"/>
            <a:chExt cx="392016" cy="369560"/>
          </a:xfrm>
        </p:grpSpPr>
        <p:sp>
          <p:nvSpPr>
            <p:cNvPr id="14751" name="Google Shape;14751;p67"/>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67"/>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67"/>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67"/>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67"/>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67"/>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67"/>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67"/>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67"/>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67"/>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67"/>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67"/>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67"/>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67"/>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67"/>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67"/>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67"/>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67"/>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67"/>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67"/>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67"/>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67"/>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67"/>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67"/>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67"/>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67"/>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67"/>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67"/>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67"/>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67"/>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67"/>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67"/>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67"/>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67"/>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67"/>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67"/>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67"/>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8" name="Google Shape;14788;p67"/>
          <p:cNvGrpSpPr/>
          <p:nvPr/>
        </p:nvGrpSpPr>
        <p:grpSpPr>
          <a:xfrm>
            <a:off x="1879330" y="4111496"/>
            <a:ext cx="379884" cy="329182"/>
            <a:chOff x="1879330" y="4298346"/>
            <a:chExt cx="379884" cy="329182"/>
          </a:xfrm>
        </p:grpSpPr>
        <p:sp>
          <p:nvSpPr>
            <p:cNvPr id="14789" name="Google Shape;14789;p67"/>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67"/>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67"/>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67"/>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67"/>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67"/>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67"/>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67"/>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67"/>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67"/>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67"/>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67"/>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67"/>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67"/>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67"/>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67"/>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67"/>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67"/>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67"/>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67"/>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67"/>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67"/>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67"/>
          <p:cNvGrpSpPr/>
          <p:nvPr/>
        </p:nvGrpSpPr>
        <p:grpSpPr>
          <a:xfrm>
            <a:off x="2399816" y="4111365"/>
            <a:ext cx="365394" cy="329706"/>
            <a:chOff x="2399816" y="4298215"/>
            <a:chExt cx="365394" cy="329706"/>
          </a:xfrm>
        </p:grpSpPr>
        <p:sp>
          <p:nvSpPr>
            <p:cNvPr id="14812" name="Google Shape;14812;p67"/>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67"/>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67"/>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67"/>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67"/>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67"/>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67"/>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67"/>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67"/>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67"/>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67"/>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67"/>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67"/>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67"/>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67"/>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67"/>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8" name="Google Shape;14828;p67"/>
          <p:cNvGrpSpPr/>
          <p:nvPr/>
        </p:nvGrpSpPr>
        <p:grpSpPr>
          <a:xfrm>
            <a:off x="2915743" y="4108221"/>
            <a:ext cx="366547" cy="335968"/>
            <a:chOff x="2915743" y="4295071"/>
            <a:chExt cx="366547" cy="335968"/>
          </a:xfrm>
        </p:grpSpPr>
        <p:sp>
          <p:nvSpPr>
            <p:cNvPr id="14829" name="Google Shape;14829;p67"/>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67"/>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67"/>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67"/>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67"/>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67"/>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67"/>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67"/>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67"/>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67"/>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67"/>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67"/>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67"/>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67"/>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67"/>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67"/>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67"/>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67"/>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67"/>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67"/>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67"/>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67"/>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67"/>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67"/>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67"/>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67"/>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67"/>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67"/>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67"/>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67"/>
          <p:cNvGrpSpPr/>
          <p:nvPr/>
        </p:nvGrpSpPr>
        <p:grpSpPr>
          <a:xfrm>
            <a:off x="5712834" y="3626121"/>
            <a:ext cx="347550" cy="324046"/>
            <a:chOff x="5712834" y="3812971"/>
            <a:chExt cx="347550" cy="324046"/>
          </a:xfrm>
        </p:grpSpPr>
        <p:sp>
          <p:nvSpPr>
            <p:cNvPr id="14859" name="Google Shape;14859;p67"/>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67"/>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67"/>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67"/>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67"/>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67"/>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67"/>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67"/>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67"/>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67"/>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67"/>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67"/>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67"/>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67"/>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67"/>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67"/>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67"/>
          <p:cNvGrpSpPr/>
          <p:nvPr/>
        </p:nvGrpSpPr>
        <p:grpSpPr>
          <a:xfrm>
            <a:off x="6181466" y="3672290"/>
            <a:ext cx="347943" cy="231709"/>
            <a:chOff x="6181466" y="3859140"/>
            <a:chExt cx="347943" cy="231709"/>
          </a:xfrm>
        </p:grpSpPr>
        <p:sp>
          <p:nvSpPr>
            <p:cNvPr id="14876" name="Google Shape;14876;p67"/>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67"/>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67"/>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67"/>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67"/>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67"/>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67"/>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67"/>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67"/>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67"/>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67"/>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67"/>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67"/>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67"/>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67"/>
          <p:cNvGrpSpPr/>
          <p:nvPr/>
        </p:nvGrpSpPr>
        <p:grpSpPr>
          <a:xfrm>
            <a:off x="2656024" y="3178294"/>
            <a:ext cx="298735" cy="365472"/>
            <a:chOff x="2656024" y="3365144"/>
            <a:chExt cx="298735" cy="365472"/>
          </a:xfrm>
        </p:grpSpPr>
        <p:sp>
          <p:nvSpPr>
            <p:cNvPr id="14891" name="Google Shape;14891;p67"/>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67"/>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67"/>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67"/>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67"/>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67"/>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67"/>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67"/>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67"/>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67"/>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67"/>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67"/>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67"/>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67"/>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67"/>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67"/>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67"/>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67"/>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67"/>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67"/>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67"/>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67"/>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67"/>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67"/>
          <p:cNvGrpSpPr/>
          <p:nvPr/>
        </p:nvGrpSpPr>
        <p:grpSpPr>
          <a:xfrm>
            <a:off x="7172235" y="3616505"/>
            <a:ext cx="387561" cy="384312"/>
            <a:chOff x="7172235" y="3803355"/>
            <a:chExt cx="387561" cy="384312"/>
          </a:xfrm>
        </p:grpSpPr>
        <p:sp>
          <p:nvSpPr>
            <p:cNvPr id="14915" name="Google Shape;14915;p67"/>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67"/>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67"/>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67"/>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67"/>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67"/>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67"/>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67"/>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67"/>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67"/>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67"/>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67"/>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67"/>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67"/>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67"/>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67"/>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67"/>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67"/>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67"/>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67"/>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67"/>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67"/>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67"/>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67"/>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67"/>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67"/>
          <p:cNvGrpSpPr/>
          <p:nvPr/>
        </p:nvGrpSpPr>
        <p:grpSpPr>
          <a:xfrm>
            <a:off x="6655443" y="3612365"/>
            <a:ext cx="428280" cy="351638"/>
            <a:chOff x="6655443" y="3799215"/>
            <a:chExt cx="428280" cy="351638"/>
          </a:xfrm>
        </p:grpSpPr>
        <p:sp>
          <p:nvSpPr>
            <p:cNvPr id="14941" name="Google Shape;14941;p67"/>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67"/>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67"/>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67"/>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67"/>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67"/>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67"/>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67"/>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67"/>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67"/>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67"/>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67"/>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67"/>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4" name="Google Shape;14954;p67"/>
          <p:cNvGrpSpPr/>
          <p:nvPr/>
        </p:nvGrpSpPr>
        <p:grpSpPr>
          <a:xfrm>
            <a:off x="5224551" y="3606417"/>
            <a:ext cx="366547" cy="363507"/>
            <a:chOff x="5224551" y="3793267"/>
            <a:chExt cx="366547" cy="363507"/>
          </a:xfrm>
        </p:grpSpPr>
        <p:sp>
          <p:nvSpPr>
            <p:cNvPr id="14955" name="Google Shape;14955;p67"/>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67"/>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67"/>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67"/>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67"/>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67"/>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67"/>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67"/>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67"/>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67"/>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67"/>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67"/>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67"/>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67"/>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67"/>
          <p:cNvGrpSpPr/>
          <p:nvPr/>
        </p:nvGrpSpPr>
        <p:grpSpPr>
          <a:xfrm>
            <a:off x="7075390" y="3162704"/>
            <a:ext cx="375429" cy="363822"/>
            <a:chOff x="7075390" y="3349554"/>
            <a:chExt cx="375429" cy="363822"/>
          </a:xfrm>
        </p:grpSpPr>
        <p:sp>
          <p:nvSpPr>
            <p:cNvPr id="14970" name="Google Shape;14970;p67"/>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67"/>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67"/>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67"/>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67"/>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67"/>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67"/>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67"/>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67"/>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67"/>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67"/>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67"/>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67"/>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67"/>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67"/>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67"/>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67"/>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67"/>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67"/>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67"/>
          <p:cNvGrpSpPr/>
          <p:nvPr/>
        </p:nvGrpSpPr>
        <p:grpSpPr>
          <a:xfrm>
            <a:off x="6641451" y="3213694"/>
            <a:ext cx="363402" cy="261527"/>
            <a:chOff x="6641451" y="3400544"/>
            <a:chExt cx="363402" cy="261527"/>
          </a:xfrm>
        </p:grpSpPr>
        <p:sp>
          <p:nvSpPr>
            <p:cNvPr id="14990" name="Google Shape;14990;p67"/>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67"/>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67"/>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67"/>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67"/>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67"/>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67"/>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67"/>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67"/>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67"/>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67"/>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67"/>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67"/>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67"/>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67"/>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67"/>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67"/>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67"/>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67"/>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67"/>
          <p:cNvGrpSpPr/>
          <p:nvPr/>
        </p:nvGrpSpPr>
        <p:grpSpPr>
          <a:xfrm>
            <a:off x="7658737" y="3162756"/>
            <a:ext cx="110208" cy="363219"/>
            <a:chOff x="7658737" y="3349606"/>
            <a:chExt cx="110208" cy="363219"/>
          </a:xfrm>
        </p:grpSpPr>
        <p:sp>
          <p:nvSpPr>
            <p:cNvPr id="15010" name="Google Shape;15010;p67"/>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67"/>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67"/>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67"/>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67"/>
          <p:cNvGrpSpPr/>
          <p:nvPr/>
        </p:nvGrpSpPr>
        <p:grpSpPr>
          <a:xfrm>
            <a:off x="7975263" y="3196846"/>
            <a:ext cx="363717" cy="295355"/>
            <a:chOff x="7975263" y="3383696"/>
            <a:chExt cx="363717" cy="295355"/>
          </a:xfrm>
        </p:grpSpPr>
        <p:sp>
          <p:nvSpPr>
            <p:cNvPr id="15015" name="Google Shape;15015;p67"/>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67"/>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67"/>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67"/>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67"/>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67"/>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67"/>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67"/>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67"/>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67"/>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67"/>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67"/>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67"/>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67"/>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67"/>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67"/>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67"/>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67"/>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67"/>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67"/>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67"/>
          <p:cNvGrpSpPr/>
          <p:nvPr/>
        </p:nvGrpSpPr>
        <p:grpSpPr>
          <a:xfrm>
            <a:off x="4891988" y="2241450"/>
            <a:ext cx="285424" cy="363507"/>
            <a:chOff x="4891988" y="2428300"/>
            <a:chExt cx="285424" cy="363507"/>
          </a:xfrm>
        </p:grpSpPr>
        <p:sp>
          <p:nvSpPr>
            <p:cNvPr id="15036" name="Google Shape;15036;p67"/>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67"/>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67"/>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67"/>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67"/>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67"/>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67"/>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67"/>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67"/>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67"/>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67"/>
          <p:cNvGrpSpPr/>
          <p:nvPr/>
        </p:nvGrpSpPr>
        <p:grpSpPr>
          <a:xfrm>
            <a:off x="6632909" y="2260971"/>
            <a:ext cx="368302" cy="324361"/>
            <a:chOff x="6632909" y="2447821"/>
            <a:chExt cx="368302" cy="324361"/>
          </a:xfrm>
        </p:grpSpPr>
        <p:sp>
          <p:nvSpPr>
            <p:cNvPr id="15047" name="Google Shape;15047;p67"/>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67"/>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67"/>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67"/>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67"/>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67"/>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67"/>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67"/>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67"/>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67"/>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67"/>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67"/>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67"/>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67"/>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67"/>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67"/>
          <p:cNvGrpSpPr/>
          <p:nvPr/>
        </p:nvGrpSpPr>
        <p:grpSpPr>
          <a:xfrm>
            <a:off x="1754187" y="2714248"/>
            <a:ext cx="365289" cy="365525"/>
            <a:chOff x="1754187" y="2901098"/>
            <a:chExt cx="365289" cy="365525"/>
          </a:xfrm>
        </p:grpSpPr>
        <p:sp>
          <p:nvSpPr>
            <p:cNvPr id="15063" name="Google Shape;15063;p67"/>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67"/>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67"/>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67"/>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67"/>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67"/>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67"/>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67"/>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67"/>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67"/>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67"/>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67"/>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67"/>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67"/>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67"/>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67"/>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67"/>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67"/>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67"/>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67"/>
          <p:cNvGrpSpPr/>
          <p:nvPr/>
        </p:nvGrpSpPr>
        <p:grpSpPr>
          <a:xfrm>
            <a:off x="5770820" y="1828499"/>
            <a:ext cx="363507" cy="303032"/>
            <a:chOff x="5770820" y="2015349"/>
            <a:chExt cx="363507" cy="303032"/>
          </a:xfrm>
        </p:grpSpPr>
        <p:sp>
          <p:nvSpPr>
            <p:cNvPr id="15083" name="Google Shape;15083;p67"/>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67"/>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67"/>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67"/>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67"/>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67"/>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67"/>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67"/>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67"/>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67"/>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67"/>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67"/>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67"/>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67"/>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67"/>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67"/>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67"/>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67"/>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67"/>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67"/>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67"/>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67"/>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67"/>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67"/>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67"/>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67"/>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9" name="Google Shape;15109;p67"/>
          <p:cNvGrpSpPr/>
          <p:nvPr/>
        </p:nvGrpSpPr>
        <p:grpSpPr>
          <a:xfrm>
            <a:off x="5322417" y="1799886"/>
            <a:ext cx="368931" cy="359944"/>
            <a:chOff x="5322417" y="1986736"/>
            <a:chExt cx="368931" cy="359944"/>
          </a:xfrm>
        </p:grpSpPr>
        <p:sp>
          <p:nvSpPr>
            <p:cNvPr id="15110" name="Google Shape;15110;p67"/>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67"/>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67"/>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67"/>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67"/>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67"/>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67"/>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67"/>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67"/>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67"/>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67"/>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67"/>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67"/>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67"/>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67"/>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67"/>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67"/>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67"/>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67"/>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67"/>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67"/>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67"/>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67"/>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67"/>
          <p:cNvGrpSpPr/>
          <p:nvPr/>
        </p:nvGrpSpPr>
        <p:grpSpPr>
          <a:xfrm>
            <a:off x="6189641" y="2279418"/>
            <a:ext cx="363298" cy="287572"/>
            <a:chOff x="6189641" y="2466268"/>
            <a:chExt cx="363298" cy="287572"/>
          </a:xfrm>
        </p:grpSpPr>
        <p:sp>
          <p:nvSpPr>
            <p:cNvPr id="15134" name="Google Shape;15134;p67"/>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67"/>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67"/>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67"/>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67"/>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67"/>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67"/>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67"/>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67"/>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67"/>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67"/>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67"/>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67"/>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67"/>
          <p:cNvGrpSpPr/>
          <p:nvPr/>
        </p:nvGrpSpPr>
        <p:grpSpPr>
          <a:xfrm>
            <a:off x="7076255" y="2241398"/>
            <a:ext cx="369455" cy="363638"/>
            <a:chOff x="7076255" y="2428248"/>
            <a:chExt cx="369455" cy="363638"/>
          </a:xfrm>
        </p:grpSpPr>
        <p:sp>
          <p:nvSpPr>
            <p:cNvPr id="15148" name="Google Shape;15148;p67"/>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67"/>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67"/>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67"/>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67"/>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67"/>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67"/>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67"/>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67"/>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67"/>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8" name="Google Shape;15158;p67"/>
          <p:cNvGrpSpPr/>
          <p:nvPr/>
        </p:nvGrpSpPr>
        <p:grpSpPr>
          <a:xfrm>
            <a:off x="5331090" y="3150179"/>
            <a:ext cx="316238" cy="388688"/>
            <a:chOff x="5331090" y="3337029"/>
            <a:chExt cx="316238" cy="388688"/>
          </a:xfrm>
        </p:grpSpPr>
        <p:sp>
          <p:nvSpPr>
            <p:cNvPr id="15159" name="Google Shape;15159;p67"/>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67"/>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67"/>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67"/>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67"/>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67"/>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67"/>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67"/>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67"/>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67"/>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67"/>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67"/>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67"/>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67"/>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67"/>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67"/>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67"/>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67"/>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67"/>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67"/>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67"/>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67"/>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67"/>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67"/>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67"/>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67"/>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67"/>
          <p:cNvGrpSpPr/>
          <p:nvPr/>
        </p:nvGrpSpPr>
        <p:grpSpPr>
          <a:xfrm>
            <a:off x="7995963" y="1798313"/>
            <a:ext cx="343279" cy="363402"/>
            <a:chOff x="7995963" y="1985163"/>
            <a:chExt cx="343279" cy="363402"/>
          </a:xfrm>
        </p:grpSpPr>
        <p:sp>
          <p:nvSpPr>
            <p:cNvPr id="15186" name="Google Shape;15186;p67"/>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67"/>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67"/>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67"/>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67"/>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67"/>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67"/>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67"/>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67"/>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67"/>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67"/>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67"/>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67"/>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67"/>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67"/>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67"/>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67"/>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67"/>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67"/>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67"/>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6" name="Google Shape;15206;p67"/>
          <p:cNvGrpSpPr/>
          <p:nvPr/>
        </p:nvGrpSpPr>
        <p:grpSpPr>
          <a:xfrm>
            <a:off x="5743255" y="2246560"/>
            <a:ext cx="364162" cy="353236"/>
            <a:chOff x="5743255" y="2433410"/>
            <a:chExt cx="364162" cy="353236"/>
          </a:xfrm>
        </p:grpSpPr>
        <p:sp>
          <p:nvSpPr>
            <p:cNvPr id="15207" name="Google Shape;15207;p67"/>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67"/>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67"/>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67"/>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67"/>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67"/>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67"/>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67"/>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67"/>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67"/>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67"/>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67"/>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67"/>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67"/>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67"/>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67"/>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67"/>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67"/>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67"/>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67"/>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67"/>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67"/>
          <p:cNvGrpSpPr/>
          <p:nvPr/>
        </p:nvGrpSpPr>
        <p:grpSpPr>
          <a:xfrm>
            <a:off x="4885202" y="1812410"/>
            <a:ext cx="363271" cy="335104"/>
            <a:chOff x="4885202" y="1999260"/>
            <a:chExt cx="363271" cy="335104"/>
          </a:xfrm>
        </p:grpSpPr>
        <p:sp>
          <p:nvSpPr>
            <p:cNvPr id="15229" name="Google Shape;15229;p67"/>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67"/>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67"/>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67"/>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67"/>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67"/>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67"/>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67"/>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67"/>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67"/>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67"/>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67"/>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67"/>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67"/>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67"/>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67"/>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67"/>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67"/>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67"/>
          <p:cNvGrpSpPr/>
          <p:nvPr/>
        </p:nvGrpSpPr>
        <p:grpSpPr>
          <a:xfrm>
            <a:off x="7062315" y="2715113"/>
            <a:ext cx="363507" cy="346423"/>
            <a:chOff x="7062315" y="2901963"/>
            <a:chExt cx="363507" cy="346423"/>
          </a:xfrm>
        </p:grpSpPr>
        <p:sp>
          <p:nvSpPr>
            <p:cNvPr id="15248" name="Google Shape;15248;p67"/>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67"/>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67"/>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67"/>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67"/>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67"/>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67"/>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67"/>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67"/>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67"/>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67"/>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67"/>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67"/>
          <p:cNvGrpSpPr/>
          <p:nvPr/>
        </p:nvGrpSpPr>
        <p:grpSpPr>
          <a:xfrm>
            <a:off x="7541533" y="1798313"/>
            <a:ext cx="359865" cy="363402"/>
            <a:chOff x="7541533" y="1985163"/>
            <a:chExt cx="359865" cy="363402"/>
          </a:xfrm>
        </p:grpSpPr>
        <p:sp>
          <p:nvSpPr>
            <p:cNvPr id="15261" name="Google Shape;15261;p67"/>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67"/>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67"/>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67"/>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67"/>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67"/>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67"/>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67"/>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67"/>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67"/>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67"/>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67"/>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67"/>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67"/>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67"/>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67"/>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67"/>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67"/>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67"/>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67"/>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67"/>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67"/>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67"/>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4" name="Google Shape;15284;p67"/>
          <p:cNvGrpSpPr/>
          <p:nvPr/>
        </p:nvGrpSpPr>
        <p:grpSpPr>
          <a:xfrm>
            <a:off x="6602959" y="2721663"/>
            <a:ext cx="363402" cy="333322"/>
            <a:chOff x="6602959" y="2908513"/>
            <a:chExt cx="363402" cy="333322"/>
          </a:xfrm>
        </p:grpSpPr>
        <p:sp>
          <p:nvSpPr>
            <p:cNvPr id="15285" name="Google Shape;15285;p67"/>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67"/>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67"/>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67"/>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67"/>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67"/>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67"/>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67"/>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67"/>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67"/>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67"/>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67"/>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67"/>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67"/>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67"/>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67"/>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67"/>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67"/>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67"/>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67"/>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67"/>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67"/>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67"/>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67"/>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67"/>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67"/>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67"/>
          <p:cNvGrpSpPr/>
          <p:nvPr/>
        </p:nvGrpSpPr>
        <p:grpSpPr>
          <a:xfrm>
            <a:off x="5289454" y="2297288"/>
            <a:ext cx="371840" cy="252068"/>
            <a:chOff x="5289454" y="2484138"/>
            <a:chExt cx="371840" cy="252068"/>
          </a:xfrm>
        </p:grpSpPr>
        <p:sp>
          <p:nvSpPr>
            <p:cNvPr id="15312" name="Google Shape;15312;p67"/>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67"/>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67"/>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67"/>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67"/>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67"/>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67"/>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67"/>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67"/>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67"/>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67"/>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67"/>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67"/>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67"/>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67"/>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67"/>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67"/>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67"/>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67"/>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67"/>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67"/>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67"/>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67"/>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67"/>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67"/>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67"/>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67"/>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67"/>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67"/>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67"/>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67"/>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67"/>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67"/>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5" name="Google Shape;15345;p67"/>
          <p:cNvGrpSpPr/>
          <p:nvPr/>
        </p:nvGrpSpPr>
        <p:grpSpPr>
          <a:xfrm>
            <a:off x="6215319" y="1798235"/>
            <a:ext cx="360258" cy="363455"/>
            <a:chOff x="6215319" y="1985085"/>
            <a:chExt cx="360258" cy="363455"/>
          </a:xfrm>
        </p:grpSpPr>
        <p:sp>
          <p:nvSpPr>
            <p:cNvPr id="15346" name="Google Shape;15346;p67"/>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67"/>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67"/>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67"/>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67"/>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67"/>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67"/>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67"/>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67"/>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5" name="Google Shape;15355;p67"/>
          <p:cNvGrpSpPr/>
          <p:nvPr/>
        </p:nvGrpSpPr>
        <p:grpSpPr>
          <a:xfrm>
            <a:off x="5354856" y="1315847"/>
            <a:ext cx="251334" cy="363402"/>
            <a:chOff x="5354856" y="1502697"/>
            <a:chExt cx="251334" cy="363402"/>
          </a:xfrm>
        </p:grpSpPr>
        <p:sp>
          <p:nvSpPr>
            <p:cNvPr id="15356" name="Google Shape;15356;p67"/>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67"/>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67"/>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67"/>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67"/>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67"/>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67"/>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67"/>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67"/>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67"/>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67"/>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67"/>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67"/>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9" name="Google Shape;15369;p67"/>
          <p:cNvGrpSpPr/>
          <p:nvPr/>
        </p:nvGrpSpPr>
        <p:grpSpPr>
          <a:xfrm>
            <a:off x="7967402" y="2288693"/>
            <a:ext cx="374093" cy="267082"/>
            <a:chOff x="7967402" y="2475543"/>
            <a:chExt cx="374093" cy="267082"/>
          </a:xfrm>
        </p:grpSpPr>
        <p:sp>
          <p:nvSpPr>
            <p:cNvPr id="15370" name="Google Shape;15370;p67"/>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67"/>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67"/>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67"/>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67"/>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67"/>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67"/>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67"/>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67"/>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67"/>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67"/>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67"/>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67"/>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67"/>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67"/>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5" name="Google Shape;15385;p67"/>
          <p:cNvGrpSpPr/>
          <p:nvPr/>
        </p:nvGrpSpPr>
        <p:grpSpPr>
          <a:xfrm>
            <a:off x="7526624" y="2273836"/>
            <a:ext cx="363979" cy="298604"/>
            <a:chOff x="7526624" y="2460686"/>
            <a:chExt cx="363979" cy="298604"/>
          </a:xfrm>
        </p:grpSpPr>
        <p:sp>
          <p:nvSpPr>
            <p:cNvPr id="15386" name="Google Shape;15386;p67"/>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67"/>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67"/>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67"/>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67"/>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67"/>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67"/>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67"/>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67"/>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67"/>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67"/>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67"/>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67"/>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67"/>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67"/>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67"/>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67"/>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67"/>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67"/>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67"/>
          <p:cNvGrpSpPr/>
          <p:nvPr/>
        </p:nvGrpSpPr>
        <p:grpSpPr>
          <a:xfrm>
            <a:off x="7108353" y="1798235"/>
            <a:ext cx="346161" cy="363481"/>
            <a:chOff x="7108353" y="1985085"/>
            <a:chExt cx="346161" cy="363481"/>
          </a:xfrm>
        </p:grpSpPr>
        <p:sp>
          <p:nvSpPr>
            <p:cNvPr id="15406" name="Google Shape;15406;p67"/>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67"/>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67"/>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67"/>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67"/>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67"/>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67"/>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67"/>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67"/>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67"/>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67"/>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67"/>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67"/>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67"/>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67"/>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67"/>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67"/>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3" name="Google Shape;15423;p67"/>
          <p:cNvGrpSpPr/>
          <p:nvPr/>
        </p:nvGrpSpPr>
        <p:grpSpPr>
          <a:xfrm>
            <a:off x="6139594" y="2730598"/>
            <a:ext cx="371578" cy="315347"/>
            <a:chOff x="6139594" y="2917448"/>
            <a:chExt cx="371578" cy="315347"/>
          </a:xfrm>
        </p:grpSpPr>
        <p:sp>
          <p:nvSpPr>
            <p:cNvPr id="15424" name="Google Shape;15424;p67"/>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67"/>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67"/>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67"/>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67"/>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67"/>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67"/>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67"/>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67"/>
          <p:cNvGrpSpPr/>
          <p:nvPr/>
        </p:nvGrpSpPr>
        <p:grpSpPr>
          <a:xfrm>
            <a:off x="7539253" y="2706545"/>
            <a:ext cx="328186" cy="363429"/>
            <a:chOff x="7539253" y="2893395"/>
            <a:chExt cx="328186" cy="363429"/>
          </a:xfrm>
        </p:grpSpPr>
        <p:sp>
          <p:nvSpPr>
            <p:cNvPr id="15433" name="Google Shape;15433;p67"/>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67"/>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67"/>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67"/>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67"/>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67"/>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67"/>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67"/>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67"/>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67"/>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67"/>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67"/>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67"/>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67"/>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67"/>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67"/>
          <p:cNvGrpSpPr/>
          <p:nvPr/>
        </p:nvGrpSpPr>
        <p:grpSpPr>
          <a:xfrm>
            <a:off x="8004138" y="2706571"/>
            <a:ext cx="317365" cy="363402"/>
            <a:chOff x="8004138" y="2893421"/>
            <a:chExt cx="317365" cy="363402"/>
          </a:xfrm>
        </p:grpSpPr>
        <p:sp>
          <p:nvSpPr>
            <p:cNvPr id="15449" name="Google Shape;15449;p67"/>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67"/>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67"/>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67"/>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67"/>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67"/>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67"/>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67"/>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67"/>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67"/>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67"/>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67"/>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67"/>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67"/>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67"/>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67"/>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67"/>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67"/>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67"/>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67"/>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67"/>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67"/>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67"/>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2" name="Google Shape;15472;p67"/>
          <p:cNvGrpSpPr/>
          <p:nvPr/>
        </p:nvGrpSpPr>
        <p:grpSpPr>
          <a:xfrm>
            <a:off x="5683016" y="2706649"/>
            <a:ext cx="365551" cy="363376"/>
            <a:chOff x="5683016" y="2893499"/>
            <a:chExt cx="365551" cy="363376"/>
          </a:xfrm>
        </p:grpSpPr>
        <p:sp>
          <p:nvSpPr>
            <p:cNvPr id="15473" name="Google Shape;15473;p67"/>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67"/>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67"/>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67"/>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67"/>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67"/>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67"/>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67"/>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67"/>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67"/>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67"/>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67"/>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67"/>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67"/>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67"/>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67"/>
          <p:cNvGrpSpPr/>
          <p:nvPr/>
        </p:nvGrpSpPr>
        <p:grpSpPr>
          <a:xfrm>
            <a:off x="4891622" y="1315847"/>
            <a:ext cx="255841" cy="363402"/>
            <a:chOff x="4891622" y="1502697"/>
            <a:chExt cx="255841" cy="363402"/>
          </a:xfrm>
        </p:grpSpPr>
        <p:sp>
          <p:nvSpPr>
            <p:cNvPr id="15489" name="Google Shape;15489;p67"/>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67"/>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67"/>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67"/>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67"/>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67"/>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67"/>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67"/>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67"/>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67"/>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67"/>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67"/>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67"/>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67"/>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67"/>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67"/>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5" name="Google Shape;15505;p67"/>
          <p:cNvGrpSpPr/>
          <p:nvPr/>
        </p:nvGrpSpPr>
        <p:grpSpPr>
          <a:xfrm>
            <a:off x="6281219" y="1315847"/>
            <a:ext cx="243919" cy="363402"/>
            <a:chOff x="6281219" y="1502697"/>
            <a:chExt cx="243919" cy="363402"/>
          </a:xfrm>
        </p:grpSpPr>
        <p:sp>
          <p:nvSpPr>
            <p:cNvPr id="15506" name="Google Shape;15506;p67"/>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67"/>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67"/>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67"/>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67"/>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67"/>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67"/>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67"/>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67"/>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67"/>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67"/>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67"/>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67"/>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67"/>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67"/>
          <p:cNvGrpSpPr/>
          <p:nvPr/>
        </p:nvGrpSpPr>
        <p:grpSpPr>
          <a:xfrm>
            <a:off x="4888713" y="3163018"/>
            <a:ext cx="311469" cy="363167"/>
            <a:chOff x="4888713" y="3349868"/>
            <a:chExt cx="311469" cy="363167"/>
          </a:xfrm>
        </p:grpSpPr>
        <p:sp>
          <p:nvSpPr>
            <p:cNvPr id="15521" name="Google Shape;15521;p67"/>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67"/>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67"/>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67"/>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67"/>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67"/>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67"/>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67"/>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67"/>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67"/>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67"/>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67"/>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67"/>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67"/>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67"/>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6" name="Google Shape;15536;p67"/>
          <p:cNvGrpSpPr/>
          <p:nvPr/>
        </p:nvGrpSpPr>
        <p:grpSpPr>
          <a:xfrm>
            <a:off x="6196821" y="3222446"/>
            <a:ext cx="363402" cy="243971"/>
            <a:chOff x="6196821" y="3409296"/>
            <a:chExt cx="363402" cy="243971"/>
          </a:xfrm>
        </p:grpSpPr>
        <p:sp>
          <p:nvSpPr>
            <p:cNvPr id="15537" name="Google Shape;15537;p67"/>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67"/>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67"/>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67"/>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67"/>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67"/>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67"/>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67"/>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67"/>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67"/>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67"/>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67"/>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67"/>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67"/>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67"/>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67"/>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67"/>
          <p:cNvGrpSpPr/>
          <p:nvPr/>
        </p:nvGrpSpPr>
        <p:grpSpPr>
          <a:xfrm>
            <a:off x="5818221" y="1315847"/>
            <a:ext cx="252723" cy="363402"/>
            <a:chOff x="5818221" y="1502697"/>
            <a:chExt cx="252723" cy="363402"/>
          </a:xfrm>
        </p:grpSpPr>
        <p:sp>
          <p:nvSpPr>
            <p:cNvPr id="15554" name="Google Shape;15554;p67"/>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67"/>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67"/>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67"/>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67"/>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67"/>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67"/>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67"/>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67"/>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67"/>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67"/>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67"/>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67"/>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67"/>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67"/>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9" name="Google Shape;15569;p67"/>
          <p:cNvGrpSpPr/>
          <p:nvPr/>
        </p:nvGrpSpPr>
        <p:grpSpPr>
          <a:xfrm>
            <a:off x="6660814" y="1798235"/>
            <a:ext cx="355096" cy="363481"/>
            <a:chOff x="6660814" y="1985085"/>
            <a:chExt cx="355096" cy="363481"/>
          </a:xfrm>
        </p:grpSpPr>
        <p:sp>
          <p:nvSpPr>
            <p:cNvPr id="15570" name="Google Shape;15570;p67"/>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67"/>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67"/>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67"/>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67"/>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67"/>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67"/>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67"/>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67"/>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67"/>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67"/>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67"/>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67"/>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67"/>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67"/>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67"/>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67"/>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67"/>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67"/>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67"/>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67"/>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67"/>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67"/>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67"/>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67"/>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67"/>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67"/>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67"/>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67"/>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9" name="Google Shape;15599;p67"/>
          <p:cNvGrpSpPr/>
          <p:nvPr/>
        </p:nvGrpSpPr>
        <p:grpSpPr>
          <a:xfrm>
            <a:off x="7226448" y="1315847"/>
            <a:ext cx="198379" cy="363402"/>
            <a:chOff x="7226448" y="1502697"/>
            <a:chExt cx="198379" cy="363402"/>
          </a:xfrm>
        </p:grpSpPr>
        <p:sp>
          <p:nvSpPr>
            <p:cNvPr id="15600" name="Google Shape;15600;p67"/>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67"/>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67"/>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67"/>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67"/>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67"/>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67"/>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67"/>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67"/>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67"/>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67"/>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67"/>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67"/>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67"/>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4" name="Google Shape;15614;p67"/>
          <p:cNvGrpSpPr/>
          <p:nvPr/>
        </p:nvGrpSpPr>
        <p:grpSpPr>
          <a:xfrm>
            <a:off x="8169030" y="1315716"/>
            <a:ext cx="158001" cy="363533"/>
            <a:chOff x="8169030" y="1502566"/>
            <a:chExt cx="158001" cy="363533"/>
          </a:xfrm>
        </p:grpSpPr>
        <p:sp>
          <p:nvSpPr>
            <p:cNvPr id="15615" name="Google Shape;15615;p67"/>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67"/>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67"/>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67"/>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67"/>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67"/>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67"/>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67"/>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67"/>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67"/>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67"/>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67"/>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67"/>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8" name="Google Shape;15628;p67"/>
          <p:cNvGrpSpPr/>
          <p:nvPr/>
        </p:nvGrpSpPr>
        <p:grpSpPr>
          <a:xfrm>
            <a:off x="7706661" y="1315847"/>
            <a:ext cx="160281" cy="363402"/>
            <a:chOff x="7706661" y="1502697"/>
            <a:chExt cx="160281" cy="363402"/>
          </a:xfrm>
        </p:grpSpPr>
        <p:sp>
          <p:nvSpPr>
            <p:cNvPr id="15629" name="Google Shape;15629;p67"/>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67"/>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67"/>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67"/>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67"/>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67"/>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67"/>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67"/>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67"/>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67"/>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67"/>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67"/>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67"/>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67"/>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3" name="Google Shape;15643;p67"/>
          <p:cNvGrpSpPr/>
          <p:nvPr/>
        </p:nvGrpSpPr>
        <p:grpSpPr>
          <a:xfrm>
            <a:off x="6753519" y="1315821"/>
            <a:ext cx="225158" cy="365184"/>
            <a:chOff x="6753519" y="1502671"/>
            <a:chExt cx="225158" cy="365184"/>
          </a:xfrm>
        </p:grpSpPr>
        <p:sp>
          <p:nvSpPr>
            <p:cNvPr id="15644" name="Google Shape;15644;p67"/>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67"/>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67"/>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67"/>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67"/>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67"/>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67"/>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67"/>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67"/>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3" name="Google Shape;15653;p67"/>
          <p:cNvGrpSpPr/>
          <p:nvPr/>
        </p:nvGrpSpPr>
        <p:grpSpPr>
          <a:xfrm>
            <a:off x="5751876" y="3250561"/>
            <a:ext cx="363769" cy="187924"/>
            <a:chOff x="5751876" y="3437411"/>
            <a:chExt cx="363769" cy="187924"/>
          </a:xfrm>
        </p:grpSpPr>
        <p:sp>
          <p:nvSpPr>
            <p:cNvPr id="15654" name="Google Shape;15654;p67"/>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67"/>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67"/>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67"/>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67"/>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67"/>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67"/>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67"/>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67"/>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67"/>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67"/>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67"/>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67"/>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67"/>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67"/>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67"/>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67"/>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67"/>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67"/>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67"/>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67"/>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67"/>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67"/>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67"/>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67"/>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67"/>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67"/>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67"/>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2" name="Google Shape;15682;p67"/>
          <p:cNvGrpSpPr/>
          <p:nvPr/>
        </p:nvGrpSpPr>
        <p:grpSpPr>
          <a:xfrm>
            <a:off x="7660518" y="3613439"/>
            <a:ext cx="304263" cy="363664"/>
            <a:chOff x="7660518" y="3800289"/>
            <a:chExt cx="304263" cy="363664"/>
          </a:xfrm>
        </p:grpSpPr>
        <p:sp>
          <p:nvSpPr>
            <p:cNvPr id="15683" name="Google Shape;15683;p67"/>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67"/>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67"/>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67"/>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67"/>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67"/>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67"/>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67"/>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67"/>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67"/>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3" name="Google Shape;15693;p67"/>
          <p:cNvGrpSpPr/>
          <p:nvPr/>
        </p:nvGrpSpPr>
        <p:grpSpPr>
          <a:xfrm>
            <a:off x="5223660" y="2706623"/>
            <a:ext cx="365551" cy="363271"/>
            <a:chOff x="5223660" y="2893473"/>
            <a:chExt cx="365551" cy="363271"/>
          </a:xfrm>
        </p:grpSpPr>
        <p:sp>
          <p:nvSpPr>
            <p:cNvPr id="15694" name="Google Shape;15694;p67"/>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67"/>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67"/>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67"/>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67"/>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67"/>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67"/>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67"/>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67"/>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67"/>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67"/>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67"/>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67"/>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67"/>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8" name="Google Shape;15708;p67"/>
          <p:cNvGrpSpPr/>
          <p:nvPr/>
        </p:nvGrpSpPr>
        <p:grpSpPr>
          <a:xfrm>
            <a:off x="4864057" y="2706571"/>
            <a:ext cx="166700" cy="363271"/>
            <a:chOff x="4864057" y="2893421"/>
            <a:chExt cx="166700" cy="363271"/>
          </a:xfrm>
        </p:grpSpPr>
        <p:sp>
          <p:nvSpPr>
            <p:cNvPr id="15709" name="Google Shape;15709;p67"/>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67"/>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67"/>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67"/>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67"/>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67"/>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67"/>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67"/>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67"/>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67"/>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67"/>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67"/>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67"/>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22" name="Google Shape;15722;p67"/>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723" name="Google Shape;15723;p67"/>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727" name="Shape 15727"/>
        <p:cNvGrpSpPr/>
        <p:nvPr/>
      </p:nvGrpSpPr>
      <p:grpSpPr>
        <a:xfrm>
          <a:off x="0" y="0"/>
          <a:ext cx="0" cy="0"/>
          <a:chOff x="0" y="0"/>
          <a:chExt cx="0" cy="0"/>
        </a:xfrm>
      </p:grpSpPr>
      <p:sp>
        <p:nvSpPr>
          <p:cNvPr id="15728" name="Google Shape;15728;p6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29" name="Google Shape;15729;p68"/>
          <p:cNvGrpSpPr/>
          <p:nvPr/>
        </p:nvGrpSpPr>
        <p:grpSpPr>
          <a:xfrm>
            <a:off x="4132674" y="3048528"/>
            <a:ext cx="361261" cy="357748"/>
            <a:chOff x="4132674" y="2896128"/>
            <a:chExt cx="361261" cy="357748"/>
          </a:xfrm>
        </p:grpSpPr>
        <p:sp>
          <p:nvSpPr>
            <p:cNvPr id="15730" name="Google Shape;15730;p68"/>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68"/>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68"/>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3" name="Google Shape;15733;p68"/>
          <p:cNvGrpSpPr/>
          <p:nvPr/>
        </p:nvGrpSpPr>
        <p:grpSpPr>
          <a:xfrm>
            <a:off x="8018284" y="3048475"/>
            <a:ext cx="248363" cy="357801"/>
            <a:chOff x="8018284" y="2896075"/>
            <a:chExt cx="248363" cy="357801"/>
          </a:xfrm>
        </p:grpSpPr>
        <p:sp>
          <p:nvSpPr>
            <p:cNvPr id="15734" name="Google Shape;15734;p68"/>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68"/>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68"/>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68"/>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68"/>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68"/>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68"/>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1" name="Google Shape;15741;p68"/>
          <p:cNvGrpSpPr/>
          <p:nvPr/>
        </p:nvGrpSpPr>
        <p:grpSpPr>
          <a:xfrm>
            <a:off x="4680149" y="3048528"/>
            <a:ext cx="360448" cy="357748"/>
            <a:chOff x="4680149" y="2896128"/>
            <a:chExt cx="360448" cy="357748"/>
          </a:xfrm>
        </p:grpSpPr>
        <p:sp>
          <p:nvSpPr>
            <p:cNvPr id="15742" name="Google Shape;15742;p68"/>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68"/>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68"/>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68"/>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68"/>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7" name="Google Shape;15747;p68"/>
          <p:cNvGrpSpPr/>
          <p:nvPr/>
        </p:nvGrpSpPr>
        <p:grpSpPr>
          <a:xfrm>
            <a:off x="7504703" y="3048449"/>
            <a:ext cx="181259" cy="357827"/>
            <a:chOff x="7504703" y="2896049"/>
            <a:chExt cx="181259" cy="357827"/>
          </a:xfrm>
        </p:grpSpPr>
        <p:sp>
          <p:nvSpPr>
            <p:cNvPr id="15748" name="Google Shape;15748;p68"/>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68"/>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68"/>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68"/>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68"/>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68"/>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68"/>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68"/>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68"/>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68"/>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68"/>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68"/>
          <p:cNvGrpSpPr/>
          <p:nvPr/>
        </p:nvGrpSpPr>
        <p:grpSpPr>
          <a:xfrm>
            <a:off x="4680751" y="1652371"/>
            <a:ext cx="374341" cy="364590"/>
            <a:chOff x="4680751" y="1499971"/>
            <a:chExt cx="374341" cy="364590"/>
          </a:xfrm>
        </p:grpSpPr>
        <p:sp>
          <p:nvSpPr>
            <p:cNvPr id="15760" name="Google Shape;15760;p68"/>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68"/>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68"/>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68"/>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68"/>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68"/>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68"/>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68"/>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68"/>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68"/>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68"/>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68"/>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68"/>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68"/>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68"/>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68"/>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68"/>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68"/>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8" name="Google Shape;15778;p68"/>
          <p:cNvGrpSpPr/>
          <p:nvPr/>
        </p:nvGrpSpPr>
        <p:grpSpPr>
          <a:xfrm>
            <a:off x="853281" y="1652267"/>
            <a:ext cx="374917" cy="364668"/>
            <a:chOff x="853281" y="1499867"/>
            <a:chExt cx="374917" cy="364668"/>
          </a:xfrm>
        </p:grpSpPr>
        <p:sp>
          <p:nvSpPr>
            <p:cNvPr id="15779" name="Google Shape;15779;p68"/>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68"/>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68"/>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68"/>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68"/>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68"/>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68"/>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68"/>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68"/>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68"/>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68"/>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68"/>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68"/>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68"/>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68"/>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68"/>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68"/>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68"/>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68"/>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68"/>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68"/>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68"/>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68"/>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2" name="Google Shape;15802;p68"/>
          <p:cNvGrpSpPr/>
          <p:nvPr/>
        </p:nvGrpSpPr>
        <p:grpSpPr>
          <a:xfrm>
            <a:off x="6330671" y="1703643"/>
            <a:ext cx="365245" cy="261968"/>
            <a:chOff x="6330671" y="1551243"/>
            <a:chExt cx="365245" cy="261968"/>
          </a:xfrm>
        </p:grpSpPr>
        <p:sp>
          <p:nvSpPr>
            <p:cNvPr id="15803" name="Google Shape;15803;p68"/>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68"/>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68"/>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68"/>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68"/>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68"/>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68"/>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68"/>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68"/>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68"/>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68"/>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68"/>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68"/>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68"/>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68"/>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68"/>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68"/>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68"/>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68"/>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2" name="Google Shape;15822;p68"/>
          <p:cNvGrpSpPr/>
          <p:nvPr/>
        </p:nvGrpSpPr>
        <p:grpSpPr>
          <a:xfrm>
            <a:off x="3596131" y="1661048"/>
            <a:ext cx="367630" cy="347289"/>
            <a:chOff x="3596131" y="1508648"/>
            <a:chExt cx="367630" cy="347289"/>
          </a:xfrm>
        </p:grpSpPr>
        <p:sp>
          <p:nvSpPr>
            <p:cNvPr id="15823" name="Google Shape;15823;p68"/>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68"/>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68"/>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68"/>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68"/>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68"/>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68"/>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68"/>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68"/>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68"/>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68"/>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68"/>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68"/>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68"/>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68"/>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68"/>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68"/>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0" name="Google Shape;15840;p68"/>
          <p:cNvGrpSpPr/>
          <p:nvPr/>
        </p:nvGrpSpPr>
        <p:grpSpPr>
          <a:xfrm>
            <a:off x="6322493" y="2574815"/>
            <a:ext cx="375809" cy="349019"/>
            <a:chOff x="6322493" y="2422415"/>
            <a:chExt cx="375809" cy="349019"/>
          </a:xfrm>
        </p:grpSpPr>
        <p:sp>
          <p:nvSpPr>
            <p:cNvPr id="15841" name="Google Shape;15841;p68"/>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68"/>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68"/>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68"/>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68"/>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6" name="Google Shape;15846;p68"/>
          <p:cNvGrpSpPr/>
          <p:nvPr/>
        </p:nvGrpSpPr>
        <p:grpSpPr>
          <a:xfrm>
            <a:off x="2493449" y="3068082"/>
            <a:ext cx="357853" cy="318665"/>
            <a:chOff x="2493449" y="2915682"/>
            <a:chExt cx="357853" cy="318665"/>
          </a:xfrm>
        </p:grpSpPr>
        <p:sp>
          <p:nvSpPr>
            <p:cNvPr id="15847" name="Google Shape;15847;p68"/>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68"/>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68"/>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68"/>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68"/>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68"/>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68"/>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68"/>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68"/>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6" name="Google Shape;15856;p68"/>
          <p:cNvGrpSpPr/>
          <p:nvPr/>
        </p:nvGrpSpPr>
        <p:grpSpPr>
          <a:xfrm>
            <a:off x="1399523" y="3118541"/>
            <a:ext cx="359583" cy="217695"/>
            <a:chOff x="1399523" y="2966141"/>
            <a:chExt cx="359583" cy="217695"/>
          </a:xfrm>
        </p:grpSpPr>
        <p:sp>
          <p:nvSpPr>
            <p:cNvPr id="15857" name="Google Shape;15857;p68"/>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68"/>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68"/>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68"/>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68"/>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68"/>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68"/>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68"/>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68"/>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68"/>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68"/>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8" name="Google Shape;15868;p68"/>
          <p:cNvGrpSpPr/>
          <p:nvPr/>
        </p:nvGrpSpPr>
        <p:grpSpPr>
          <a:xfrm>
            <a:off x="872232" y="3041110"/>
            <a:ext cx="328810" cy="369911"/>
            <a:chOff x="872232" y="2888710"/>
            <a:chExt cx="328810" cy="369911"/>
          </a:xfrm>
        </p:grpSpPr>
        <p:sp>
          <p:nvSpPr>
            <p:cNvPr id="15869" name="Google Shape;15869;p68"/>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68"/>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68"/>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68"/>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68"/>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68"/>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68"/>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68"/>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68"/>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68"/>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68"/>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0" name="Google Shape;15880;p68"/>
          <p:cNvGrpSpPr/>
          <p:nvPr/>
        </p:nvGrpSpPr>
        <p:grpSpPr>
          <a:xfrm>
            <a:off x="5815045" y="3048528"/>
            <a:ext cx="281181" cy="357958"/>
            <a:chOff x="5815045" y="2896128"/>
            <a:chExt cx="281181" cy="357958"/>
          </a:xfrm>
        </p:grpSpPr>
        <p:sp>
          <p:nvSpPr>
            <p:cNvPr id="15881" name="Google Shape;15881;p68"/>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68"/>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68"/>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68"/>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68"/>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68"/>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7" name="Google Shape;15887;p68"/>
          <p:cNvGrpSpPr/>
          <p:nvPr/>
        </p:nvGrpSpPr>
        <p:grpSpPr>
          <a:xfrm>
            <a:off x="5238894" y="3048502"/>
            <a:ext cx="336437" cy="357774"/>
            <a:chOff x="5238894" y="2896102"/>
            <a:chExt cx="336437" cy="357774"/>
          </a:xfrm>
        </p:grpSpPr>
        <p:sp>
          <p:nvSpPr>
            <p:cNvPr id="15888" name="Google Shape;15888;p68"/>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68"/>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68"/>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68"/>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68"/>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68"/>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68"/>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68"/>
          <p:cNvGrpSpPr/>
          <p:nvPr/>
        </p:nvGrpSpPr>
        <p:grpSpPr>
          <a:xfrm>
            <a:off x="5226994" y="1652319"/>
            <a:ext cx="374786" cy="364616"/>
            <a:chOff x="5226994" y="1499919"/>
            <a:chExt cx="374786" cy="364616"/>
          </a:xfrm>
        </p:grpSpPr>
        <p:sp>
          <p:nvSpPr>
            <p:cNvPr id="15896" name="Google Shape;15896;p68"/>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68"/>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68"/>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68"/>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68"/>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68"/>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68"/>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68"/>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68"/>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68"/>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68"/>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68"/>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68"/>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68"/>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68"/>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68"/>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68"/>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68"/>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68"/>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68"/>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68"/>
          <p:cNvGrpSpPr/>
          <p:nvPr/>
        </p:nvGrpSpPr>
        <p:grpSpPr>
          <a:xfrm>
            <a:off x="5785923" y="2562207"/>
            <a:ext cx="352794" cy="374262"/>
            <a:chOff x="5785923" y="2409807"/>
            <a:chExt cx="352794" cy="374262"/>
          </a:xfrm>
        </p:grpSpPr>
        <p:sp>
          <p:nvSpPr>
            <p:cNvPr id="15917" name="Google Shape;15917;p68"/>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68"/>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68"/>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68"/>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68"/>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68"/>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3" name="Google Shape;15923;p68"/>
          <p:cNvGrpSpPr/>
          <p:nvPr/>
        </p:nvGrpSpPr>
        <p:grpSpPr>
          <a:xfrm>
            <a:off x="3587376" y="3090284"/>
            <a:ext cx="357853" cy="274235"/>
            <a:chOff x="3587376" y="2937884"/>
            <a:chExt cx="357853" cy="274235"/>
          </a:xfrm>
        </p:grpSpPr>
        <p:sp>
          <p:nvSpPr>
            <p:cNvPr id="15924" name="Google Shape;15924;p68"/>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68"/>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68"/>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68"/>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68"/>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68"/>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68"/>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68"/>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68"/>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68"/>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68"/>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68"/>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68"/>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68"/>
          <p:cNvGrpSpPr/>
          <p:nvPr/>
        </p:nvGrpSpPr>
        <p:grpSpPr>
          <a:xfrm>
            <a:off x="1944035" y="3048528"/>
            <a:ext cx="362650" cy="357748"/>
            <a:chOff x="1944035" y="2896128"/>
            <a:chExt cx="362650" cy="357748"/>
          </a:xfrm>
        </p:grpSpPr>
        <p:sp>
          <p:nvSpPr>
            <p:cNvPr id="15938" name="Google Shape;15938;p68"/>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68"/>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68"/>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68"/>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68"/>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68"/>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68"/>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68"/>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68"/>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68"/>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68"/>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68"/>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68"/>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68"/>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68"/>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68"/>
          <p:cNvGrpSpPr/>
          <p:nvPr/>
        </p:nvGrpSpPr>
        <p:grpSpPr>
          <a:xfrm>
            <a:off x="3030832" y="3055448"/>
            <a:ext cx="378115" cy="344118"/>
            <a:chOff x="3030832" y="2903048"/>
            <a:chExt cx="378115" cy="344118"/>
          </a:xfrm>
        </p:grpSpPr>
        <p:sp>
          <p:nvSpPr>
            <p:cNvPr id="15954" name="Google Shape;15954;p68"/>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68"/>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68"/>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68"/>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68"/>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68"/>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68"/>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68"/>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68"/>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68"/>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68"/>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5" name="Google Shape;15965;p68"/>
          <p:cNvGrpSpPr/>
          <p:nvPr/>
        </p:nvGrpSpPr>
        <p:grpSpPr>
          <a:xfrm>
            <a:off x="3036546" y="2582522"/>
            <a:ext cx="379400" cy="333528"/>
            <a:chOff x="3036546" y="2430122"/>
            <a:chExt cx="379400" cy="333528"/>
          </a:xfrm>
        </p:grpSpPr>
        <p:sp>
          <p:nvSpPr>
            <p:cNvPr id="15966" name="Google Shape;15966;p68"/>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68"/>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68"/>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68"/>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68"/>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68"/>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68"/>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3" name="Google Shape;15973;p68"/>
          <p:cNvGrpSpPr/>
          <p:nvPr/>
        </p:nvGrpSpPr>
        <p:grpSpPr>
          <a:xfrm>
            <a:off x="1944350" y="2629364"/>
            <a:ext cx="375546" cy="240106"/>
            <a:chOff x="1944350" y="2476964"/>
            <a:chExt cx="375546" cy="240106"/>
          </a:xfrm>
        </p:grpSpPr>
        <p:sp>
          <p:nvSpPr>
            <p:cNvPr id="15974" name="Google Shape;15974;p68"/>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68"/>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68"/>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68"/>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68"/>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68"/>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68"/>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68"/>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2" name="Google Shape;15982;p68"/>
          <p:cNvGrpSpPr/>
          <p:nvPr/>
        </p:nvGrpSpPr>
        <p:grpSpPr>
          <a:xfrm>
            <a:off x="7962635" y="2564095"/>
            <a:ext cx="376752" cy="370540"/>
            <a:chOff x="7962635" y="2411695"/>
            <a:chExt cx="376752" cy="370540"/>
          </a:xfrm>
        </p:grpSpPr>
        <p:sp>
          <p:nvSpPr>
            <p:cNvPr id="15983" name="Google Shape;15983;p68"/>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68"/>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68"/>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68"/>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68"/>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68"/>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68"/>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68"/>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68"/>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2" name="Google Shape;15992;p68"/>
          <p:cNvGrpSpPr/>
          <p:nvPr/>
        </p:nvGrpSpPr>
        <p:grpSpPr>
          <a:xfrm>
            <a:off x="6869626" y="2603597"/>
            <a:ext cx="374341" cy="291535"/>
            <a:chOff x="6869626" y="2451197"/>
            <a:chExt cx="374341" cy="291535"/>
          </a:xfrm>
        </p:grpSpPr>
        <p:sp>
          <p:nvSpPr>
            <p:cNvPr id="15993" name="Google Shape;15993;p68"/>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68"/>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68"/>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68"/>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68"/>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68"/>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68"/>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68"/>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68"/>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68"/>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3" name="Google Shape;16003;p68"/>
          <p:cNvGrpSpPr/>
          <p:nvPr/>
        </p:nvGrpSpPr>
        <p:grpSpPr>
          <a:xfrm>
            <a:off x="6321261" y="3048554"/>
            <a:ext cx="359426" cy="357722"/>
            <a:chOff x="6321261" y="2896154"/>
            <a:chExt cx="359426" cy="357722"/>
          </a:xfrm>
        </p:grpSpPr>
        <p:sp>
          <p:nvSpPr>
            <p:cNvPr id="16004" name="Google Shape;16004;p68"/>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68"/>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68"/>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68"/>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68"/>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68"/>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68"/>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68"/>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68"/>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68"/>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68"/>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5" name="Google Shape;16015;p68"/>
          <p:cNvGrpSpPr/>
          <p:nvPr/>
        </p:nvGrpSpPr>
        <p:grpSpPr>
          <a:xfrm>
            <a:off x="5245867" y="2562181"/>
            <a:ext cx="347447" cy="374341"/>
            <a:chOff x="5245867" y="2409781"/>
            <a:chExt cx="347447" cy="374341"/>
          </a:xfrm>
        </p:grpSpPr>
        <p:sp>
          <p:nvSpPr>
            <p:cNvPr id="16016" name="Google Shape;16016;p68"/>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68"/>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68"/>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68"/>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68"/>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68"/>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68"/>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68"/>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68"/>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68"/>
          <p:cNvGrpSpPr/>
          <p:nvPr/>
        </p:nvGrpSpPr>
        <p:grpSpPr>
          <a:xfrm>
            <a:off x="5782699" y="1652450"/>
            <a:ext cx="367158" cy="364301"/>
            <a:chOff x="5782699" y="1500050"/>
            <a:chExt cx="367158" cy="364301"/>
          </a:xfrm>
        </p:grpSpPr>
        <p:sp>
          <p:nvSpPr>
            <p:cNvPr id="16026" name="Google Shape;16026;p68"/>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68"/>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68"/>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68"/>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68"/>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68"/>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68"/>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68"/>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68"/>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68"/>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68"/>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68"/>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68"/>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68"/>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68"/>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68"/>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68"/>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68"/>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68"/>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45" name="Google Shape;16045;p68"/>
          <p:cNvSpPr/>
          <p:nvPr/>
        </p:nvSpPr>
        <p:spPr>
          <a:xfrm>
            <a:off x="6092032" y="1500050"/>
            <a:ext cx="11193" cy="22045"/>
          </a:xfrm>
          <a:custGeom>
            <a:rect b="b" l="l" r="r" t="t"/>
            <a:pathLst>
              <a:path extrusionOk="0" h="841" w="427">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46" name="Google Shape;16046;p68"/>
          <p:cNvGrpSpPr/>
          <p:nvPr/>
        </p:nvGrpSpPr>
        <p:grpSpPr>
          <a:xfrm>
            <a:off x="3048709" y="1675727"/>
            <a:ext cx="366241" cy="317800"/>
            <a:chOff x="3048709" y="1523327"/>
            <a:chExt cx="366241" cy="317800"/>
          </a:xfrm>
        </p:grpSpPr>
        <p:sp>
          <p:nvSpPr>
            <p:cNvPr id="16047" name="Google Shape;16047;p68"/>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68"/>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68"/>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68"/>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68"/>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68"/>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68"/>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68"/>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68"/>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68"/>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7" name="Google Shape;16057;p68"/>
          <p:cNvGrpSpPr/>
          <p:nvPr/>
        </p:nvGrpSpPr>
        <p:grpSpPr>
          <a:xfrm>
            <a:off x="7423706" y="1659160"/>
            <a:ext cx="365297" cy="351038"/>
            <a:chOff x="7423706" y="1506760"/>
            <a:chExt cx="365297" cy="351038"/>
          </a:xfrm>
        </p:grpSpPr>
        <p:sp>
          <p:nvSpPr>
            <p:cNvPr id="16058" name="Google Shape;16058;p68"/>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68"/>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68"/>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68"/>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68"/>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68"/>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68"/>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68"/>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68"/>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68"/>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68"/>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68"/>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68"/>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68"/>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68"/>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68"/>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68"/>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68"/>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68"/>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68"/>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68"/>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68"/>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68"/>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68"/>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68"/>
          <p:cNvGrpSpPr/>
          <p:nvPr/>
        </p:nvGrpSpPr>
        <p:grpSpPr>
          <a:xfrm>
            <a:off x="4680096" y="2562207"/>
            <a:ext cx="375782" cy="374262"/>
            <a:chOff x="4680096" y="2409807"/>
            <a:chExt cx="375782" cy="374262"/>
          </a:xfrm>
        </p:grpSpPr>
        <p:sp>
          <p:nvSpPr>
            <p:cNvPr id="16083" name="Google Shape;16083;p68"/>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68"/>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68"/>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68"/>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68"/>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68"/>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68"/>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68"/>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68"/>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68"/>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68"/>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68"/>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68"/>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68"/>
          <p:cNvGrpSpPr/>
          <p:nvPr/>
        </p:nvGrpSpPr>
        <p:grpSpPr>
          <a:xfrm>
            <a:off x="4133330" y="2612063"/>
            <a:ext cx="374944" cy="274550"/>
            <a:chOff x="4133330" y="2459663"/>
            <a:chExt cx="374944" cy="274550"/>
          </a:xfrm>
        </p:grpSpPr>
        <p:sp>
          <p:nvSpPr>
            <p:cNvPr id="16097" name="Google Shape;16097;p68"/>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68"/>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68"/>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68"/>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68"/>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68"/>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68"/>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68"/>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68"/>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68"/>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68"/>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68"/>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68"/>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68"/>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1" name="Google Shape;16111;p68"/>
          <p:cNvGrpSpPr/>
          <p:nvPr/>
        </p:nvGrpSpPr>
        <p:grpSpPr>
          <a:xfrm>
            <a:off x="7415266" y="2592325"/>
            <a:ext cx="376228" cy="313816"/>
            <a:chOff x="7415266" y="2439925"/>
            <a:chExt cx="376228" cy="313816"/>
          </a:xfrm>
        </p:grpSpPr>
        <p:sp>
          <p:nvSpPr>
            <p:cNvPr id="16112" name="Google Shape;16112;p68"/>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68"/>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68"/>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68"/>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68"/>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68"/>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68"/>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68"/>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68"/>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68"/>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68"/>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68"/>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68"/>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68"/>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68"/>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68"/>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68"/>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68"/>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0" name="Google Shape;16130;p68"/>
          <p:cNvGrpSpPr/>
          <p:nvPr/>
        </p:nvGrpSpPr>
        <p:grpSpPr>
          <a:xfrm>
            <a:off x="6903388" y="3048502"/>
            <a:ext cx="289255" cy="357774"/>
            <a:chOff x="6903388" y="2896102"/>
            <a:chExt cx="289255" cy="357774"/>
          </a:xfrm>
        </p:grpSpPr>
        <p:sp>
          <p:nvSpPr>
            <p:cNvPr id="16131" name="Google Shape;16131;p68"/>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68"/>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68"/>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68"/>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68"/>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68"/>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68"/>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68"/>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68"/>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68"/>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68"/>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68"/>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68"/>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68"/>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68"/>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68"/>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68"/>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68"/>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68"/>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68"/>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68"/>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68"/>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68"/>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4" name="Google Shape;16154;p68"/>
          <p:cNvGrpSpPr/>
          <p:nvPr/>
        </p:nvGrpSpPr>
        <p:grpSpPr>
          <a:xfrm>
            <a:off x="3579459" y="2562286"/>
            <a:ext cx="385717" cy="374288"/>
            <a:chOff x="3579459" y="2409886"/>
            <a:chExt cx="385717" cy="374288"/>
          </a:xfrm>
        </p:grpSpPr>
        <p:sp>
          <p:nvSpPr>
            <p:cNvPr id="16155" name="Google Shape;16155;p68"/>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68"/>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68"/>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68"/>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68"/>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68"/>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68"/>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68"/>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68"/>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68"/>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68"/>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6" name="Google Shape;16166;p68"/>
          <p:cNvGrpSpPr/>
          <p:nvPr/>
        </p:nvGrpSpPr>
        <p:grpSpPr>
          <a:xfrm>
            <a:off x="6877101" y="1659831"/>
            <a:ext cx="365402" cy="360343"/>
            <a:chOff x="6876913" y="1502068"/>
            <a:chExt cx="365402" cy="360343"/>
          </a:xfrm>
        </p:grpSpPr>
        <p:sp>
          <p:nvSpPr>
            <p:cNvPr id="16167" name="Google Shape;16167;p68"/>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68"/>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68"/>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68"/>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68"/>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68"/>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68"/>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68"/>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68"/>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68"/>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68"/>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68"/>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68"/>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68"/>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68"/>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68"/>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68"/>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68"/>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68"/>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68"/>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68"/>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8" name="Google Shape;16188;p68"/>
          <p:cNvGrpSpPr/>
          <p:nvPr/>
        </p:nvGrpSpPr>
        <p:grpSpPr>
          <a:xfrm>
            <a:off x="1426889" y="1652267"/>
            <a:ext cx="331405" cy="364563"/>
            <a:chOff x="1426889" y="1499867"/>
            <a:chExt cx="331405" cy="364563"/>
          </a:xfrm>
        </p:grpSpPr>
        <p:sp>
          <p:nvSpPr>
            <p:cNvPr id="16189" name="Google Shape;16189;p68"/>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68"/>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68"/>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68"/>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68"/>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68"/>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68"/>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68"/>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68"/>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68"/>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68"/>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68"/>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68"/>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68"/>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68"/>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68"/>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68"/>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68"/>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68"/>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68"/>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68"/>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0" name="Google Shape;16210;p68"/>
          <p:cNvGrpSpPr/>
          <p:nvPr/>
        </p:nvGrpSpPr>
        <p:grpSpPr>
          <a:xfrm>
            <a:off x="4137838" y="1658059"/>
            <a:ext cx="370566" cy="353056"/>
            <a:chOff x="4137838" y="1505659"/>
            <a:chExt cx="370566" cy="353056"/>
          </a:xfrm>
        </p:grpSpPr>
        <p:sp>
          <p:nvSpPr>
            <p:cNvPr id="16211" name="Google Shape;16211;p68"/>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68"/>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68"/>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68"/>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68"/>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68"/>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68"/>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68"/>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68"/>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68"/>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68"/>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68"/>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68"/>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68"/>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68"/>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68"/>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68"/>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68"/>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68"/>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68"/>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68"/>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68"/>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68"/>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68"/>
          <p:cNvGrpSpPr/>
          <p:nvPr/>
        </p:nvGrpSpPr>
        <p:grpSpPr>
          <a:xfrm>
            <a:off x="7970761" y="1659239"/>
            <a:ext cx="364668" cy="350776"/>
            <a:chOff x="7970761" y="1506839"/>
            <a:chExt cx="364668" cy="350776"/>
          </a:xfrm>
        </p:grpSpPr>
        <p:sp>
          <p:nvSpPr>
            <p:cNvPr id="16235" name="Google Shape;16235;p68"/>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68"/>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68"/>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68"/>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68"/>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68"/>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68"/>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68"/>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68"/>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68"/>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68"/>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68"/>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68"/>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68"/>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68"/>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68"/>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68"/>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68"/>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68"/>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68"/>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68"/>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68"/>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7" name="Google Shape;16257;p68"/>
          <p:cNvGrpSpPr/>
          <p:nvPr/>
        </p:nvGrpSpPr>
        <p:grpSpPr>
          <a:xfrm>
            <a:off x="1397033" y="2562181"/>
            <a:ext cx="374341" cy="374839"/>
            <a:chOff x="1397033" y="2409781"/>
            <a:chExt cx="374341" cy="374839"/>
          </a:xfrm>
        </p:grpSpPr>
        <p:sp>
          <p:nvSpPr>
            <p:cNvPr id="16258" name="Google Shape;16258;p68"/>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68"/>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68"/>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68"/>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68"/>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68"/>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68"/>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68"/>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68"/>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68"/>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68"/>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68"/>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68"/>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68"/>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2" name="Google Shape;16272;p68"/>
          <p:cNvGrpSpPr/>
          <p:nvPr/>
        </p:nvGrpSpPr>
        <p:grpSpPr>
          <a:xfrm>
            <a:off x="849795" y="2564095"/>
            <a:ext cx="374524" cy="370540"/>
            <a:chOff x="849795" y="2411695"/>
            <a:chExt cx="374524" cy="370540"/>
          </a:xfrm>
        </p:grpSpPr>
        <p:sp>
          <p:nvSpPr>
            <p:cNvPr id="16273" name="Google Shape;16273;p68"/>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68"/>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68"/>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68"/>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68"/>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68"/>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68"/>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68"/>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68"/>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68"/>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68"/>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68"/>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68"/>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68"/>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7" name="Google Shape;16287;p68"/>
          <p:cNvGrpSpPr/>
          <p:nvPr/>
        </p:nvGrpSpPr>
        <p:grpSpPr>
          <a:xfrm>
            <a:off x="2503672" y="1652371"/>
            <a:ext cx="364668" cy="364459"/>
            <a:chOff x="2503672" y="1499971"/>
            <a:chExt cx="364668" cy="364459"/>
          </a:xfrm>
        </p:grpSpPr>
        <p:sp>
          <p:nvSpPr>
            <p:cNvPr id="16288" name="Google Shape;16288;p68"/>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68"/>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68"/>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68"/>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68"/>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68"/>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68"/>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68"/>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68"/>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68"/>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68"/>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68"/>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68"/>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68"/>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68"/>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68"/>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68"/>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68"/>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68"/>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68"/>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68"/>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68"/>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68"/>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68"/>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68"/>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3" name="Google Shape;16313;p68"/>
          <p:cNvGrpSpPr/>
          <p:nvPr/>
        </p:nvGrpSpPr>
        <p:grpSpPr>
          <a:xfrm>
            <a:off x="1950982" y="1652371"/>
            <a:ext cx="376674" cy="364563"/>
            <a:chOff x="1950982" y="1499971"/>
            <a:chExt cx="376674" cy="364563"/>
          </a:xfrm>
        </p:grpSpPr>
        <p:sp>
          <p:nvSpPr>
            <p:cNvPr id="16314" name="Google Shape;16314;p68"/>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68"/>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68"/>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68"/>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68"/>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68"/>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68"/>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68"/>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68"/>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68"/>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68"/>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68"/>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68"/>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68"/>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68"/>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68"/>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68"/>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68"/>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68"/>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68"/>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68"/>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68"/>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68"/>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68"/>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68"/>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68"/>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68"/>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68"/>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68"/>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68"/>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68"/>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5" name="Google Shape;16345;p68"/>
          <p:cNvGrpSpPr/>
          <p:nvPr/>
        </p:nvGrpSpPr>
        <p:grpSpPr>
          <a:xfrm>
            <a:off x="2491588" y="2616520"/>
            <a:ext cx="374367" cy="265742"/>
            <a:chOff x="2491588" y="2464120"/>
            <a:chExt cx="374367" cy="265742"/>
          </a:xfrm>
        </p:grpSpPr>
        <p:sp>
          <p:nvSpPr>
            <p:cNvPr id="16346" name="Google Shape;16346;p68"/>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68"/>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68"/>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68"/>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68"/>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68"/>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68"/>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68"/>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68"/>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68"/>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68"/>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68"/>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68"/>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68"/>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68"/>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68"/>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68"/>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68"/>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68"/>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68"/>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6" name="Google Shape;16366;p68"/>
          <p:cNvGrpSpPr/>
          <p:nvPr/>
        </p:nvGrpSpPr>
        <p:grpSpPr>
          <a:xfrm>
            <a:off x="3897260" y="3500536"/>
            <a:ext cx="271850" cy="360999"/>
            <a:chOff x="3897260" y="3348136"/>
            <a:chExt cx="271850" cy="360999"/>
          </a:xfrm>
        </p:grpSpPr>
        <p:sp>
          <p:nvSpPr>
            <p:cNvPr id="16367" name="Google Shape;16367;p68"/>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68"/>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68"/>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68"/>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68"/>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68"/>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68"/>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4" name="Google Shape;16374;p68"/>
          <p:cNvGrpSpPr/>
          <p:nvPr/>
        </p:nvGrpSpPr>
        <p:grpSpPr>
          <a:xfrm>
            <a:off x="3584414" y="2111719"/>
            <a:ext cx="384328" cy="378430"/>
            <a:chOff x="3584414" y="1959319"/>
            <a:chExt cx="384328" cy="378430"/>
          </a:xfrm>
        </p:grpSpPr>
        <p:sp>
          <p:nvSpPr>
            <p:cNvPr id="16375" name="Google Shape;16375;p68"/>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68"/>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68"/>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68"/>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68"/>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68"/>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68"/>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68"/>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68"/>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68"/>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68"/>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68"/>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7" name="Google Shape;16387;p68"/>
          <p:cNvGrpSpPr/>
          <p:nvPr/>
        </p:nvGrpSpPr>
        <p:grpSpPr>
          <a:xfrm>
            <a:off x="6041259" y="3500484"/>
            <a:ext cx="362729" cy="361051"/>
            <a:chOff x="6041259" y="3348084"/>
            <a:chExt cx="362729" cy="361051"/>
          </a:xfrm>
        </p:grpSpPr>
        <p:sp>
          <p:nvSpPr>
            <p:cNvPr id="16388" name="Google Shape;16388;p68"/>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68"/>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68"/>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68"/>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68"/>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68"/>
          <p:cNvGrpSpPr/>
          <p:nvPr/>
        </p:nvGrpSpPr>
        <p:grpSpPr>
          <a:xfrm>
            <a:off x="5222013" y="2120815"/>
            <a:ext cx="378849" cy="360317"/>
            <a:chOff x="5222013" y="1968415"/>
            <a:chExt cx="378849" cy="360317"/>
          </a:xfrm>
        </p:grpSpPr>
        <p:sp>
          <p:nvSpPr>
            <p:cNvPr id="16394" name="Google Shape;16394;p68"/>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68"/>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68"/>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68"/>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68"/>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68"/>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68"/>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68"/>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68"/>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68"/>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4" name="Google Shape;16404;p68"/>
          <p:cNvGrpSpPr/>
          <p:nvPr/>
        </p:nvGrpSpPr>
        <p:grpSpPr>
          <a:xfrm>
            <a:off x="4127982" y="2185455"/>
            <a:ext cx="381444" cy="231063"/>
            <a:chOff x="4127982" y="2033055"/>
            <a:chExt cx="381444" cy="231063"/>
          </a:xfrm>
        </p:grpSpPr>
        <p:sp>
          <p:nvSpPr>
            <p:cNvPr id="16405" name="Google Shape;16405;p68"/>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68"/>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68"/>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68"/>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68"/>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0" name="Google Shape;16410;p68"/>
          <p:cNvGrpSpPr/>
          <p:nvPr/>
        </p:nvGrpSpPr>
        <p:grpSpPr>
          <a:xfrm>
            <a:off x="5768046" y="2131457"/>
            <a:ext cx="381549" cy="339059"/>
            <a:chOff x="5768046" y="1979057"/>
            <a:chExt cx="381549" cy="339059"/>
          </a:xfrm>
        </p:grpSpPr>
        <p:sp>
          <p:nvSpPr>
            <p:cNvPr id="16411" name="Google Shape;16411;p68"/>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68"/>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68"/>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68"/>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68"/>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68"/>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68"/>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68"/>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68"/>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68"/>
          <p:cNvGrpSpPr/>
          <p:nvPr/>
        </p:nvGrpSpPr>
        <p:grpSpPr>
          <a:xfrm>
            <a:off x="7665936" y="3502397"/>
            <a:ext cx="386058" cy="360972"/>
            <a:chOff x="7665936" y="3349997"/>
            <a:chExt cx="386058" cy="360972"/>
          </a:xfrm>
        </p:grpSpPr>
        <p:sp>
          <p:nvSpPr>
            <p:cNvPr id="16421" name="Google Shape;16421;p68"/>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68"/>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68"/>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68"/>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68"/>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68"/>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7" name="Google Shape;16427;p68"/>
          <p:cNvGrpSpPr/>
          <p:nvPr/>
        </p:nvGrpSpPr>
        <p:grpSpPr>
          <a:xfrm>
            <a:off x="6316123" y="2147054"/>
            <a:ext cx="380579" cy="307709"/>
            <a:chOff x="6316123" y="1994654"/>
            <a:chExt cx="380579" cy="307709"/>
          </a:xfrm>
        </p:grpSpPr>
        <p:sp>
          <p:nvSpPr>
            <p:cNvPr id="16428" name="Google Shape;16428;p68"/>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68"/>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68"/>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68"/>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68"/>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68"/>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68"/>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68"/>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68"/>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7" name="Google Shape;16437;p68"/>
          <p:cNvGrpSpPr/>
          <p:nvPr/>
        </p:nvGrpSpPr>
        <p:grpSpPr>
          <a:xfrm>
            <a:off x="7118514" y="3500536"/>
            <a:ext cx="380317" cy="360972"/>
            <a:chOff x="7118514" y="3348136"/>
            <a:chExt cx="380317" cy="360972"/>
          </a:xfrm>
        </p:grpSpPr>
        <p:sp>
          <p:nvSpPr>
            <p:cNvPr id="16438" name="Google Shape;16438;p68"/>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68"/>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68"/>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68"/>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68"/>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68"/>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68"/>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68"/>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6" name="Google Shape;16446;p68"/>
          <p:cNvGrpSpPr/>
          <p:nvPr/>
        </p:nvGrpSpPr>
        <p:grpSpPr>
          <a:xfrm>
            <a:off x="4674382" y="2150147"/>
            <a:ext cx="381706" cy="301391"/>
            <a:chOff x="4674382" y="1997747"/>
            <a:chExt cx="381706" cy="301391"/>
          </a:xfrm>
        </p:grpSpPr>
        <p:sp>
          <p:nvSpPr>
            <p:cNvPr id="16447" name="Google Shape;16447;p68"/>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68"/>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68"/>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68"/>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68"/>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68"/>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68"/>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68"/>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68"/>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68"/>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7" name="Google Shape;16457;p68"/>
          <p:cNvGrpSpPr/>
          <p:nvPr/>
        </p:nvGrpSpPr>
        <p:grpSpPr>
          <a:xfrm>
            <a:off x="1936145" y="2111719"/>
            <a:ext cx="387526" cy="378351"/>
            <a:chOff x="1936145" y="1959319"/>
            <a:chExt cx="387526" cy="378351"/>
          </a:xfrm>
        </p:grpSpPr>
        <p:sp>
          <p:nvSpPr>
            <p:cNvPr id="16458" name="Google Shape;16458;p68"/>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68"/>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68"/>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68"/>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68"/>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68"/>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68"/>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68"/>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68"/>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68"/>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68"/>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68"/>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68"/>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68"/>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68"/>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68"/>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68"/>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68"/>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68"/>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7" name="Google Shape;16477;p68"/>
          <p:cNvGrpSpPr/>
          <p:nvPr/>
        </p:nvGrpSpPr>
        <p:grpSpPr>
          <a:xfrm>
            <a:off x="6865118" y="2111745"/>
            <a:ext cx="374262" cy="378404"/>
            <a:chOff x="6865118" y="1959345"/>
            <a:chExt cx="374262" cy="378404"/>
          </a:xfrm>
        </p:grpSpPr>
        <p:sp>
          <p:nvSpPr>
            <p:cNvPr id="16478" name="Google Shape;16478;p68"/>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68"/>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68"/>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68"/>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68"/>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68"/>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68"/>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68"/>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68"/>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68"/>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68"/>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68"/>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68"/>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1" name="Google Shape;16491;p68"/>
          <p:cNvGrpSpPr/>
          <p:nvPr/>
        </p:nvGrpSpPr>
        <p:grpSpPr>
          <a:xfrm>
            <a:off x="1710141" y="3500562"/>
            <a:ext cx="269019" cy="360972"/>
            <a:chOff x="1710141" y="3348162"/>
            <a:chExt cx="269019" cy="360972"/>
          </a:xfrm>
        </p:grpSpPr>
        <p:sp>
          <p:nvSpPr>
            <p:cNvPr id="16492" name="Google Shape;16492;p68"/>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68"/>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68"/>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68"/>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68"/>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68"/>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68"/>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68"/>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68"/>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68"/>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68"/>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68"/>
          <p:cNvGrpSpPr/>
          <p:nvPr/>
        </p:nvGrpSpPr>
        <p:grpSpPr>
          <a:xfrm>
            <a:off x="4948250" y="3517522"/>
            <a:ext cx="360972" cy="327053"/>
            <a:chOff x="4948250" y="3365122"/>
            <a:chExt cx="360972" cy="327053"/>
          </a:xfrm>
        </p:grpSpPr>
        <p:sp>
          <p:nvSpPr>
            <p:cNvPr id="16504" name="Google Shape;16504;p68"/>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68"/>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68"/>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68"/>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68"/>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68"/>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68"/>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68"/>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68"/>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68"/>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68"/>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5" name="Google Shape;16515;p68"/>
          <p:cNvGrpSpPr/>
          <p:nvPr/>
        </p:nvGrpSpPr>
        <p:grpSpPr>
          <a:xfrm>
            <a:off x="3312144" y="3500641"/>
            <a:ext cx="348154" cy="360789"/>
            <a:chOff x="3312144" y="3348241"/>
            <a:chExt cx="348154" cy="360789"/>
          </a:xfrm>
        </p:grpSpPr>
        <p:sp>
          <p:nvSpPr>
            <p:cNvPr id="16516" name="Google Shape;16516;p68"/>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68"/>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68"/>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68"/>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68"/>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68"/>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68"/>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68"/>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68"/>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68"/>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68"/>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68"/>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68"/>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9" name="Google Shape;16529;p68"/>
          <p:cNvGrpSpPr/>
          <p:nvPr/>
        </p:nvGrpSpPr>
        <p:grpSpPr>
          <a:xfrm>
            <a:off x="1137555" y="3500562"/>
            <a:ext cx="317564" cy="360972"/>
            <a:chOff x="1137555" y="3348162"/>
            <a:chExt cx="317564" cy="360972"/>
          </a:xfrm>
        </p:grpSpPr>
        <p:sp>
          <p:nvSpPr>
            <p:cNvPr id="16530" name="Google Shape;16530;p68"/>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68"/>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68"/>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68"/>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68"/>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68"/>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68"/>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68"/>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68"/>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68"/>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68"/>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68"/>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68"/>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68"/>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68"/>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68"/>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68"/>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68"/>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68"/>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68"/>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0" name="Google Shape;16550;p68"/>
          <p:cNvGrpSpPr/>
          <p:nvPr/>
        </p:nvGrpSpPr>
        <p:grpSpPr>
          <a:xfrm>
            <a:off x="7397808" y="2111745"/>
            <a:ext cx="403463" cy="378325"/>
            <a:chOff x="7397808" y="1959345"/>
            <a:chExt cx="403463" cy="378325"/>
          </a:xfrm>
        </p:grpSpPr>
        <p:sp>
          <p:nvSpPr>
            <p:cNvPr id="16551" name="Google Shape;16551;p68"/>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68"/>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68"/>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68"/>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68"/>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68"/>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68"/>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68"/>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68"/>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68"/>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68"/>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68"/>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68"/>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68"/>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68"/>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68"/>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68"/>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8" name="Google Shape;16568;p68"/>
          <p:cNvGrpSpPr/>
          <p:nvPr/>
        </p:nvGrpSpPr>
        <p:grpSpPr>
          <a:xfrm>
            <a:off x="6569336" y="3500536"/>
            <a:ext cx="387893" cy="360972"/>
            <a:chOff x="6569336" y="3348136"/>
            <a:chExt cx="387893" cy="360972"/>
          </a:xfrm>
        </p:grpSpPr>
        <p:sp>
          <p:nvSpPr>
            <p:cNvPr id="16569" name="Google Shape;16569;p68"/>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68"/>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68"/>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68"/>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68"/>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68"/>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68"/>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68"/>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68"/>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68"/>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68"/>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68"/>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68"/>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68"/>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68"/>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4" name="Google Shape;16584;p68"/>
          <p:cNvGrpSpPr/>
          <p:nvPr/>
        </p:nvGrpSpPr>
        <p:grpSpPr>
          <a:xfrm>
            <a:off x="7955715" y="2138404"/>
            <a:ext cx="380081" cy="325114"/>
            <a:chOff x="7955715" y="1986004"/>
            <a:chExt cx="380081" cy="325114"/>
          </a:xfrm>
        </p:grpSpPr>
        <p:sp>
          <p:nvSpPr>
            <p:cNvPr id="16585" name="Google Shape;16585;p68"/>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68"/>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68"/>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68"/>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68"/>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68"/>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68"/>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68"/>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68"/>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68"/>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68"/>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6" name="Google Shape;16596;p68"/>
          <p:cNvGrpSpPr/>
          <p:nvPr/>
        </p:nvGrpSpPr>
        <p:grpSpPr>
          <a:xfrm>
            <a:off x="2238218" y="3500562"/>
            <a:ext cx="306765" cy="360999"/>
            <a:chOff x="2238218" y="3348162"/>
            <a:chExt cx="306765" cy="360999"/>
          </a:xfrm>
        </p:grpSpPr>
        <p:sp>
          <p:nvSpPr>
            <p:cNvPr id="16597" name="Google Shape;16597;p68"/>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68"/>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68"/>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68"/>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68"/>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68"/>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68"/>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68"/>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68"/>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68"/>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68"/>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68"/>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68"/>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0" name="Google Shape;16610;p68"/>
          <p:cNvGrpSpPr/>
          <p:nvPr/>
        </p:nvGrpSpPr>
        <p:grpSpPr>
          <a:xfrm>
            <a:off x="2794028" y="3500510"/>
            <a:ext cx="290461" cy="360658"/>
            <a:chOff x="2794028" y="3348110"/>
            <a:chExt cx="290461" cy="360658"/>
          </a:xfrm>
        </p:grpSpPr>
        <p:sp>
          <p:nvSpPr>
            <p:cNvPr id="16611" name="Google Shape;16611;p68"/>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68"/>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68"/>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68"/>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68"/>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68"/>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68"/>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68"/>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68"/>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68"/>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68"/>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68"/>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68"/>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68"/>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5" name="Google Shape;16625;p68"/>
          <p:cNvGrpSpPr/>
          <p:nvPr/>
        </p:nvGrpSpPr>
        <p:grpSpPr>
          <a:xfrm>
            <a:off x="2496516" y="2111719"/>
            <a:ext cx="358823" cy="378430"/>
            <a:chOff x="2496516" y="1959319"/>
            <a:chExt cx="358823" cy="378430"/>
          </a:xfrm>
        </p:grpSpPr>
        <p:sp>
          <p:nvSpPr>
            <p:cNvPr id="16626" name="Google Shape;16626;p68"/>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68"/>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68"/>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68"/>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68"/>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68"/>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68"/>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68"/>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68"/>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68"/>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68"/>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68"/>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68"/>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68"/>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68"/>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68"/>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68"/>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68"/>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68"/>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68"/>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68"/>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7" name="Google Shape;16647;p68"/>
          <p:cNvGrpSpPr/>
          <p:nvPr/>
        </p:nvGrpSpPr>
        <p:grpSpPr>
          <a:xfrm>
            <a:off x="4413174" y="3500641"/>
            <a:ext cx="336726" cy="360972"/>
            <a:chOff x="4413174" y="3348241"/>
            <a:chExt cx="336726" cy="360972"/>
          </a:xfrm>
        </p:grpSpPr>
        <p:sp>
          <p:nvSpPr>
            <p:cNvPr id="16648" name="Google Shape;16648;p68"/>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68"/>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68"/>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68"/>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68"/>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68"/>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68"/>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68"/>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68"/>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68"/>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68"/>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68"/>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68"/>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68"/>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68"/>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68"/>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68"/>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68"/>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68"/>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7" name="Google Shape;16667;p68"/>
          <p:cNvGrpSpPr/>
          <p:nvPr/>
        </p:nvGrpSpPr>
        <p:grpSpPr>
          <a:xfrm>
            <a:off x="1387256" y="2120579"/>
            <a:ext cx="391484" cy="360553"/>
            <a:chOff x="1387256" y="1968179"/>
            <a:chExt cx="391484" cy="360553"/>
          </a:xfrm>
        </p:grpSpPr>
        <p:sp>
          <p:nvSpPr>
            <p:cNvPr id="16668" name="Google Shape;16668;p68"/>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68"/>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68"/>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68"/>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68"/>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68"/>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68"/>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68"/>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68"/>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68"/>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68"/>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68"/>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68"/>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68"/>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68"/>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68"/>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68"/>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68"/>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68"/>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68"/>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68"/>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68"/>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68"/>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68"/>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68"/>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68"/>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4" name="Google Shape;16694;p68"/>
          <p:cNvGrpSpPr/>
          <p:nvPr/>
        </p:nvGrpSpPr>
        <p:grpSpPr>
          <a:xfrm>
            <a:off x="3034239" y="2132506"/>
            <a:ext cx="379033" cy="336752"/>
            <a:chOff x="3034239" y="1980106"/>
            <a:chExt cx="379033" cy="336752"/>
          </a:xfrm>
        </p:grpSpPr>
        <p:sp>
          <p:nvSpPr>
            <p:cNvPr id="16695" name="Google Shape;16695;p68"/>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68"/>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68"/>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68"/>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68"/>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68"/>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68"/>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68"/>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68"/>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68"/>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68"/>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68"/>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68"/>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68"/>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68"/>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68"/>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68"/>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68"/>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68"/>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68"/>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68"/>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68"/>
          <p:cNvGrpSpPr/>
          <p:nvPr/>
        </p:nvGrpSpPr>
        <p:grpSpPr>
          <a:xfrm>
            <a:off x="874854" y="2117722"/>
            <a:ext cx="322361" cy="368653"/>
            <a:chOff x="874854" y="1965322"/>
            <a:chExt cx="322361" cy="368653"/>
          </a:xfrm>
        </p:grpSpPr>
        <p:sp>
          <p:nvSpPr>
            <p:cNvPr id="16717" name="Google Shape;16717;p68"/>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68"/>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68"/>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68"/>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68"/>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68"/>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68"/>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68"/>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68"/>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68"/>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68"/>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68"/>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68"/>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68"/>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68"/>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68"/>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68"/>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68"/>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68"/>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6" name="Google Shape;16736;p68"/>
          <p:cNvGrpSpPr/>
          <p:nvPr/>
        </p:nvGrpSpPr>
        <p:grpSpPr>
          <a:xfrm>
            <a:off x="5494938" y="3519226"/>
            <a:ext cx="362545" cy="323593"/>
            <a:chOff x="5494938" y="3366826"/>
            <a:chExt cx="362545" cy="323593"/>
          </a:xfrm>
        </p:grpSpPr>
        <p:sp>
          <p:nvSpPr>
            <p:cNvPr id="16737" name="Google Shape;16737;p68"/>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68"/>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68"/>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68"/>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68"/>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68"/>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68"/>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68"/>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68"/>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68"/>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68"/>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68"/>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68"/>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68"/>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68"/>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68"/>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68"/>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68"/>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68"/>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68"/>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68"/>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68"/>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68"/>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68"/>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68"/>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68"/>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68"/>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68"/>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68"/>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68"/>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67" name="Google Shape;16767;p68"/>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71" name="Shape 16771"/>
        <p:cNvGrpSpPr/>
        <p:nvPr/>
      </p:nvGrpSpPr>
      <p:grpSpPr>
        <a:xfrm>
          <a:off x="0" y="0"/>
          <a:ext cx="0" cy="0"/>
          <a:chOff x="0" y="0"/>
          <a:chExt cx="0" cy="0"/>
        </a:xfrm>
      </p:grpSpPr>
      <p:grpSp>
        <p:nvGrpSpPr>
          <p:cNvPr id="16772" name="Google Shape;16772;p69"/>
          <p:cNvGrpSpPr/>
          <p:nvPr/>
        </p:nvGrpSpPr>
        <p:grpSpPr>
          <a:xfrm>
            <a:off x="1807567" y="3398339"/>
            <a:ext cx="363604" cy="278156"/>
            <a:chOff x="1807567" y="3398339"/>
            <a:chExt cx="363604" cy="278156"/>
          </a:xfrm>
        </p:grpSpPr>
        <p:sp>
          <p:nvSpPr>
            <p:cNvPr id="16773" name="Google Shape;16773;p69"/>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69"/>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69"/>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69"/>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69"/>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69"/>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69"/>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69"/>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69"/>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69"/>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69"/>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69"/>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69"/>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69"/>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69"/>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69"/>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69"/>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69"/>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69"/>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69"/>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69"/>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69"/>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69"/>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69"/>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69"/>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69"/>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69"/>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69"/>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69"/>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69"/>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69"/>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4" name="Google Shape;16804;p69"/>
          <p:cNvGrpSpPr/>
          <p:nvPr/>
        </p:nvGrpSpPr>
        <p:grpSpPr>
          <a:xfrm>
            <a:off x="2273251" y="3385065"/>
            <a:ext cx="363760" cy="304600"/>
            <a:chOff x="2273251" y="3385065"/>
            <a:chExt cx="363760" cy="304600"/>
          </a:xfrm>
        </p:grpSpPr>
        <p:sp>
          <p:nvSpPr>
            <p:cNvPr id="16805" name="Google Shape;16805;p69"/>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69"/>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69"/>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69"/>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69"/>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69"/>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69"/>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69"/>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69"/>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69"/>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69"/>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69"/>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69"/>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69"/>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69"/>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69"/>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69"/>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69"/>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69"/>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69"/>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69"/>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69"/>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69"/>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69"/>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69"/>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69"/>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69"/>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69"/>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69"/>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69"/>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69"/>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69"/>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69"/>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69"/>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69"/>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69"/>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69"/>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69"/>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69"/>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69"/>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69"/>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69"/>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69"/>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69"/>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69"/>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69"/>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69"/>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69"/>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69"/>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69"/>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69"/>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69"/>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69"/>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69"/>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69"/>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69"/>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69"/>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69"/>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69"/>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69"/>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69"/>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69"/>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69"/>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69"/>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69"/>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69"/>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69"/>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69"/>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69"/>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69"/>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69"/>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69"/>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69"/>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69"/>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69"/>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0" name="Google Shape;16880;p69"/>
          <p:cNvGrpSpPr/>
          <p:nvPr/>
        </p:nvGrpSpPr>
        <p:grpSpPr>
          <a:xfrm>
            <a:off x="2738545" y="3367028"/>
            <a:ext cx="363500" cy="340674"/>
            <a:chOff x="2738545" y="3367028"/>
            <a:chExt cx="363500" cy="340674"/>
          </a:xfrm>
        </p:grpSpPr>
        <p:sp>
          <p:nvSpPr>
            <p:cNvPr id="16881" name="Google Shape;16881;p69"/>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69"/>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69"/>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69"/>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69"/>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69"/>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69"/>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69"/>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69"/>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69"/>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69"/>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69"/>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69"/>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69"/>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69"/>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69"/>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7" name="Google Shape;16897;p69"/>
          <p:cNvGrpSpPr/>
          <p:nvPr/>
        </p:nvGrpSpPr>
        <p:grpSpPr>
          <a:xfrm>
            <a:off x="3669445" y="3378376"/>
            <a:ext cx="363474" cy="317978"/>
            <a:chOff x="3669445" y="3378376"/>
            <a:chExt cx="363474" cy="317978"/>
          </a:xfrm>
        </p:grpSpPr>
        <p:sp>
          <p:nvSpPr>
            <p:cNvPr id="16898" name="Google Shape;16898;p69"/>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69"/>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69"/>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69"/>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69"/>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69"/>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69"/>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69"/>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69"/>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69"/>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69"/>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69"/>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69"/>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69"/>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69"/>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69"/>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69"/>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69"/>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69"/>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69"/>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69"/>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69"/>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69"/>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69"/>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69"/>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69"/>
          <p:cNvGrpSpPr/>
          <p:nvPr/>
        </p:nvGrpSpPr>
        <p:grpSpPr>
          <a:xfrm>
            <a:off x="1835495" y="1506921"/>
            <a:ext cx="356629" cy="356525"/>
            <a:chOff x="1835495" y="1506921"/>
            <a:chExt cx="356629" cy="356525"/>
          </a:xfrm>
        </p:grpSpPr>
        <p:sp>
          <p:nvSpPr>
            <p:cNvPr id="16924" name="Google Shape;16924;p69"/>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69"/>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69"/>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69"/>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69"/>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69"/>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69"/>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69"/>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69"/>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69"/>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69"/>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69"/>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69"/>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69"/>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69"/>
          <p:cNvGrpSpPr/>
          <p:nvPr/>
        </p:nvGrpSpPr>
        <p:grpSpPr>
          <a:xfrm>
            <a:off x="4187027" y="1499946"/>
            <a:ext cx="375941" cy="363500"/>
            <a:chOff x="4187027" y="1499946"/>
            <a:chExt cx="375941" cy="363500"/>
          </a:xfrm>
        </p:grpSpPr>
        <p:sp>
          <p:nvSpPr>
            <p:cNvPr id="16939" name="Google Shape;16939;p69"/>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69"/>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69"/>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69"/>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69"/>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69"/>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69"/>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69"/>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69"/>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69"/>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69"/>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69"/>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69"/>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69"/>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69"/>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69"/>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69"/>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6" name="Google Shape;16956;p69"/>
          <p:cNvGrpSpPr/>
          <p:nvPr/>
        </p:nvGrpSpPr>
        <p:grpSpPr>
          <a:xfrm>
            <a:off x="2300528" y="1508404"/>
            <a:ext cx="362771" cy="355223"/>
            <a:chOff x="2300528" y="1508404"/>
            <a:chExt cx="362771" cy="355223"/>
          </a:xfrm>
        </p:grpSpPr>
        <p:sp>
          <p:nvSpPr>
            <p:cNvPr id="16957" name="Google Shape;16957;p69"/>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69"/>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69"/>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69"/>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69"/>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69"/>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69"/>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69"/>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69"/>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69"/>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69"/>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69"/>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69"/>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69"/>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69"/>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69"/>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69"/>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69"/>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69"/>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69"/>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7" name="Google Shape;16977;p69"/>
          <p:cNvGrpSpPr/>
          <p:nvPr/>
        </p:nvGrpSpPr>
        <p:grpSpPr>
          <a:xfrm>
            <a:off x="880806" y="1528081"/>
            <a:ext cx="376956" cy="335651"/>
            <a:chOff x="880806" y="1528081"/>
            <a:chExt cx="376956" cy="335651"/>
          </a:xfrm>
        </p:grpSpPr>
        <p:sp>
          <p:nvSpPr>
            <p:cNvPr id="16978" name="Google Shape;16978;p69"/>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69"/>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69"/>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69"/>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69"/>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69"/>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69"/>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69"/>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69"/>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69"/>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69"/>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69"/>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69"/>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69"/>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69"/>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69"/>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69"/>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69"/>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69"/>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69"/>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69"/>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69"/>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0" name="Google Shape;17000;p69"/>
          <p:cNvGrpSpPr/>
          <p:nvPr/>
        </p:nvGrpSpPr>
        <p:grpSpPr>
          <a:xfrm>
            <a:off x="1410960" y="1509341"/>
            <a:ext cx="261108" cy="363552"/>
            <a:chOff x="1410960" y="1509341"/>
            <a:chExt cx="261108" cy="363552"/>
          </a:xfrm>
        </p:grpSpPr>
        <p:sp>
          <p:nvSpPr>
            <p:cNvPr id="17001" name="Google Shape;17001;p69"/>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69"/>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69"/>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69"/>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69"/>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69"/>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69"/>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69"/>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69"/>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69"/>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69"/>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69"/>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69"/>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69"/>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69"/>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69"/>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69"/>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69"/>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69"/>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69"/>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69"/>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69"/>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69"/>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69"/>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5" name="Google Shape;17025;p69"/>
          <p:cNvGrpSpPr/>
          <p:nvPr/>
        </p:nvGrpSpPr>
        <p:grpSpPr>
          <a:xfrm>
            <a:off x="2269399" y="1990746"/>
            <a:ext cx="392260" cy="356160"/>
            <a:chOff x="2269399" y="1990746"/>
            <a:chExt cx="392260" cy="356160"/>
          </a:xfrm>
        </p:grpSpPr>
        <p:sp>
          <p:nvSpPr>
            <p:cNvPr id="17026" name="Google Shape;17026;p69"/>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69"/>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69"/>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69"/>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69"/>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69"/>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69"/>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69"/>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4" name="Google Shape;17034;p69"/>
          <p:cNvGrpSpPr/>
          <p:nvPr/>
        </p:nvGrpSpPr>
        <p:grpSpPr>
          <a:xfrm>
            <a:off x="5605734" y="1525687"/>
            <a:ext cx="371829" cy="355978"/>
            <a:chOff x="5605734" y="1525687"/>
            <a:chExt cx="371829" cy="355978"/>
          </a:xfrm>
        </p:grpSpPr>
        <p:sp>
          <p:nvSpPr>
            <p:cNvPr id="17035" name="Google Shape;17035;p69"/>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69"/>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69"/>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69"/>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69"/>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69"/>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69"/>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69"/>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69"/>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69"/>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5" name="Google Shape;17045;p69"/>
          <p:cNvGrpSpPr/>
          <p:nvPr/>
        </p:nvGrpSpPr>
        <p:grpSpPr>
          <a:xfrm>
            <a:off x="5186041" y="1525609"/>
            <a:ext cx="266964" cy="356056"/>
            <a:chOff x="5186041" y="1525609"/>
            <a:chExt cx="266964" cy="356056"/>
          </a:xfrm>
        </p:grpSpPr>
        <p:sp>
          <p:nvSpPr>
            <p:cNvPr id="17046" name="Google Shape;17046;p69"/>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69"/>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69"/>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69"/>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69"/>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69"/>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69"/>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69"/>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69"/>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69"/>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69"/>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69"/>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69"/>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9" name="Google Shape;17059;p69"/>
          <p:cNvGrpSpPr/>
          <p:nvPr/>
        </p:nvGrpSpPr>
        <p:grpSpPr>
          <a:xfrm>
            <a:off x="1356198" y="2907591"/>
            <a:ext cx="379143" cy="337655"/>
            <a:chOff x="1356198" y="2907591"/>
            <a:chExt cx="379143" cy="337655"/>
          </a:xfrm>
        </p:grpSpPr>
        <p:sp>
          <p:nvSpPr>
            <p:cNvPr id="17060" name="Google Shape;17060;p69"/>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69"/>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69"/>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69"/>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69"/>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69"/>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69"/>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69"/>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69"/>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69"/>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69"/>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69"/>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69"/>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69"/>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69"/>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5" name="Google Shape;17075;p69"/>
          <p:cNvGrpSpPr/>
          <p:nvPr/>
        </p:nvGrpSpPr>
        <p:grpSpPr>
          <a:xfrm>
            <a:off x="1860689" y="2886795"/>
            <a:ext cx="307905" cy="379143"/>
            <a:chOff x="1860689" y="2886795"/>
            <a:chExt cx="307905" cy="379143"/>
          </a:xfrm>
        </p:grpSpPr>
        <p:sp>
          <p:nvSpPr>
            <p:cNvPr id="17076" name="Google Shape;17076;p69"/>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69"/>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69"/>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69"/>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69"/>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69"/>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69"/>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69"/>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69"/>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69"/>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69"/>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69"/>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69"/>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69"/>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69"/>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69"/>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69"/>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69"/>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69"/>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69"/>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69"/>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69"/>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69"/>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69"/>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69"/>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69"/>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69"/>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69"/>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69"/>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69"/>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69"/>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69"/>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69"/>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69"/>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69"/>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69"/>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69"/>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69"/>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69"/>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69"/>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69"/>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69"/>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69"/>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69"/>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69"/>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69"/>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69"/>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69"/>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69"/>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69"/>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69"/>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7" name="Google Shape;17127;p69"/>
          <p:cNvGrpSpPr/>
          <p:nvPr/>
        </p:nvGrpSpPr>
        <p:grpSpPr>
          <a:xfrm>
            <a:off x="1817093" y="1990798"/>
            <a:ext cx="356004" cy="355900"/>
            <a:chOff x="1817093" y="1990798"/>
            <a:chExt cx="356004" cy="355900"/>
          </a:xfrm>
        </p:grpSpPr>
        <p:sp>
          <p:nvSpPr>
            <p:cNvPr id="17128" name="Google Shape;17128;p69"/>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69"/>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69"/>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69"/>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69"/>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69"/>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69"/>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69"/>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69"/>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69"/>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69"/>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69"/>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69"/>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69"/>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69"/>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3" name="Google Shape;17143;p69"/>
          <p:cNvGrpSpPr/>
          <p:nvPr/>
        </p:nvGrpSpPr>
        <p:grpSpPr>
          <a:xfrm>
            <a:off x="6558237" y="1550777"/>
            <a:ext cx="355978" cy="305797"/>
            <a:chOff x="6558237" y="1550777"/>
            <a:chExt cx="355978" cy="305797"/>
          </a:xfrm>
        </p:grpSpPr>
        <p:sp>
          <p:nvSpPr>
            <p:cNvPr id="17144" name="Google Shape;17144;p69"/>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69"/>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69"/>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69"/>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69"/>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69"/>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69"/>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69"/>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69"/>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69"/>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69"/>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69"/>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69"/>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69"/>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69"/>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69"/>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69"/>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69"/>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69"/>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3" name="Google Shape;17163;p69"/>
          <p:cNvGrpSpPr/>
          <p:nvPr/>
        </p:nvGrpSpPr>
        <p:grpSpPr>
          <a:xfrm>
            <a:off x="1809858" y="2454296"/>
            <a:ext cx="417065" cy="312018"/>
            <a:chOff x="1809858" y="2454296"/>
            <a:chExt cx="417065" cy="312018"/>
          </a:xfrm>
        </p:grpSpPr>
        <p:sp>
          <p:nvSpPr>
            <p:cNvPr id="17164" name="Google Shape;17164;p69"/>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69"/>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69"/>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69"/>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69"/>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69"/>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69"/>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69"/>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69"/>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3" name="Google Shape;17173;p69"/>
          <p:cNvGrpSpPr/>
          <p:nvPr/>
        </p:nvGrpSpPr>
        <p:grpSpPr>
          <a:xfrm>
            <a:off x="877266" y="1990798"/>
            <a:ext cx="340934" cy="355952"/>
            <a:chOff x="877266" y="1990798"/>
            <a:chExt cx="340934" cy="355952"/>
          </a:xfrm>
        </p:grpSpPr>
        <p:sp>
          <p:nvSpPr>
            <p:cNvPr id="17174" name="Google Shape;17174;p69"/>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69"/>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69"/>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69"/>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69"/>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69"/>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69"/>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69"/>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69"/>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69"/>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69"/>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69"/>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69"/>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69"/>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69"/>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69"/>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69"/>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1" name="Google Shape;17191;p69"/>
          <p:cNvGrpSpPr/>
          <p:nvPr/>
        </p:nvGrpSpPr>
        <p:grpSpPr>
          <a:xfrm>
            <a:off x="6523907" y="2422490"/>
            <a:ext cx="400928" cy="375603"/>
            <a:chOff x="6523907" y="2422490"/>
            <a:chExt cx="400928" cy="375603"/>
          </a:xfrm>
        </p:grpSpPr>
        <p:sp>
          <p:nvSpPr>
            <p:cNvPr id="17192" name="Google Shape;17192;p69"/>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69"/>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69"/>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69"/>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69"/>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69"/>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69"/>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69"/>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69"/>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69"/>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69"/>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69"/>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69"/>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69"/>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6" name="Google Shape;17206;p69"/>
          <p:cNvGrpSpPr/>
          <p:nvPr/>
        </p:nvGrpSpPr>
        <p:grpSpPr>
          <a:xfrm>
            <a:off x="5191637" y="1972006"/>
            <a:ext cx="231332" cy="370580"/>
            <a:chOff x="5191637" y="1972006"/>
            <a:chExt cx="231332" cy="370580"/>
          </a:xfrm>
        </p:grpSpPr>
        <p:sp>
          <p:nvSpPr>
            <p:cNvPr id="17207" name="Google Shape;17207;p69"/>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69"/>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69"/>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69"/>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69"/>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2" name="Google Shape;17212;p69"/>
          <p:cNvGrpSpPr/>
          <p:nvPr/>
        </p:nvGrpSpPr>
        <p:grpSpPr>
          <a:xfrm>
            <a:off x="4667521" y="1540132"/>
            <a:ext cx="363786" cy="326983"/>
            <a:chOff x="4667521" y="1540132"/>
            <a:chExt cx="363786" cy="326983"/>
          </a:xfrm>
        </p:grpSpPr>
        <p:sp>
          <p:nvSpPr>
            <p:cNvPr id="17213" name="Google Shape;17213;p69"/>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69"/>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69"/>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69"/>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69"/>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69"/>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69"/>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69"/>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69"/>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69"/>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69"/>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69"/>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69"/>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69"/>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69"/>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69"/>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69"/>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69"/>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69"/>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69"/>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69"/>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69"/>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5" name="Google Shape;17235;p69"/>
          <p:cNvGrpSpPr/>
          <p:nvPr/>
        </p:nvGrpSpPr>
        <p:grpSpPr>
          <a:xfrm>
            <a:off x="2293943" y="2937262"/>
            <a:ext cx="379065" cy="278130"/>
            <a:chOff x="2293943" y="2937262"/>
            <a:chExt cx="379065" cy="278130"/>
          </a:xfrm>
        </p:grpSpPr>
        <p:sp>
          <p:nvSpPr>
            <p:cNvPr id="17236" name="Google Shape;17236;p69"/>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69"/>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69"/>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69"/>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69"/>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69"/>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69"/>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69"/>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69"/>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69"/>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69"/>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69"/>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69"/>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69"/>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69"/>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69"/>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69"/>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69"/>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69"/>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69"/>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69"/>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69"/>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69"/>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69"/>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69"/>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69"/>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69"/>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69"/>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4" name="Google Shape;17264;p69"/>
          <p:cNvGrpSpPr/>
          <p:nvPr/>
        </p:nvGrpSpPr>
        <p:grpSpPr>
          <a:xfrm>
            <a:off x="2762829" y="2898611"/>
            <a:ext cx="378960" cy="355536"/>
            <a:chOff x="2762829" y="2898611"/>
            <a:chExt cx="378960" cy="355536"/>
          </a:xfrm>
        </p:grpSpPr>
        <p:sp>
          <p:nvSpPr>
            <p:cNvPr id="17265" name="Google Shape;17265;p69"/>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69"/>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69"/>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69"/>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69"/>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69"/>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69"/>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69"/>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69"/>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69"/>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69"/>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69"/>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69"/>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69"/>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69"/>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69"/>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69"/>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69"/>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69"/>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69"/>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69"/>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69"/>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7" name="Google Shape;17287;p69"/>
          <p:cNvGrpSpPr/>
          <p:nvPr/>
        </p:nvGrpSpPr>
        <p:grpSpPr>
          <a:xfrm>
            <a:off x="4181432" y="1990720"/>
            <a:ext cx="357436" cy="356056"/>
            <a:chOff x="4181432" y="1990720"/>
            <a:chExt cx="357436" cy="356056"/>
          </a:xfrm>
        </p:grpSpPr>
        <p:sp>
          <p:nvSpPr>
            <p:cNvPr id="17288" name="Google Shape;17288;p69"/>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69"/>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69"/>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69"/>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69"/>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69"/>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69"/>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69"/>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69"/>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69"/>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69"/>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69"/>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69"/>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69"/>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69"/>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69"/>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69"/>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69"/>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6" name="Google Shape;17306;p69"/>
          <p:cNvGrpSpPr/>
          <p:nvPr/>
        </p:nvGrpSpPr>
        <p:grpSpPr>
          <a:xfrm>
            <a:off x="3227107" y="2886821"/>
            <a:ext cx="383932" cy="379117"/>
            <a:chOff x="3227107" y="2886821"/>
            <a:chExt cx="383932" cy="379117"/>
          </a:xfrm>
        </p:grpSpPr>
        <p:sp>
          <p:nvSpPr>
            <p:cNvPr id="17307" name="Google Shape;17307;p69"/>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69"/>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69"/>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69"/>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69"/>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69"/>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69"/>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69"/>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69"/>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69"/>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69"/>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69"/>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69"/>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69"/>
          <p:cNvGrpSpPr/>
          <p:nvPr/>
        </p:nvGrpSpPr>
        <p:grpSpPr>
          <a:xfrm>
            <a:off x="3702395" y="1990746"/>
            <a:ext cx="363396" cy="356030"/>
            <a:chOff x="3702395" y="1990746"/>
            <a:chExt cx="363396" cy="356030"/>
          </a:xfrm>
        </p:grpSpPr>
        <p:sp>
          <p:nvSpPr>
            <p:cNvPr id="17321" name="Google Shape;17321;p69"/>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69"/>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69"/>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69"/>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69"/>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69"/>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69"/>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69"/>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69"/>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69"/>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69"/>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69"/>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69"/>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69"/>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69"/>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69"/>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69"/>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69"/>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69"/>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69"/>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69"/>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2" name="Google Shape;17342;p69"/>
          <p:cNvGrpSpPr/>
          <p:nvPr/>
        </p:nvGrpSpPr>
        <p:grpSpPr>
          <a:xfrm>
            <a:off x="1319656" y="2442662"/>
            <a:ext cx="457173" cy="335364"/>
            <a:chOff x="1319656" y="2442662"/>
            <a:chExt cx="457173" cy="335364"/>
          </a:xfrm>
        </p:grpSpPr>
        <p:sp>
          <p:nvSpPr>
            <p:cNvPr id="17343" name="Google Shape;17343;p69"/>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69"/>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69"/>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69"/>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69"/>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69"/>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69"/>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69"/>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69"/>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69"/>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69"/>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69"/>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69"/>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69"/>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69"/>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69"/>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69"/>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69"/>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69"/>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2" name="Google Shape;17362;p69"/>
          <p:cNvGrpSpPr/>
          <p:nvPr/>
        </p:nvGrpSpPr>
        <p:grpSpPr>
          <a:xfrm>
            <a:off x="4214512" y="2453905"/>
            <a:ext cx="314126" cy="312955"/>
            <a:chOff x="4214512" y="2453905"/>
            <a:chExt cx="314126" cy="312955"/>
          </a:xfrm>
        </p:grpSpPr>
        <p:sp>
          <p:nvSpPr>
            <p:cNvPr id="17363" name="Google Shape;17363;p69"/>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69"/>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69"/>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69"/>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69"/>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69"/>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69"/>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69"/>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69"/>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69"/>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69"/>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69"/>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69"/>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69"/>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69"/>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8" name="Google Shape;17378;p69"/>
          <p:cNvGrpSpPr/>
          <p:nvPr/>
        </p:nvGrpSpPr>
        <p:grpSpPr>
          <a:xfrm>
            <a:off x="895824" y="2452812"/>
            <a:ext cx="361938" cy="315063"/>
            <a:chOff x="895824" y="2452812"/>
            <a:chExt cx="361938" cy="315063"/>
          </a:xfrm>
        </p:grpSpPr>
        <p:sp>
          <p:nvSpPr>
            <p:cNvPr id="17379" name="Google Shape;17379;p69"/>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69"/>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69"/>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69"/>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69"/>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69"/>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69"/>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69"/>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69"/>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69"/>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69"/>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69"/>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69"/>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69"/>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69"/>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69"/>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69"/>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69"/>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69"/>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69"/>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9" name="Google Shape;17399;p69"/>
          <p:cNvGrpSpPr/>
          <p:nvPr/>
        </p:nvGrpSpPr>
        <p:grpSpPr>
          <a:xfrm>
            <a:off x="3768323" y="2886769"/>
            <a:ext cx="242811" cy="379091"/>
            <a:chOff x="3768323" y="2886769"/>
            <a:chExt cx="242811" cy="379091"/>
          </a:xfrm>
        </p:grpSpPr>
        <p:sp>
          <p:nvSpPr>
            <p:cNvPr id="17400" name="Google Shape;17400;p69"/>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69"/>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69"/>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69"/>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69"/>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69"/>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69"/>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69"/>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69"/>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69"/>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69"/>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1" name="Google Shape;17411;p69"/>
          <p:cNvGrpSpPr/>
          <p:nvPr/>
        </p:nvGrpSpPr>
        <p:grpSpPr>
          <a:xfrm>
            <a:off x="3727590" y="2438549"/>
            <a:ext cx="346921" cy="343953"/>
            <a:chOff x="3727590" y="2438549"/>
            <a:chExt cx="346921" cy="343953"/>
          </a:xfrm>
        </p:grpSpPr>
        <p:sp>
          <p:nvSpPr>
            <p:cNvPr id="17412" name="Google Shape;17412;p69"/>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69"/>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69"/>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69"/>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69"/>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69"/>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69"/>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69"/>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69"/>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69"/>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69"/>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69"/>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69"/>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69"/>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69"/>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69"/>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69"/>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69"/>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69"/>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1" name="Google Shape;17431;p69"/>
          <p:cNvGrpSpPr/>
          <p:nvPr/>
        </p:nvGrpSpPr>
        <p:grpSpPr>
          <a:xfrm>
            <a:off x="6085968" y="1559106"/>
            <a:ext cx="356004" cy="289061"/>
            <a:chOff x="6085968" y="1559106"/>
            <a:chExt cx="356004" cy="289061"/>
          </a:xfrm>
        </p:grpSpPr>
        <p:sp>
          <p:nvSpPr>
            <p:cNvPr id="17432" name="Google Shape;17432;p69"/>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69"/>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69"/>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69"/>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69"/>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69"/>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69"/>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69"/>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69"/>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69"/>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69"/>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69"/>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69"/>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69"/>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69"/>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69"/>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69"/>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69"/>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69"/>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69"/>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69"/>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69"/>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69"/>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69"/>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69"/>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69"/>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69"/>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9" name="Google Shape;17459;p69"/>
          <p:cNvGrpSpPr/>
          <p:nvPr/>
        </p:nvGrpSpPr>
        <p:grpSpPr>
          <a:xfrm>
            <a:off x="7026393" y="1998398"/>
            <a:ext cx="347363" cy="317223"/>
            <a:chOff x="7026393" y="1998398"/>
            <a:chExt cx="347363" cy="317223"/>
          </a:xfrm>
        </p:grpSpPr>
        <p:sp>
          <p:nvSpPr>
            <p:cNvPr id="17460" name="Google Shape;17460;p69"/>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69"/>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69"/>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69"/>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69"/>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69"/>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69"/>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69"/>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69"/>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69"/>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69"/>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1" name="Google Shape;17471;p69"/>
          <p:cNvGrpSpPr/>
          <p:nvPr/>
        </p:nvGrpSpPr>
        <p:grpSpPr>
          <a:xfrm>
            <a:off x="2761007" y="2017372"/>
            <a:ext cx="360845" cy="302674"/>
            <a:chOff x="2761007" y="2017372"/>
            <a:chExt cx="360845" cy="302674"/>
          </a:xfrm>
        </p:grpSpPr>
        <p:sp>
          <p:nvSpPr>
            <p:cNvPr id="17472" name="Google Shape;17472;p69"/>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69"/>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69"/>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69"/>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69"/>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69"/>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69"/>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69"/>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69"/>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69"/>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69"/>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69"/>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69"/>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69"/>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69"/>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69"/>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69"/>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69"/>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69"/>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69"/>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69"/>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69"/>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69"/>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69"/>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69"/>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69"/>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69"/>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69"/>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0" name="Google Shape;17500;p69"/>
          <p:cNvGrpSpPr/>
          <p:nvPr/>
        </p:nvGrpSpPr>
        <p:grpSpPr>
          <a:xfrm>
            <a:off x="5575621" y="2902906"/>
            <a:ext cx="379143" cy="337499"/>
            <a:chOff x="5575621" y="2902906"/>
            <a:chExt cx="379143" cy="337499"/>
          </a:xfrm>
        </p:grpSpPr>
        <p:sp>
          <p:nvSpPr>
            <p:cNvPr id="17501" name="Google Shape;17501;p69"/>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69"/>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69"/>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69"/>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69"/>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69"/>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69"/>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69"/>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69"/>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69"/>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69"/>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69"/>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69"/>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69"/>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69"/>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6" name="Google Shape;17516;p69"/>
          <p:cNvGrpSpPr/>
          <p:nvPr/>
        </p:nvGrpSpPr>
        <p:grpSpPr>
          <a:xfrm>
            <a:off x="7540306" y="1997409"/>
            <a:ext cx="265611" cy="319800"/>
            <a:chOff x="7540306" y="1997409"/>
            <a:chExt cx="265611" cy="319800"/>
          </a:xfrm>
        </p:grpSpPr>
        <p:sp>
          <p:nvSpPr>
            <p:cNvPr id="17517" name="Google Shape;17517;p69"/>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69"/>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69"/>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69"/>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69"/>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69"/>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69"/>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69"/>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69"/>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69"/>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69"/>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69"/>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69"/>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0" name="Google Shape;17530;p69"/>
          <p:cNvGrpSpPr/>
          <p:nvPr/>
        </p:nvGrpSpPr>
        <p:grpSpPr>
          <a:xfrm>
            <a:off x="917089" y="2925706"/>
            <a:ext cx="319722" cy="301320"/>
            <a:chOff x="917089" y="2925706"/>
            <a:chExt cx="319722" cy="301320"/>
          </a:xfrm>
        </p:grpSpPr>
        <p:sp>
          <p:nvSpPr>
            <p:cNvPr id="17531" name="Google Shape;17531;p69"/>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69"/>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69"/>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69"/>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69"/>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69"/>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69"/>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69"/>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69"/>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69"/>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69"/>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69"/>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69"/>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69"/>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69"/>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69"/>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69"/>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69"/>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69"/>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69"/>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69"/>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69"/>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69"/>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69"/>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69"/>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69"/>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69"/>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8" name="Google Shape;17558;p69"/>
          <p:cNvGrpSpPr/>
          <p:nvPr/>
        </p:nvGrpSpPr>
        <p:grpSpPr>
          <a:xfrm>
            <a:off x="4599121" y="3415570"/>
            <a:ext cx="365973" cy="243695"/>
            <a:chOff x="4599121" y="3415570"/>
            <a:chExt cx="365973" cy="243695"/>
          </a:xfrm>
        </p:grpSpPr>
        <p:sp>
          <p:nvSpPr>
            <p:cNvPr id="17559" name="Google Shape;17559;p69"/>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69"/>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69"/>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69"/>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69"/>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69"/>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69"/>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69"/>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69"/>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69"/>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69"/>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69"/>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69"/>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69"/>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3" name="Google Shape;17573;p69"/>
          <p:cNvGrpSpPr/>
          <p:nvPr/>
        </p:nvGrpSpPr>
        <p:grpSpPr>
          <a:xfrm>
            <a:off x="3236451" y="1990798"/>
            <a:ext cx="356160" cy="356186"/>
            <a:chOff x="3236451" y="1990798"/>
            <a:chExt cx="356160" cy="356186"/>
          </a:xfrm>
        </p:grpSpPr>
        <p:sp>
          <p:nvSpPr>
            <p:cNvPr id="17574" name="Google Shape;17574;p69"/>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69"/>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69"/>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69"/>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69"/>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69"/>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69"/>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69"/>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69"/>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69"/>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69"/>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69"/>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69"/>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69"/>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69"/>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69"/>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69"/>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69"/>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69"/>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69"/>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69"/>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69"/>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69"/>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69"/>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69"/>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69"/>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69"/>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69"/>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69"/>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69"/>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69"/>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69"/>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69"/>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7" name="Google Shape;17607;p69"/>
          <p:cNvGrpSpPr/>
          <p:nvPr/>
        </p:nvGrpSpPr>
        <p:grpSpPr>
          <a:xfrm>
            <a:off x="4198844" y="2918392"/>
            <a:ext cx="319982" cy="315974"/>
            <a:chOff x="4198844" y="2918392"/>
            <a:chExt cx="319982" cy="315974"/>
          </a:xfrm>
        </p:grpSpPr>
        <p:sp>
          <p:nvSpPr>
            <p:cNvPr id="17608" name="Google Shape;17608;p69"/>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69"/>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69"/>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69"/>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69"/>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69"/>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69"/>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69"/>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69"/>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69"/>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69"/>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69"/>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69"/>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69"/>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69"/>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69"/>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69"/>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69"/>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69"/>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69"/>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69"/>
          <p:cNvGrpSpPr/>
          <p:nvPr/>
        </p:nvGrpSpPr>
        <p:grpSpPr>
          <a:xfrm>
            <a:off x="4657084" y="2911911"/>
            <a:ext cx="332007" cy="319592"/>
            <a:chOff x="4657084" y="2911911"/>
            <a:chExt cx="332007" cy="319592"/>
          </a:xfrm>
        </p:grpSpPr>
        <p:sp>
          <p:nvSpPr>
            <p:cNvPr id="17629" name="Google Shape;17629;p69"/>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69"/>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69"/>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69"/>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69"/>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69"/>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69"/>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69"/>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69"/>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69"/>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69"/>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69"/>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69"/>
          <p:cNvGrpSpPr/>
          <p:nvPr/>
        </p:nvGrpSpPr>
        <p:grpSpPr>
          <a:xfrm>
            <a:off x="7003021" y="2476992"/>
            <a:ext cx="383749" cy="266600"/>
            <a:chOff x="7003021" y="2476992"/>
            <a:chExt cx="383749" cy="266600"/>
          </a:xfrm>
        </p:grpSpPr>
        <p:sp>
          <p:nvSpPr>
            <p:cNvPr id="17642" name="Google Shape;17642;p69"/>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69"/>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69"/>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69"/>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69"/>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69"/>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69"/>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69"/>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69"/>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69"/>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69"/>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69"/>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69"/>
          <p:cNvGrpSpPr/>
          <p:nvPr/>
        </p:nvGrpSpPr>
        <p:grpSpPr>
          <a:xfrm>
            <a:off x="5597041" y="2013989"/>
            <a:ext cx="366884" cy="286563"/>
            <a:chOff x="5597041" y="2013989"/>
            <a:chExt cx="366884" cy="286563"/>
          </a:xfrm>
        </p:grpSpPr>
        <p:sp>
          <p:nvSpPr>
            <p:cNvPr id="17655" name="Google Shape;17655;p69"/>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69"/>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69"/>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69"/>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69"/>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69"/>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69"/>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69"/>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69"/>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69"/>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69"/>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69"/>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69"/>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69"/>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69"/>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69"/>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69"/>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69"/>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69"/>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69"/>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69"/>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69"/>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7" name="Google Shape;17677;p69"/>
          <p:cNvGrpSpPr/>
          <p:nvPr/>
        </p:nvGrpSpPr>
        <p:grpSpPr>
          <a:xfrm>
            <a:off x="5147755" y="2911807"/>
            <a:ext cx="297286" cy="319696"/>
            <a:chOff x="5147755" y="2911807"/>
            <a:chExt cx="297286" cy="319696"/>
          </a:xfrm>
        </p:grpSpPr>
        <p:sp>
          <p:nvSpPr>
            <p:cNvPr id="17678" name="Google Shape;17678;p69"/>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69"/>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69"/>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69"/>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69"/>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69"/>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69"/>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69"/>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69"/>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69"/>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69"/>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69"/>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69"/>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69"/>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69"/>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69"/>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69"/>
          <p:cNvGrpSpPr/>
          <p:nvPr/>
        </p:nvGrpSpPr>
        <p:grpSpPr>
          <a:xfrm>
            <a:off x="6138804" y="1997409"/>
            <a:ext cx="224669" cy="319748"/>
            <a:chOff x="6138804" y="1997409"/>
            <a:chExt cx="224669" cy="319748"/>
          </a:xfrm>
        </p:grpSpPr>
        <p:sp>
          <p:nvSpPr>
            <p:cNvPr id="17695" name="Google Shape;17695;p69"/>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69"/>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69"/>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69"/>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69"/>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69"/>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69"/>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69"/>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69"/>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69"/>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69"/>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69"/>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69"/>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69"/>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69"/>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69"/>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69"/>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69"/>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69"/>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69"/>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69"/>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6" name="Google Shape;17716;p69"/>
          <p:cNvGrpSpPr/>
          <p:nvPr/>
        </p:nvGrpSpPr>
        <p:grpSpPr>
          <a:xfrm>
            <a:off x="6612088" y="1997409"/>
            <a:ext cx="224565" cy="319748"/>
            <a:chOff x="6612088" y="1997409"/>
            <a:chExt cx="224565" cy="319748"/>
          </a:xfrm>
        </p:grpSpPr>
        <p:sp>
          <p:nvSpPr>
            <p:cNvPr id="17717" name="Google Shape;17717;p69"/>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69"/>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69"/>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69"/>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69"/>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69"/>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69"/>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69"/>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69"/>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69"/>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69"/>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69"/>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69"/>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69"/>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69"/>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69"/>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69"/>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69"/>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69"/>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69"/>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69"/>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69"/>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9" name="Google Shape;17739;p69"/>
          <p:cNvGrpSpPr/>
          <p:nvPr/>
        </p:nvGrpSpPr>
        <p:grpSpPr>
          <a:xfrm>
            <a:off x="6060617" y="2898247"/>
            <a:ext cx="346738" cy="346816"/>
            <a:chOff x="6060617" y="2898247"/>
            <a:chExt cx="346738" cy="346816"/>
          </a:xfrm>
        </p:grpSpPr>
        <p:sp>
          <p:nvSpPr>
            <p:cNvPr id="17740" name="Google Shape;17740;p69"/>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69"/>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69"/>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69"/>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69"/>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69"/>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69"/>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69"/>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69"/>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9" name="Google Shape;17749;p69"/>
          <p:cNvGrpSpPr/>
          <p:nvPr/>
        </p:nvGrpSpPr>
        <p:grpSpPr>
          <a:xfrm>
            <a:off x="1342820" y="1992178"/>
            <a:ext cx="358737" cy="353245"/>
            <a:chOff x="1342820" y="1992178"/>
            <a:chExt cx="358737" cy="353245"/>
          </a:xfrm>
        </p:grpSpPr>
        <p:sp>
          <p:nvSpPr>
            <p:cNvPr id="17750" name="Google Shape;17750;p69"/>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69"/>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69"/>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69"/>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69"/>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69"/>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69"/>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69"/>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69"/>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69"/>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69"/>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69"/>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69"/>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69"/>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69"/>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69"/>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69"/>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69"/>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69"/>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69"/>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69"/>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69"/>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69"/>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69"/>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69"/>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69"/>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69"/>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69"/>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69"/>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69"/>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69"/>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69"/>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69"/>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69"/>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69"/>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69"/>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69"/>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69"/>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69"/>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69"/>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69"/>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69"/>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69"/>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69"/>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69"/>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69"/>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6" name="Google Shape;17796;p69"/>
          <p:cNvGrpSpPr/>
          <p:nvPr/>
        </p:nvGrpSpPr>
        <p:grpSpPr>
          <a:xfrm>
            <a:off x="7959662" y="2436857"/>
            <a:ext cx="352829" cy="347467"/>
            <a:chOff x="7959662" y="2436857"/>
            <a:chExt cx="352829" cy="347467"/>
          </a:xfrm>
        </p:grpSpPr>
        <p:sp>
          <p:nvSpPr>
            <p:cNvPr id="17797" name="Google Shape;17797;p69"/>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69"/>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69"/>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69"/>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69"/>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69"/>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69"/>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69"/>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69"/>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69"/>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69"/>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69"/>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69"/>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69"/>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69"/>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69"/>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3" name="Google Shape;17813;p69"/>
          <p:cNvGrpSpPr/>
          <p:nvPr/>
        </p:nvGrpSpPr>
        <p:grpSpPr>
          <a:xfrm>
            <a:off x="7009528" y="2897961"/>
            <a:ext cx="325578" cy="347207"/>
            <a:chOff x="7009528" y="2897961"/>
            <a:chExt cx="325578" cy="347207"/>
          </a:xfrm>
        </p:grpSpPr>
        <p:sp>
          <p:nvSpPr>
            <p:cNvPr id="17814" name="Google Shape;17814;p69"/>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69"/>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69"/>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69"/>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69"/>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69"/>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69"/>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69"/>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69"/>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69"/>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69"/>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69"/>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69"/>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69"/>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69"/>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69"/>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69"/>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69"/>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69"/>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69"/>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69"/>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5" name="Google Shape;17835;p69"/>
          <p:cNvGrpSpPr/>
          <p:nvPr/>
        </p:nvGrpSpPr>
        <p:grpSpPr>
          <a:xfrm>
            <a:off x="6980143" y="1563869"/>
            <a:ext cx="456522" cy="279535"/>
            <a:chOff x="6980143" y="1563869"/>
            <a:chExt cx="456522" cy="279535"/>
          </a:xfrm>
        </p:grpSpPr>
        <p:sp>
          <p:nvSpPr>
            <p:cNvPr id="17836" name="Google Shape;17836;p69"/>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69"/>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69"/>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69"/>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69"/>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69"/>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69"/>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69"/>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69"/>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69"/>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69"/>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69"/>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69"/>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69"/>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69"/>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1" name="Google Shape;17851;p69"/>
          <p:cNvGrpSpPr/>
          <p:nvPr/>
        </p:nvGrpSpPr>
        <p:grpSpPr>
          <a:xfrm>
            <a:off x="2827559" y="2428451"/>
            <a:ext cx="264778" cy="363864"/>
            <a:chOff x="2827559" y="2428451"/>
            <a:chExt cx="264778" cy="363864"/>
          </a:xfrm>
        </p:grpSpPr>
        <p:sp>
          <p:nvSpPr>
            <p:cNvPr id="17852" name="Google Shape;17852;p69"/>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69"/>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69"/>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69"/>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69"/>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69"/>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69"/>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69"/>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69"/>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69"/>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69"/>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69"/>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69"/>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69"/>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69"/>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69"/>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69"/>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9" name="Google Shape;17869;p69"/>
          <p:cNvGrpSpPr/>
          <p:nvPr/>
        </p:nvGrpSpPr>
        <p:grpSpPr>
          <a:xfrm>
            <a:off x="7488303" y="2436571"/>
            <a:ext cx="352490" cy="347493"/>
            <a:chOff x="7488303" y="2436571"/>
            <a:chExt cx="352490" cy="347493"/>
          </a:xfrm>
        </p:grpSpPr>
        <p:sp>
          <p:nvSpPr>
            <p:cNvPr id="17870" name="Google Shape;17870;p69"/>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69"/>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69"/>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69"/>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69"/>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69"/>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69"/>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69"/>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69"/>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69"/>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69"/>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69"/>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69"/>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69"/>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69"/>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69"/>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69"/>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69"/>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69"/>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69"/>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69"/>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69"/>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69"/>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3" name="Google Shape;17893;p69"/>
          <p:cNvGrpSpPr/>
          <p:nvPr/>
        </p:nvGrpSpPr>
        <p:grpSpPr>
          <a:xfrm>
            <a:off x="4146190" y="3339908"/>
            <a:ext cx="341975" cy="394915"/>
            <a:chOff x="4146190" y="3339908"/>
            <a:chExt cx="341975" cy="394915"/>
          </a:xfrm>
        </p:grpSpPr>
        <p:sp>
          <p:nvSpPr>
            <p:cNvPr id="17894" name="Google Shape;17894;p69"/>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69"/>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69"/>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69"/>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69"/>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69"/>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69"/>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69"/>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69"/>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69"/>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69"/>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69"/>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69"/>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69"/>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69"/>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69"/>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69"/>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69"/>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69"/>
          <p:cNvGrpSpPr/>
          <p:nvPr/>
        </p:nvGrpSpPr>
        <p:grpSpPr>
          <a:xfrm>
            <a:off x="6529398" y="2898143"/>
            <a:ext cx="346999" cy="347025"/>
            <a:chOff x="6529398" y="2898143"/>
            <a:chExt cx="346999" cy="347025"/>
          </a:xfrm>
        </p:grpSpPr>
        <p:sp>
          <p:nvSpPr>
            <p:cNvPr id="17913" name="Google Shape;17913;p69"/>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69"/>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69"/>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69"/>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69"/>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69"/>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69"/>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69"/>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69"/>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69"/>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69"/>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69"/>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69"/>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69"/>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69"/>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69"/>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69"/>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69"/>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69"/>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69"/>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69"/>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69"/>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69"/>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69"/>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69"/>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69"/>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9" name="Google Shape;17939;p69"/>
          <p:cNvGrpSpPr/>
          <p:nvPr/>
        </p:nvGrpSpPr>
        <p:grpSpPr>
          <a:xfrm>
            <a:off x="6011529" y="3354899"/>
            <a:ext cx="403582" cy="382344"/>
            <a:chOff x="6011529" y="3354899"/>
            <a:chExt cx="403582" cy="382344"/>
          </a:xfrm>
        </p:grpSpPr>
        <p:sp>
          <p:nvSpPr>
            <p:cNvPr id="17940" name="Google Shape;17940;p69"/>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69"/>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69"/>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69"/>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69"/>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69"/>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69"/>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7" name="Google Shape;17947;p69"/>
          <p:cNvGrpSpPr/>
          <p:nvPr/>
        </p:nvGrpSpPr>
        <p:grpSpPr>
          <a:xfrm>
            <a:off x="5588348" y="2418482"/>
            <a:ext cx="386847" cy="383723"/>
            <a:chOff x="5588348" y="2418482"/>
            <a:chExt cx="386847" cy="383723"/>
          </a:xfrm>
        </p:grpSpPr>
        <p:sp>
          <p:nvSpPr>
            <p:cNvPr id="17948" name="Google Shape;17948;p69"/>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69"/>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69"/>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69"/>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69"/>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69"/>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69"/>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5" name="Google Shape;17955;p69"/>
          <p:cNvGrpSpPr/>
          <p:nvPr/>
        </p:nvGrpSpPr>
        <p:grpSpPr>
          <a:xfrm>
            <a:off x="6065458" y="2434229"/>
            <a:ext cx="378154" cy="352230"/>
            <a:chOff x="6065458" y="2434229"/>
            <a:chExt cx="378154" cy="352230"/>
          </a:xfrm>
        </p:grpSpPr>
        <p:sp>
          <p:nvSpPr>
            <p:cNvPr id="17956" name="Google Shape;17956;p69"/>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69"/>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69"/>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69"/>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69"/>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69"/>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69"/>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69"/>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69"/>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69"/>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69"/>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69"/>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8" name="Google Shape;17968;p69"/>
          <p:cNvGrpSpPr/>
          <p:nvPr/>
        </p:nvGrpSpPr>
        <p:grpSpPr>
          <a:xfrm>
            <a:off x="2634708" y="3844133"/>
            <a:ext cx="375421" cy="353610"/>
            <a:chOff x="2870687" y="3796508"/>
            <a:chExt cx="375421" cy="353610"/>
          </a:xfrm>
        </p:grpSpPr>
        <p:sp>
          <p:nvSpPr>
            <p:cNvPr id="17969" name="Google Shape;17969;p69"/>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69"/>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69"/>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69"/>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3" name="Google Shape;17973;p69"/>
          <p:cNvGrpSpPr/>
          <p:nvPr/>
        </p:nvGrpSpPr>
        <p:grpSpPr>
          <a:xfrm>
            <a:off x="8020722" y="1543724"/>
            <a:ext cx="264309" cy="319826"/>
            <a:chOff x="8020722" y="1543724"/>
            <a:chExt cx="264309" cy="319826"/>
          </a:xfrm>
        </p:grpSpPr>
        <p:sp>
          <p:nvSpPr>
            <p:cNvPr id="17974" name="Google Shape;17974;p69"/>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69"/>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69"/>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69"/>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69"/>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69"/>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69"/>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69"/>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69"/>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69"/>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69"/>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69"/>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69"/>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69"/>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69"/>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69"/>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0" name="Google Shape;17990;p69"/>
          <p:cNvGrpSpPr/>
          <p:nvPr/>
        </p:nvGrpSpPr>
        <p:grpSpPr>
          <a:xfrm>
            <a:off x="2319216" y="2452526"/>
            <a:ext cx="343875" cy="315609"/>
            <a:chOff x="2319216" y="2452526"/>
            <a:chExt cx="343875" cy="315609"/>
          </a:xfrm>
        </p:grpSpPr>
        <p:sp>
          <p:nvSpPr>
            <p:cNvPr id="17991" name="Google Shape;17991;p69"/>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69"/>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69"/>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69"/>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69"/>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69"/>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69"/>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69"/>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69"/>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69"/>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69"/>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69"/>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69"/>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69"/>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69"/>
          <p:cNvGrpSpPr/>
          <p:nvPr/>
        </p:nvGrpSpPr>
        <p:grpSpPr>
          <a:xfrm>
            <a:off x="7990504" y="1997539"/>
            <a:ext cx="301320" cy="319592"/>
            <a:chOff x="7990504" y="1997539"/>
            <a:chExt cx="301320" cy="319592"/>
          </a:xfrm>
        </p:grpSpPr>
        <p:sp>
          <p:nvSpPr>
            <p:cNvPr id="18006" name="Google Shape;18006;p69"/>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69"/>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69"/>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69"/>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69"/>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69"/>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69"/>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69"/>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69"/>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69"/>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69"/>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69"/>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69"/>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69"/>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69"/>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69"/>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69"/>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69"/>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69"/>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69"/>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69"/>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69"/>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69"/>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69"/>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69"/>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69"/>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69"/>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69"/>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69"/>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69"/>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69"/>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69"/>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69"/>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69"/>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69"/>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69"/>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2" name="Google Shape;18042;p69"/>
          <p:cNvGrpSpPr/>
          <p:nvPr/>
        </p:nvGrpSpPr>
        <p:grpSpPr>
          <a:xfrm>
            <a:off x="3066140" y="3844159"/>
            <a:ext cx="372844" cy="353610"/>
            <a:chOff x="3302118" y="3796534"/>
            <a:chExt cx="372844" cy="353610"/>
          </a:xfrm>
        </p:grpSpPr>
        <p:sp>
          <p:nvSpPr>
            <p:cNvPr id="18043" name="Google Shape;18043;p69"/>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69"/>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69"/>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69"/>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69"/>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69"/>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69"/>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69"/>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1" name="Google Shape;18051;p69"/>
          <p:cNvGrpSpPr/>
          <p:nvPr/>
        </p:nvGrpSpPr>
        <p:grpSpPr>
          <a:xfrm>
            <a:off x="6962652" y="3354899"/>
            <a:ext cx="404051" cy="382344"/>
            <a:chOff x="6962652" y="3354899"/>
            <a:chExt cx="404051" cy="382344"/>
          </a:xfrm>
        </p:grpSpPr>
        <p:sp>
          <p:nvSpPr>
            <p:cNvPr id="18052" name="Google Shape;18052;p69"/>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69"/>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69"/>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69"/>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69"/>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69"/>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69"/>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69"/>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69"/>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69"/>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69"/>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3" name="Google Shape;18063;p69"/>
          <p:cNvGrpSpPr/>
          <p:nvPr/>
        </p:nvGrpSpPr>
        <p:grpSpPr>
          <a:xfrm>
            <a:off x="3508451" y="3844159"/>
            <a:ext cx="372740" cy="353610"/>
            <a:chOff x="3744430" y="3796534"/>
            <a:chExt cx="372740" cy="353610"/>
          </a:xfrm>
        </p:grpSpPr>
        <p:sp>
          <p:nvSpPr>
            <p:cNvPr id="18064" name="Google Shape;18064;p69"/>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69"/>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69"/>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69"/>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69"/>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69"/>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69"/>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69"/>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69"/>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3" name="Google Shape;18073;p69"/>
          <p:cNvGrpSpPr/>
          <p:nvPr/>
        </p:nvGrpSpPr>
        <p:grpSpPr>
          <a:xfrm>
            <a:off x="4835125" y="3844159"/>
            <a:ext cx="372844" cy="353610"/>
            <a:chOff x="5071104" y="3796534"/>
            <a:chExt cx="372844" cy="353610"/>
          </a:xfrm>
        </p:grpSpPr>
        <p:sp>
          <p:nvSpPr>
            <p:cNvPr id="18074" name="Google Shape;18074;p69"/>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69"/>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69"/>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69"/>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69"/>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69"/>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69"/>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1" name="Google Shape;18081;p69"/>
          <p:cNvGrpSpPr/>
          <p:nvPr/>
        </p:nvGrpSpPr>
        <p:grpSpPr>
          <a:xfrm>
            <a:off x="7438201" y="3354899"/>
            <a:ext cx="403504" cy="382318"/>
            <a:chOff x="7438201" y="3354899"/>
            <a:chExt cx="403504" cy="382318"/>
          </a:xfrm>
        </p:grpSpPr>
        <p:sp>
          <p:nvSpPr>
            <p:cNvPr id="18082" name="Google Shape;18082;p69"/>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69"/>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69"/>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69"/>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69"/>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69"/>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69"/>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69"/>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69"/>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69"/>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69"/>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69"/>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69"/>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69"/>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69"/>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69"/>
          <p:cNvGrpSpPr/>
          <p:nvPr/>
        </p:nvGrpSpPr>
        <p:grpSpPr>
          <a:xfrm>
            <a:off x="5160300" y="2435035"/>
            <a:ext cx="288515" cy="350512"/>
            <a:chOff x="5160300" y="2435035"/>
            <a:chExt cx="288515" cy="350512"/>
          </a:xfrm>
        </p:grpSpPr>
        <p:sp>
          <p:nvSpPr>
            <p:cNvPr id="18098" name="Google Shape;18098;p69"/>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69"/>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69"/>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69"/>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69"/>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69"/>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69"/>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69"/>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69"/>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69"/>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69"/>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69"/>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0" name="Google Shape;18110;p69"/>
          <p:cNvGrpSpPr/>
          <p:nvPr/>
        </p:nvGrpSpPr>
        <p:grpSpPr>
          <a:xfrm>
            <a:off x="5719670" y="3844159"/>
            <a:ext cx="372766" cy="353610"/>
            <a:chOff x="5955648" y="3796534"/>
            <a:chExt cx="372766" cy="353610"/>
          </a:xfrm>
        </p:grpSpPr>
        <p:sp>
          <p:nvSpPr>
            <p:cNvPr id="18111" name="Google Shape;18111;p69"/>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69"/>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69"/>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69"/>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69"/>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69"/>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69"/>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8" name="Google Shape;18118;p69"/>
          <p:cNvGrpSpPr/>
          <p:nvPr/>
        </p:nvGrpSpPr>
        <p:grpSpPr>
          <a:xfrm>
            <a:off x="4655731" y="2446592"/>
            <a:ext cx="372818" cy="327504"/>
            <a:chOff x="4655731" y="2446592"/>
            <a:chExt cx="372818" cy="327504"/>
          </a:xfrm>
        </p:grpSpPr>
        <p:sp>
          <p:nvSpPr>
            <p:cNvPr id="18119" name="Google Shape;18119;p69"/>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69"/>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69"/>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69"/>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69"/>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69"/>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69"/>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69"/>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69"/>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69"/>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69"/>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69"/>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69"/>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69"/>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3" name="Google Shape;18133;p69"/>
          <p:cNvGrpSpPr/>
          <p:nvPr/>
        </p:nvGrpSpPr>
        <p:grpSpPr>
          <a:xfrm>
            <a:off x="7459075" y="2926643"/>
            <a:ext cx="365062" cy="290024"/>
            <a:chOff x="7459075" y="2926643"/>
            <a:chExt cx="365062" cy="290024"/>
          </a:xfrm>
        </p:grpSpPr>
        <p:sp>
          <p:nvSpPr>
            <p:cNvPr id="18134" name="Google Shape;18134;p69"/>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69"/>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69"/>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69"/>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69"/>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69"/>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69"/>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69"/>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69"/>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69"/>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69"/>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69"/>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69"/>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69"/>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69"/>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69"/>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69"/>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69"/>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69"/>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69"/>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69"/>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69"/>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69"/>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7" name="Google Shape;18157;p69"/>
          <p:cNvGrpSpPr/>
          <p:nvPr/>
        </p:nvGrpSpPr>
        <p:grpSpPr>
          <a:xfrm>
            <a:off x="5060406" y="3354899"/>
            <a:ext cx="403582" cy="382344"/>
            <a:chOff x="5060406" y="3354899"/>
            <a:chExt cx="403582" cy="382344"/>
          </a:xfrm>
        </p:grpSpPr>
        <p:sp>
          <p:nvSpPr>
            <p:cNvPr id="18158" name="Google Shape;18158;p69"/>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69"/>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69"/>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69"/>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69"/>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3" name="Google Shape;18163;p69"/>
          <p:cNvGrpSpPr/>
          <p:nvPr/>
        </p:nvGrpSpPr>
        <p:grpSpPr>
          <a:xfrm>
            <a:off x="5535955" y="3354899"/>
            <a:ext cx="403608" cy="382344"/>
            <a:chOff x="5535955" y="3354899"/>
            <a:chExt cx="403608" cy="382344"/>
          </a:xfrm>
        </p:grpSpPr>
        <p:sp>
          <p:nvSpPr>
            <p:cNvPr id="18164" name="Google Shape;18164;p69"/>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69"/>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69"/>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69"/>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69"/>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9" name="Google Shape;18169;p69"/>
          <p:cNvGrpSpPr/>
          <p:nvPr/>
        </p:nvGrpSpPr>
        <p:grpSpPr>
          <a:xfrm>
            <a:off x="7913775" y="3354795"/>
            <a:ext cx="423285" cy="382422"/>
            <a:chOff x="7913775" y="3354795"/>
            <a:chExt cx="423285" cy="382422"/>
          </a:xfrm>
        </p:grpSpPr>
        <p:sp>
          <p:nvSpPr>
            <p:cNvPr id="18170" name="Google Shape;18170;p69"/>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69"/>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69"/>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69"/>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69"/>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69"/>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69"/>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69"/>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69"/>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69"/>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69"/>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69"/>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69"/>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69"/>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4" name="Google Shape;18184;p69"/>
          <p:cNvGrpSpPr/>
          <p:nvPr/>
        </p:nvGrpSpPr>
        <p:grpSpPr>
          <a:xfrm>
            <a:off x="7499365" y="1534536"/>
            <a:ext cx="354807" cy="338357"/>
            <a:chOff x="7499365" y="1534536"/>
            <a:chExt cx="354807" cy="338357"/>
          </a:xfrm>
        </p:grpSpPr>
        <p:sp>
          <p:nvSpPr>
            <p:cNvPr id="18185" name="Google Shape;18185;p69"/>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69"/>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69"/>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69"/>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69"/>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69"/>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69"/>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69"/>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69"/>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69"/>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69"/>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69"/>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69"/>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69"/>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69"/>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69"/>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69"/>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69"/>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69"/>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69"/>
          <p:cNvGrpSpPr/>
          <p:nvPr/>
        </p:nvGrpSpPr>
        <p:grpSpPr>
          <a:xfrm>
            <a:off x="3950685" y="3844159"/>
            <a:ext cx="372844" cy="353610"/>
            <a:chOff x="4186663" y="3796534"/>
            <a:chExt cx="372844" cy="353610"/>
          </a:xfrm>
        </p:grpSpPr>
        <p:sp>
          <p:nvSpPr>
            <p:cNvPr id="18205" name="Google Shape;18205;p69"/>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69"/>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69"/>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69"/>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69"/>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0" name="Google Shape;18210;p69"/>
          <p:cNvGrpSpPr/>
          <p:nvPr/>
        </p:nvGrpSpPr>
        <p:grpSpPr>
          <a:xfrm>
            <a:off x="4392918" y="3844159"/>
            <a:ext cx="372740" cy="353610"/>
            <a:chOff x="4628896" y="3796534"/>
            <a:chExt cx="372740" cy="353610"/>
          </a:xfrm>
        </p:grpSpPr>
        <p:sp>
          <p:nvSpPr>
            <p:cNvPr id="18211" name="Google Shape;18211;p69"/>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69"/>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69"/>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69"/>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69"/>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69"/>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69"/>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69"/>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9" name="Google Shape;18219;p69"/>
          <p:cNvGrpSpPr/>
          <p:nvPr/>
        </p:nvGrpSpPr>
        <p:grpSpPr>
          <a:xfrm>
            <a:off x="5277462" y="3844159"/>
            <a:ext cx="372818" cy="353610"/>
            <a:chOff x="5513441" y="3796534"/>
            <a:chExt cx="372818" cy="353610"/>
          </a:xfrm>
        </p:grpSpPr>
        <p:sp>
          <p:nvSpPr>
            <p:cNvPr id="18220" name="Google Shape;18220;p69"/>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69"/>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69"/>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69"/>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69"/>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69"/>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69"/>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7" name="Google Shape;18227;p69"/>
          <p:cNvGrpSpPr/>
          <p:nvPr/>
        </p:nvGrpSpPr>
        <p:grpSpPr>
          <a:xfrm>
            <a:off x="6487078" y="3354899"/>
            <a:ext cx="403608" cy="382344"/>
            <a:chOff x="6487078" y="3354899"/>
            <a:chExt cx="403608" cy="382344"/>
          </a:xfrm>
        </p:grpSpPr>
        <p:sp>
          <p:nvSpPr>
            <p:cNvPr id="18228" name="Google Shape;18228;p69"/>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69"/>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69"/>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69"/>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69"/>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69"/>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69"/>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69"/>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69"/>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69"/>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8" name="Google Shape;18238;p69"/>
          <p:cNvGrpSpPr/>
          <p:nvPr/>
        </p:nvGrpSpPr>
        <p:grpSpPr>
          <a:xfrm>
            <a:off x="3190851" y="3342484"/>
            <a:ext cx="389684" cy="389684"/>
            <a:chOff x="3190851" y="3342484"/>
            <a:chExt cx="389684" cy="389684"/>
          </a:xfrm>
        </p:grpSpPr>
        <p:sp>
          <p:nvSpPr>
            <p:cNvPr id="18239" name="Google Shape;18239;p69"/>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69"/>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69"/>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69"/>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69"/>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69"/>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69"/>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69"/>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69"/>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69"/>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69"/>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69"/>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69"/>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69"/>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69"/>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69"/>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69"/>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69"/>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69"/>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69"/>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69"/>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69"/>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69"/>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69"/>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69"/>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69"/>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69"/>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69"/>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7" name="Google Shape;18267;p69"/>
          <p:cNvGrpSpPr/>
          <p:nvPr/>
        </p:nvGrpSpPr>
        <p:grpSpPr>
          <a:xfrm>
            <a:off x="7927127" y="2879845"/>
            <a:ext cx="364515" cy="383619"/>
            <a:chOff x="7927127" y="2879845"/>
            <a:chExt cx="364515" cy="383619"/>
          </a:xfrm>
        </p:grpSpPr>
        <p:sp>
          <p:nvSpPr>
            <p:cNvPr id="18268" name="Google Shape;18268;p69"/>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69"/>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69"/>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69"/>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69"/>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69"/>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69"/>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69"/>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69"/>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69"/>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69"/>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69"/>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69"/>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69"/>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69"/>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69"/>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69"/>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69"/>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69"/>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69"/>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69"/>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69"/>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69"/>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69"/>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69"/>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69"/>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69"/>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69"/>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69"/>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69"/>
          <p:cNvGrpSpPr/>
          <p:nvPr/>
        </p:nvGrpSpPr>
        <p:grpSpPr>
          <a:xfrm>
            <a:off x="859281" y="3352531"/>
            <a:ext cx="327426" cy="357826"/>
            <a:chOff x="859281" y="3352531"/>
            <a:chExt cx="327426" cy="357826"/>
          </a:xfrm>
        </p:grpSpPr>
        <p:sp>
          <p:nvSpPr>
            <p:cNvPr id="18298" name="Google Shape;18298;p69"/>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69"/>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69"/>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69"/>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69"/>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69"/>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69"/>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69"/>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69"/>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69"/>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69"/>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69"/>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69"/>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69"/>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69"/>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69"/>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69"/>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69"/>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6" name="Google Shape;18316;p69"/>
          <p:cNvGrpSpPr/>
          <p:nvPr/>
        </p:nvGrpSpPr>
        <p:grpSpPr>
          <a:xfrm>
            <a:off x="1317912" y="3388371"/>
            <a:ext cx="372115" cy="273185"/>
            <a:chOff x="1317912" y="3388371"/>
            <a:chExt cx="372115" cy="273185"/>
          </a:xfrm>
        </p:grpSpPr>
        <p:sp>
          <p:nvSpPr>
            <p:cNvPr id="18317" name="Google Shape;18317;p69"/>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69"/>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69"/>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69"/>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69"/>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69"/>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69"/>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69"/>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69"/>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69"/>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69"/>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69"/>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69"/>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69"/>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69"/>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69"/>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69"/>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69"/>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69"/>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69"/>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69"/>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69"/>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69"/>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69"/>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69"/>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69"/>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69"/>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69"/>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69"/>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69"/>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69"/>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69"/>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69"/>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0" name="Google Shape;18350;p69"/>
          <p:cNvGrpSpPr/>
          <p:nvPr/>
        </p:nvGrpSpPr>
        <p:grpSpPr>
          <a:xfrm>
            <a:off x="2779747" y="1525426"/>
            <a:ext cx="356993" cy="344214"/>
            <a:chOff x="2779747" y="1525426"/>
            <a:chExt cx="356993" cy="344214"/>
          </a:xfrm>
        </p:grpSpPr>
        <p:sp>
          <p:nvSpPr>
            <p:cNvPr id="18351" name="Google Shape;18351;p69"/>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69"/>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69"/>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69"/>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69"/>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69"/>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69"/>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69"/>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69"/>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69"/>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69"/>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69"/>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69"/>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69"/>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69"/>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69"/>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69"/>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69"/>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69"/>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69"/>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69"/>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69"/>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69"/>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69"/>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5" name="Google Shape;18375;p69"/>
          <p:cNvGrpSpPr/>
          <p:nvPr/>
        </p:nvGrpSpPr>
        <p:grpSpPr>
          <a:xfrm>
            <a:off x="3317969" y="1515432"/>
            <a:ext cx="225112" cy="360663"/>
            <a:chOff x="3317969" y="1515432"/>
            <a:chExt cx="225112" cy="360663"/>
          </a:xfrm>
        </p:grpSpPr>
        <p:sp>
          <p:nvSpPr>
            <p:cNvPr id="18376" name="Google Shape;18376;p69"/>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69"/>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69"/>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69"/>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69"/>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69"/>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69"/>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69"/>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69"/>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69"/>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69"/>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69"/>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69"/>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69"/>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69"/>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69"/>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69"/>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69"/>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69"/>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69"/>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69"/>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69"/>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69"/>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69"/>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69"/>
          <p:cNvGrpSpPr/>
          <p:nvPr/>
        </p:nvGrpSpPr>
        <p:grpSpPr>
          <a:xfrm>
            <a:off x="3707887" y="1526233"/>
            <a:ext cx="389684" cy="339164"/>
            <a:chOff x="3707887" y="1526233"/>
            <a:chExt cx="389684" cy="339164"/>
          </a:xfrm>
        </p:grpSpPr>
        <p:sp>
          <p:nvSpPr>
            <p:cNvPr id="18401" name="Google Shape;18401;p69"/>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69"/>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69"/>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69"/>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69"/>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69"/>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69"/>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69"/>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69"/>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69"/>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69"/>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69"/>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69"/>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4" name="Google Shape;18414;p69"/>
          <p:cNvGrpSpPr/>
          <p:nvPr/>
        </p:nvGrpSpPr>
        <p:grpSpPr>
          <a:xfrm>
            <a:off x="4660676" y="1985853"/>
            <a:ext cx="346921" cy="346921"/>
            <a:chOff x="4660676" y="1985853"/>
            <a:chExt cx="346921" cy="346921"/>
          </a:xfrm>
        </p:grpSpPr>
        <p:sp>
          <p:nvSpPr>
            <p:cNvPr id="18415" name="Google Shape;18415;p69"/>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69"/>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69"/>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69"/>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69"/>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69"/>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69"/>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69"/>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69"/>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69"/>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69"/>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69"/>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69"/>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69"/>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69"/>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69"/>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69"/>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69"/>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69"/>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69"/>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69"/>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69"/>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69"/>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69"/>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69"/>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69"/>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69"/>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69"/>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69"/>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69"/>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69"/>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69"/>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69"/>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69"/>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69"/>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69"/>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69"/>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69"/>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69"/>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69"/>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69"/>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69"/>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69"/>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8" name="Google Shape;18458;p69"/>
          <p:cNvGrpSpPr/>
          <p:nvPr/>
        </p:nvGrpSpPr>
        <p:grpSpPr>
          <a:xfrm>
            <a:off x="3238846" y="2464342"/>
            <a:ext cx="383177" cy="291976"/>
            <a:chOff x="3238846" y="2464342"/>
            <a:chExt cx="383177" cy="291976"/>
          </a:xfrm>
        </p:grpSpPr>
        <p:sp>
          <p:nvSpPr>
            <p:cNvPr id="18459" name="Google Shape;18459;p69"/>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69"/>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69"/>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69"/>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69"/>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69"/>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69"/>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69"/>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69"/>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69"/>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69"/>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69"/>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69"/>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69"/>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69"/>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69"/>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69"/>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69"/>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7" name="Google Shape;18477;p69"/>
          <p:cNvGrpSpPr/>
          <p:nvPr/>
        </p:nvGrpSpPr>
        <p:grpSpPr>
          <a:xfrm>
            <a:off x="6161858" y="3847218"/>
            <a:ext cx="347434" cy="347434"/>
            <a:chOff x="2775123" y="1408261"/>
            <a:chExt cx="3847554" cy="3847554"/>
          </a:xfrm>
        </p:grpSpPr>
        <p:sp>
          <p:nvSpPr>
            <p:cNvPr id="18478" name="Google Shape;18478;p69"/>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69"/>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0" name="Google Shape;18480;p69"/>
            <p:cNvGrpSpPr/>
            <p:nvPr/>
          </p:nvGrpSpPr>
          <p:grpSpPr>
            <a:xfrm>
              <a:off x="3503656" y="1972170"/>
              <a:ext cx="2391038" cy="2719924"/>
              <a:chOff x="1512725" y="258500"/>
              <a:chExt cx="4570900" cy="5199625"/>
            </a:xfrm>
          </p:grpSpPr>
          <p:sp>
            <p:nvSpPr>
              <p:cNvPr id="18481" name="Google Shape;18481;p69"/>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69"/>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69"/>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69"/>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69"/>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86" name="Google Shape;18486;p69"/>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87" name="Google Shape;18487;p69"/>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91" name="Shape 18491"/>
        <p:cNvGrpSpPr/>
        <p:nvPr/>
      </p:nvGrpSpPr>
      <p:grpSpPr>
        <a:xfrm>
          <a:off x="0" y="0"/>
          <a:ext cx="0" cy="0"/>
          <a:chOff x="0" y="0"/>
          <a:chExt cx="0" cy="0"/>
        </a:xfrm>
      </p:grpSpPr>
      <p:pic>
        <p:nvPicPr>
          <p:cNvPr id="18492" name="Google Shape;18492;p7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69" name="Shape 569"/>
        <p:cNvGrpSpPr/>
        <p:nvPr/>
      </p:nvGrpSpPr>
      <p:grpSpPr>
        <a:xfrm>
          <a:off x="0" y="0"/>
          <a:ext cx="0" cy="0"/>
          <a:chOff x="0" y="0"/>
          <a:chExt cx="0" cy="0"/>
        </a:xfrm>
      </p:grpSpPr>
      <p:sp>
        <p:nvSpPr>
          <p:cNvPr id="570" name="Google Shape;570;p26"/>
          <p:cNvSpPr/>
          <p:nvPr/>
        </p:nvSpPr>
        <p:spPr>
          <a:xfrm>
            <a:off x="3815000" y="2285950"/>
            <a:ext cx="1506000" cy="626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71" name="Google Shape;571;p26"/>
          <p:cNvSpPr/>
          <p:nvPr/>
        </p:nvSpPr>
        <p:spPr>
          <a:xfrm>
            <a:off x="876301" y="1503735"/>
            <a:ext cx="2191500" cy="375300"/>
          </a:xfrm>
          <a:prstGeom prst="roundRect">
            <a:avLst>
              <a:gd fmla="val 50000" name="adj"/>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72" name="Google Shape;572;p26"/>
          <p:cNvSpPr/>
          <p:nvPr/>
        </p:nvSpPr>
        <p:spPr>
          <a:xfrm>
            <a:off x="6068202" y="1487611"/>
            <a:ext cx="2208300" cy="375300"/>
          </a:xfrm>
          <a:prstGeom prst="roundRect">
            <a:avLst>
              <a:gd fmla="val 50000" name="adj"/>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73" name="Google Shape;573;p26"/>
          <p:cNvSpPr/>
          <p:nvPr/>
        </p:nvSpPr>
        <p:spPr>
          <a:xfrm>
            <a:off x="876301" y="3302861"/>
            <a:ext cx="2191500" cy="375300"/>
          </a:xfrm>
          <a:prstGeom prst="roundRect">
            <a:avLst>
              <a:gd fmla="val 50000" name="adj"/>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74" name="Google Shape;574;p26"/>
          <p:cNvSpPr/>
          <p:nvPr/>
        </p:nvSpPr>
        <p:spPr>
          <a:xfrm>
            <a:off x="6068202" y="3302861"/>
            <a:ext cx="2208300" cy="375300"/>
          </a:xfrm>
          <a:prstGeom prst="roundRect">
            <a:avLst>
              <a:gd fmla="val 50000" name="adj"/>
            </a:avLst>
          </a:prstGeom>
          <a:solidFill>
            <a:schemeClr val="accen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575" name="Google Shape;575;p26"/>
          <p:cNvSpPr txBox="1"/>
          <p:nvPr/>
        </p:nvSpPr>
        <p:spPr>
          <a:xfrm>
            <a:off x="1028700" y="1503735"/>
            <a:ext cx="1920600" cy="3753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1200"/>
              </a:spcAft>
              <a:buNone/>
            </a:pPr>
            <a:r>
              <a:rPr lang="en" sz="2000">
                <a:solidFill>
                  <a:schemeClr val="accent5"/>
                </a:solidFill>
                <a:latin typeface="Spicy Rice"/>
                <a:ea typeface="Spicy Rice"/>
                <a:cs typeface="Spicy Rice"/>
                <a:sym typeface="Spicy Rice"/>
              </a:rPr>
              <a:t>Trust</a:t>
            </a:r>
            <a:endParaRPr sz="2000">
              <a:solidFill>
                <a:schemeClr val="accent5"/>
              </a:solidFill>
              <a:latin typeface="Spicy Rice"/>
              <a:ea typeface="Spicy Rice"/>
              <a:cs typeface="Spicy Rice"/>
              <a:sym typeface="Spicy Rice"/>
            </a:endParaRPr>
          </a:p>
        </p:txBody>
      </p:sp>
      <p:sp>
        <p:nvSpPr>
          <p:cNvPr id="576" name="Google Shape;576;p26"/>
          <p:cNvSpPr txBox="1"/>
          <p:nvPr/>
        </p:nvSpPr>
        <p:spPr>
          <a:xfrm>
            <a:off x="1028700" y="1864925"/>
            <a:ext cx="1920600" cy="572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1200"/>
              </a:spcAft>
              <a:buNone/>
            </a:pPr>
            <a:r>
              <a:rPr lang="en">
                <a:latin typeface="Arimo"/>
                <a:ea typeface="Arimo"/>
                <a:cs typeface="Arimo"/>
                <a:sym typeface="Arimo"/>
              </a:rPr>
              <a:t>Mercury is </a:t>
            </a:r>
            <a:r>
              <a:rPr lang="en">
                <a:latin typeface="Arimo"/>
                <a:ea typeface="Arimo"/>
                <a:cs typeface="Arimo"/>
                <a:sym typeface="Arimo"/>
              </a:rPr>
              <a:t>the closest planet to the Sun</a:t>
            </a:r>
            <a:endParaRPr>
              <a:latin typeface="Arimo"/>
              <a:ea typeface="Arimo"/>
              <a:cs typeface="Arimo"/>
              <a:sym typeface="Arimo"/>
            </a:endParaRPr>
          </a:p>
        </p:txBody>
      </p:sp>
      <p:sp>
        <p:nvSpPr>
          <p:cNvPr id="577" name="Google Shape;577;p26"/>
          <p:cNvSpPr txBox="1"/>
          <p:nvPr/>
        </p:nvSpPr>
        <p:spPr>
          <a:xfrm>
            <a:off x="1028700" y="3302861"/>
            <a:ext cx="1920600" cy="375300"/>
          </a:xfrm>
          <a:prstGeom prst="rect">
            <a:avLst/>
          </a:prstGeom>
          <a:noFill/>
          <a:ln>
            <a:noFill/>
          </a:ln>
        </p:spPr>
        <p:txBody>
          <a:bodyPr anchorCtr="0" anchor="ctr" bIns="91425" lIns="91425" spcFirstLastPara="1" rIns="91425" wrap="square" tIns="91425">
            <a:noAutofit/>
          </a:bodyPr>
          <a:lstStyle/>
          <a:p>
            <a:pPr indent="0" lvl="0" marL="0" rtl="0" algn="r">
              <a:lnSpc>
                <a:spcPct val="115000"/>
              </a:lnSpc>
              <a:spcBef>
                <a:spcPts val="0"/>
              </a:spcBef>
              <a:spcAft>
                <a:spcPts val="1200"/>
              </a:spcAft>
              <a:buNone/>
            </a:pPr>
            <a:r>
              <a:rPr lang="en" sz="2000">
                <a:solidFill>
                  <a:schemeClr val="accent5"/>
                </a:solidFill>
                <a:latin typeface="Spicy Rice"/>
                <a:ea typeface="Spicy Rice"/>
                <a:cs typeface="Spicy Rice"/>
                <a:sym typeface="Spicy Rice"/>
              </a:rPr>
              <a:t>Responsiveness </a:t>
            </a:r>
            <a:endParaRPr sz="2000">
              <a:solidFill>
                <a:schemeClr val="accent5"/>
              </a:solidFill>
              <a:latin typeface="Spicy Rice"/>
              <a:ea typeface="Spicy Rice"/>
              <a:cs typeface="Spicy Rice"/>
              <a:sym typeface="Spicy Rice"/>
            </a:endParaRPr>
          </a:p>
        </p:txBody>
      </p:sp>
      <p:sp>
        <p:nvSpPr>
          <p:cNvPr id="578" name="Google Shape;578;p26"/>
          <p:cNvSpPr txBox="1"/>
          <p:nvPr/>
        </p:nvSpPr>
        <p:spPr>
          <a:xfrm>
            <a:off x="1028700" y="3671475"/>
            <a:ext cx="1920600" cy="572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1200"/>
              </a:spcAft>
              <a:buNone/>
            </a:pPr>
            <a:r>
              <a:rPr lang="en">
                <a:latin typeface="Arimo"/>
                <a:ea typeface="Arimo"/>
                <a:cs typeface="Arimo"/>
                <a:sym typeface="Arimo"/>
              </a:rPr>
              <a:t>Venus is the second planet from the Sun</a:t>
            </a:r>
            <a:endParaRPr>
              <a:latin typeface="Arimo"/>
              <a:ea typeface="Arimo"/>
              <a:cs typeface="Arimo"/>
              <a:sym typeface="Arimo"/>
            </a:endParaRPr>
          </a:p>
        </p:txBody>
      </p:sp>
      <p:sp>
        <p:nvSpPr>
          <p:cNvPr id="579" name="Google Shape;579;p26"/>
          <p:cNvSpPr txBox="1"/>
          <p:nvPr/>
        </p:nvSpPr>
        <p:spPr>
          <a:xfrm>
            <a:off x="6194650" y="1487611"/>
            <a:ext cx="1920600" cy="375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n" sz="2000">
                <a:solidFill>
                  <a:schemeClr val="accent5"/>
                </a:solidFill>
                <a:latin typeface="Spicy Rice"/>
                <a:ea typeface="Spicy Rice"/>
                <a:cs typeface="Spicy Rice"/>
                <a:sym typeface="Spicy Rice"/>
              </a:rPr>
              <a:t>Politeness</a:t>
            </a:r>
            <a:endParaRPr sz="2000">
              <a:solidFill>
                <a:schemeClr val="accent5"/>
              </a:solidFill>
              <a:latin typeface="Spicy Rice"/>
              <a:ea typeface="Spicy Rice"/>
              <a:cs typeface="Spicy Rice"/>
              <a:sym typeface="Spicy Rice"/>
            </a:endParaRPr>
          </a:p>
        </p:txBody>
      </p:sp>
      <p:sp>
        <p:nvSpPr>
          <p:cNvPr id="580" name="Google Shape;580;p26"/>
          <p:cNvSpPr txBox="1"/>
          <p:nvPr/>
        </p:nvSpPr>
        <p:spPr>
          <a:xfrm>
            <a:off x="6194700" y="1864925"/>
            <a:ext cx="1920600" cy="572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200"/>
              </a:spcAft>
              <a:buNone/>
            </a:pPr>
            <a:r>
              <a:rPr lang="en">
                <a:latin typeface="Arimo"/>
                <a:ea typeface="Arimo"/>
                <a:cs typeface="Arimo"/>
                <a:sym typeface="Arimo"/>
              </a:rPr>
              <a:t>Despite being red, Mars is a cold place</a:t>
            </a:r>
            <a:endParaRPr>
              <a:latin typeface="Arimo"/>
              <a:ea typeface="Arimo"/>
              <a:cs typeface="Arimo"/>
              <a:sym typeface="Arimo"/>
            </a:endParaRPr>
          </a:p>
        </p:txBody>
      </p:sp>
      <p:sp>
        <p:nvSpPr>
          <p:cNvPr id="581" name="Google Shape;581;p26"/>
          <p:cNvSpPr txBox="1"/>
          <p:nvPr/>
        </p:nvSpPr>
        <p:spPr>
          <a:xfrm>
            <a:off x="6194650" y="3302861"/>
            <a:ext cx="1920600" cy="375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n" sz="2000">
                <a:solidFill>
                  <a:schemeClr val="accent5"/>
                </a:solidFill>
                <a:latin typeface="Spicy Rice"/>
                <a:ea typeface="Spicy Rice"/>
                <a:cs typeface="Spicy Rice"/>
                <a:sym typeface="Spicy Rice"/>
              </a:rPr>
              <a:t>Sense of humor</a:t>
            </a:r>
            <a:endParaRPr sz="2000">
              <a:solidFill>
                <a:schemeClr val="accent5"/>
              </a:solidFill>
              <a:latin typeface="Spicy Rice"/>
              <a:ea typeface="Spicy Rice"/>
              <a:cs typeface="Spicy Rice"/>
              <a:sym typeface="Spicy Rice"/>
            </a:endParaRPr>
          </a:p>
        </p:txBody>
      </p:sp>
      <p:sp>
        <p:nvSpPr>
          <p:cNvPr id="582" name="Google Shape;582;p26"/>
          <p:cNvSpPr txBox="1"/>
          <p:nvPr/>
        </p:nvSpPr>
        <p:spPr>
          <a:xfrm>
            <a:off x="6194700" y="3671475"/>
            <a:ext cx="1920600" cy="572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1200"/>
              </a:spcAft>
              <a:buNone/>
            </a:pPr>
            <a:r>
              <a:rPr lang="en">
                <a:latin typeface="Arimo"/>
                <a:ea typeface="Arimo"/>
                <a:cs typeface="Arimo"/>
                <a:sym typeface="Arimo"/>
              </a:rPr>
              <a:t>It’s</a:t>
            </a:r>
            <a:r>
              <a:rPr lang="en">
                <a:latin typeface="Arimo"/>
                <a:ea typeface="Arimo"/>
                <a:cs typeface="Arimo"/>
                <a:sym typeface="Arimo"/>
              </a:rPr>
              <a:t> the farthest planet from the Sun</a:t>
            </a:r>
            <a:endParaRPr>
              <a:latin typeface="Arimo"/>
              <a:ea typeface="Arimo"/>
              <a:cs typeface="Arimo"/>
              <a:sym typeface="Arimo"/>
            </a:endParaRPr>
          </a:p>
        </p:txBody>
      </p:sp>
      <p:sp>
        <p:nvSpPr>
          <p:cNvPr id="583" name="Google Shape;583;p26"/>
          <p:cNvSpPr txBox="1"/>
          <p:nvPr/>
        </p:nvSpPr>
        <p:spPr>
          <a:xfrm>
            <a:off x="3744264" y="2369478"/>
            <a:ext cx="1647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1200"/>
              </a:spcAft>
              <a:buNone/>
            </a:pPr>
            <a:r>
              <a:rPr lang="en" sz="2000">
                <a:latin typeface="Spicy Rice"/>
                <a:ea typeface="Spicy Rice"/>
                <a:cs typeface="Spicy Rice"/>
                <a:sym typeface="Spicy Rice"/>
              </a:rPr>
              <a:t>Values</a:t>
            </a:r>
            <a:endParaRPr sz="2000">
              <a:solidFill>
                <a:srgbClr val="000000"/>
              </a:solidFill>
              <a:latin typeface="Spicy Rice"/>
              <a:ea typeface="Spicy Rice"/>
              <a:cs typeface="Spicy Rice"/>
              <a:sym typeface="Spicy Rice"/>
            </a:endParaRPr>
          </a:p>
        </p:txBody>
      </p:sp>
      <p:cxnSp>
        <p:nvCxnSpPr>
          <p:cNvPr id="584" name="Google Shape;584;p26"/>
          <p:cNvCxnSpPr>
            <a:stCxn id="571" idx="3"/>
            <a:endCxn id="570" idx="1"/>
          </p:cNvCxnSpPr>
          <p:nvPr/>
        </p:nvCxnSpPr>
        <p:spPr>
          <a:xfrm>
            <a:off x="3067801" y="1691385"/>
            <a:ext cx="747300" cy="907500"/>
          </a:xfrm>
          <a:prstGeom prst="bentConnector3">
            <a:avLst>
              <a:gd fmla="val 49993" name="adj1"/>
            </a:avLst>
          </a:prstGeom>
          <a:noFill/>
          <a:ln cap="flat" cmpd="sng" w="9525">
            <a:solidFill>
              <a:srgbClr val="191919"/>
            </a:solidFill>
            <a:prstDash val="solid"/>
            <a:round/>
            <a:headEnd len="med" w="med" type="none"/>
            <a:tailEnd len="med" w="med" type="none"/>
          </a:ln>
        </p:spPr>
      </p:cxnSp>
      <p:cxnSp>
        <p:nvCxnSpPr>
          <p:cNvPr id="585" name="Google Shape;585;p26"/>
          <p:cNvCxnSpPr>
            <a:stCxn id="573" idx="3"/>
            <a:endCxn id="570" idx="1"/>
          </p:cNvCxnSpPr>
          <p:nvPr/>
        </p:nvCxnSpPr>
        <p:spPr>
          <a:xfrm flipH="1" rot="10800000">
            <a:off x="3067801" y="2598911"/>
            <a:ext cx="747300" cy="891600"/>
          </a:xfrm>
          <a:prstGeom prst="bentConnector3">
            <a:avLst>
              <a:gd fmla="val 49993" name="adj1"/>
            </a:avLst>
          </a:prstGeom>
          <a:noFill/>
          <a:ln cap="flat" cmpd="sng" w="9525">
            <a:solidFill>
              <a:srgbClr val="191919"/>
            </a:solidFill>
            <a:prstDash val="solid"/>
            <a:round/>
            <a:headEnd len="med" w="med" type="none"/>
            <a:tailEnd len="med" w="med" type="none"/>
          </a:ln>
        </p:spPr>
      </p:cxnSp>
      <p:cxnSp>
        <p:nvCxnSpPr>
          <p:cNvPr id="586" name="Google Shape;586;p26"/>
          <p:cNvCxnSpPr>
            <a:stCxn id="572" idx="1"/>
            <a:endCxn id="570" idx="3"/>
          </p:cNvCxnSpPr>
          <p:nvPr/>
        </p:nvCxnSpPr>
        <p:spPr>
          <a:xfrm flipH="1">
            <a:off x="5320902" y="1675261"/>
            <a:ext cx="747300" cy="923700"/>
          </a:xfrm>
          <a:prstGeom prst="bentConnector3">
            <a:avLst>
              <a:gd fmla="val 49993" name="adj1"/>
            </a:avLst>
          </a:prstGeom>
          <a:noFill/>
          <a:ln cap="flat" cmpd="sng" w="9525">
            <a:solidFill>
              <a:srgbClr val="191919"/>
            </a:solidFill>
            <a:prstDash val="solid"/>
            <a:round/>
            <a:headEnd len="med" w="med" type="none"/>
            <a:tailEnd len="med" w="med" type="none"/>
          </a:ln>
        </p:spPr>
      </p:cxnSp>
      <p:cxnSp>
        <p:nvCxnSpPr>
          <p:cNvPr id="587" name="Google Shape;587;p26"/>
          <p:cNvCxnSpPr>
            <a:stCxn id="574" idx="1"/>
            <a:endCxn id="570" idx="3"/>
          </p:cNvCxnSpPr>
          <p:nvPr/>
        </p:nvCxnSpPr>
        <p:spPr>
          <a:xfrm rot="10800000">
            <a:off x="5320902" y="2598911"/>
            <a:ext cx="747300" cy="891600"/>
          </a:xfrm>
          <a:prstGeom prst="bentConnector3">
            <a:avLst>
              <a:gd fmla="val 49993" name="adj1"/>
            </a:avLst>
          </a:prstGeom>
          <a:noFill/>
          <a:ln cap="flat" cmpd="sng" w="9525">
            <a:solidFill>
              <a:srgbClr val="191919"/>
            </a:solidFill>
            <a:prstDash val="solid"/>
            <a:round/>
            <a:headEnd len="med" w="med" type="none"/>
            <a:tailEnd len="med" w="med" type="none"/>
          </a:ln>
        </p:spPr>
      </p:cxnSp>
      <p:sp>
        <p:nvSpPr>
          <p:cNvPr id="588" name="Google Shape;588;p26"/>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business values</a:t>
            </a:r>
            <a:endParaRPr/>
          </a:p>
        </p:txBody>
      </p:sp>
      <p:sp>
        <p:nvSpPr>
          <p:cNvPr id="589" name="Google Shape;589;p26"/>
          <p:cNvSpPr/>
          <p:nvPr/>
        </p:nvSpPr>
        <p:spPr>
          <a:xfrm>
            <a:off x="3672599" y="1400085"/>
            <a:ext cx="582600" cy="582600"/>
          </a:xfrm>
          <a:prstGeom prst="ellipse">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6"/>
          <p:cNvSpPr/>
          <p:nvPr/>
        </p:nvSpPr>
        <p:spPr>
          <a:xfrm>
            <a:off x="4880812" y="1383961"/>
            <a:ext cx="582600" cy="582600"/>
          </a:xfrm>
          <a:prstGeom prst="ellipse">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6"/>
          <p:cNvSpPr/>
          <p:nvPr/>
        </p:nvSpPr>
        <p:spPr>
          <a:xfrm>
            <a:off x="3672599" y="3199211"/>
            <a:ext cx="582600" cy="582600"/>
          </a:xfrm>
          <a:prstGeom prst="ellipse">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6"/>
          <p:cNvSpPr/>
          <p:nvPr/>
        </p:nvSpPr>
        <p:spPr>
          <a:xfrm>
            <a:off x="4880812" y="3199211"/>
            <a:ext cx="582600" cy="582600"/>
          </a:xfrm>
          <a:prstGeom prst="ellipse">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 name="Google Shape;593;p26"/>
          <p:cNvCxnSpPr>
            <a:stCxn id="589" idx="2"/>
            <a:endCxn id="571" idx="3"/>
          </p:cNvCxnSpPr>
          <p:nvPr/>
        </p:nvCxnSpPr>
        <p:spPr>
          <a:xfrm rot="10800000">
            <a:off x="3067799" y="1691385"/>
            <a:ext cx="604800" cy="0"/>
          </a:xfrm>
          <a:prstGeom prst="straightConnector1">
            <a:avLst/>
          </a:prstGeom>
          <a:noFill/>
          <a:ln cap="flat" cmpd="sng" w="9525">
            <a:solidFill>
              <a:schemeClr val="accent6"/>
            </a:solidFill>
            <a:prstDash val="solid"/>
            <a:round/>
            <a:headEnd len="med" w="med" type="none"/>
            <a:tailEnd len="med" w="med" type="none"/>
          </a:ln>
        </p:spPr>
      </p:cxnSp>
      <p:cxnSp>
        <p:nvCxnSpPr>
          <p:cNvPr id="594" name="Google Shape;594;p26"/>
          <p:cNvCxnSpPr>
            <a:stCxn id="590" idx="6"/>
            <a:endCxn id="572" idx="1"/>
          </p:cNvCxnSpPr>
          <p:nvPr/>
        </p:nvCxnSpPr>
        <p:spPr>
          <a:xfrm>
            <a:off x="5463412" y="1675261"/>
            <a:ext cx="604800" cy="0"/>
          </a:xfrm>
          <a:prstGeom prst="straightConnector1">
            <a:avLst/>
          </a:prstGeom>
          <a:noFill/>
          <a:ln cap="flat" cmpd="sng" w="9525">
            <a:solidFill>
              <a:schemeClr val="accent6"/>
            </a:solidFill>
            <a:prstDash val="solid"/>
            <a:round/>
            <a:headEnd len="med" w="med" type="none"/>
            <a:tailEnd len="med" w="med" type="none"/>
          </a:ln>
        </p:spPr>
      </p:cxnSp>
      <p:cxnSp>
        <p:nvCxnSpPr>
          <p:cNvPr id="595" name="Google Shape;595;p26"/>
          <p:cNvCxnSpPr>
            <a:stCxn id="573" idx="3"/>
            <a:endCxn id="591" idx="2"/>
          </p:cNvCxnSpPr>
          <p:nvPr/>
        </p:nvCxnSpPr>
        <p:spPr>
          <a:xfrm>
            <a:off x="3067801" y="3490511"/>
            <a:ext cx="604800" cy="0"/>
          </a:xfrm>
          <a:prstGeom prst="straightConnector1">
            <a:avLst/>
          </a:prstGeom>
          <a:noFill/>
          <a:ln cap="flat" cmpd="sng" w="9525">
            <a:solidFill>
              <a:schemeClr val="accent6"/>
            </a:solidFill>
            <a:prstDash val="solid"/>
            <a:round/>
            <a:headEnd len="med" w="med" type="none"/>
            <a:tailEnd len="med" w="med" type="none"/>
          </a:ln>
        </p:spPr>
      </p:cxnSp>
      <p:cxnSp>
        <p:nvCxnSpPr>
          <p:cNvPr id="596" name="Google Shape;596;p26"/>
          <p:cNvCxnSpPr>
            <a:stCxn id="592" idx="6"/>
            <a:endCxn id="574" idx="1"/>
          </p:cNvCxnSpPr>
          <p:nvPr/>
        </p:nvCxnSpPr>
        <p:spPr>
          <a:xfrm>
            <a:off x="5463412" y="3490511"/>
            <a:ext cx="604800" cy="0"/>
          </a:xfrm>
          <a:prstGeom prst="straightConnector1">
            <a:avLst/>
          </a:prstGeom>
          <a:noFill/>
          <a:ln cap="flat" cmpd="sng" w="9525">
            <a:solidFill>
              <a:schemeClr val="accent6"/>
            </a:solidFill>
            <a:prstDash val="solid"/>
            <a:round/>
            <a:headEnd len="med" w="med" type="none"/>
            <a:tailEnd len="med" w="med" type="none"/>
          </a:ln>
        </p:spPr>
      </p:cxnSp>
      <p:grpSp>
        <p:nvGrpSpPr>
          <p:cNvPr id="597" name="Google Shape;597;p26"/>
          <p:cNvGrpSpPr/>
          <p:nvPr/>
        </p:nvGrpSpPr>
        <p:grpSpPr>
          <a:xfrm>
            <a:off x="5062690" y="3300099"/>
            <a:ext cx="218843" cy="380825"/>
            <a:chOff x="7122338" y="3272175"/>
            <a:chExt cx="199075" cy="346425"/>
          </a:xfrm>
        </p:grpSpPr>
        <p:sp>
          <p:nvSpPr>
            <p:cNvPr id="598" name="Google Shape;598;p26"/>
            <p:cNvSpPr/>
            <p:nvPr/>
          </p:nvSpPr>
          <p:spPr>
            <a:xfrm>
              <a:off x="7232663" y="3369375"/>
              <a:ext cx="52500" cy="69475"/>
            </a:xfrm>
            <a:custGeom>
              <a:rect b="b" l="l" r="r" t="t"/>
              <a:pathLst>
                <a:path extrusionOk="0" h="2779" w="2100">
                  <a:moveTo>
                    <a:pt x="649" y="1"/>
                  </a:moveTo>
                  <a:lnTo>
                    <a:pt x="1" y="2408"/>
                  </a:lnTo>
                  <a:lnTo>
                    <a:pt x="1451" y="2778"/>
                  </a:lnTo>
                  <a:lnTo>
                    <a:pt x="2099" y="371"/>
                  </a:lnTo>
                  <a:lnTo>
                    <a:pt x="649"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6"/>
            <p:cNvSpPr/>
            <p:nvPr/>
          </p:nvSpPr>
          <p:spPr>
            <a:xfrm>
              <a:off x="7269713" y="3387125"/>
              <a:ext cx="44775" cy="57125"/>
            </a:xfrm>
            <a:custGeom>
              <a:rect b="b" l="l" r="r" t="t"/>
              <a:pathLst>
                <a:path extrusionOk="0" h="2285" w="1791">
                  <a:moveTo>
                    <a:pt x="525" y="1"/>
                  </a:moveTo>
                  <a:lnTo>
                    <a:pt x="0" y="1976"/>
                  </a:lnTo>
                  <a:lnTo>
                    <a:pt x="1296" y="2284"/>
                  </a:lnTo>
                  <a:lnTo>
                    <a:pt x="1790" y="340"/>
                  </a:lnTo>
                  <a:lnTo>
                    <a:pt x="525" y="1"/>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6"/>
            <p:cNvSpPr/>
            <p:nvPr/>
          </p:nvSpPr>
          <p:spPr>
            <a:xfrm>
              <a:off x="7128513" y="3277575"/>
              <a:ext cx="172850" cy="337175"/>
            </a:xfrm>
            <a:custGeom>
              <a:rect b="b" l="l" r="r" t="t"/>
              <a:pathLst>
                <a:path extrusionOk="0" h="13487" w="6914">
                  <a:moveTo>
                    <a:pt x="4599" y="0"/>
                  </a:moveTo>
                  <a:lnTo>
                    <a:pt x="4167" y="247"/>
                  </a:lnTo>
                  <a:lnTo>
                    <a:pt x="2963" y="4691"/>
                  </a:lnTo>
                  <a:lnTo>
                    <a:pt x="2840" y="4691"/>
                  </a:lnTo>
                  <a:lnTo>
                    <a:pt x="1760" y="617"/>
                  </a:lnTo>
                  <a:lnTo>
                    <a:pt x="1327" y="370"/>
                  </a:lnTo>
                  <a:lnTo>
                    <a:pt x="556" y="587"/>
                  </a:lnTo>
                  <a:lnTo>
                    <a:pt x="278" y="1019"/>
                  </a:lnTo>
                  <a:lnTo>
                    <a:pt x="1729" y="6327"/>
                  </a:lnTo>
                  <a:lnTo>
                    <a:pt x="0" y="6327"/>
                  </a:lnTo>
                  <a:lnTo>
                    <a:pt x="0" y="9876"/>
                  </a:lnTo>
                  <a:lnTo>
                    <a:pt x="1358" y="11265"/>
                  </a:lnTo>
                  <a:lnTo>
                    <a:pt x="1358" y="13487"/>
                  </a:lnTo>
                  <a:lnTo>
                    <a:pt x="5525" y="13487"/>
                  </a:lnTo>
                  <a:lnTo>
                    <a:pt x="5525" y="11234"/>
                  </a:lnTo>
                  <a:lnTo>
                    <a:pt x="6913" y="9876"/>
                  </a:lnTo>
                  <a:lnTo>
                    <a:pt x="6913" y="6697"/>
                  </a:lnTo>
                  <a:lnTo>
                    <a:pt x="5679" y="6358"/>
                  </a:lnTo>
                  <a:lnTo>
                    <a:pt x="5648" y="6450"/>
                  </a:lnTo>
                  <a:lnTo>
                    <a:pt x="4167" y="6080"/>
                  </a:lnTo>
                  <a:lnTo>
                    <a:pt x="5617" y="617"/>
                  </a:lnTo>
                  <a:lnTo>
                    <a:pt x="5370" y="185"/>
                  </a:lnTo>
                  <a:lnTo>
                    <a:pt x="4599" y="0"/>
                  </a:lnTo>
                  <a:close/>
                </a:path>
              </a:pathLst>
            </a:custGeom>
            <a:solidFill>
              <a:srgbClr val="FEE6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6"/>
            <p:cNvSpPr/>
            <p:nvPr/>
          </p:nvSpPr>
          <p:spPr>
            <a:xfrm>
              <a:off x="7232663" y="3369375"/>
              <a:ext cx="37825" cy="69475"/>
            </a:xfrm>
            <a:custGeom>
              <a:rect b="b" l="l" r="r" t="t"/>
              <a:pathLst>
                <a:path extrusionOk="0" h="2779" w="1513">
                  <a:moveTo>
                    <a:pt x="649" y="1"/>
                  </a:moveTo>
                  <a:lnTo>
                    <a:pt x="1" y="2408"/>
                  </a:lnTo>
                  <a:lnTo>
                    <a:pt x="1451" y="2778"/>
                  </a:lnTo>
                  <a:lnTo>
                    <a:pt x="1513" y="2655"/>
                  </a:lnTo>
                  <a:lnTo>
                    <a:pt x="556" y="2408"/>
                  </a:lnTo>
                  <a:lnTo>
                    <a:pt x="1143" y="124"/>
                  </a:lnTo>
                  <a:lnTo>
                    <a:pt x="649"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6"/>
            <p:cNvSpPr/>
            <p:nvPr/>
          </p:nvSpPr>
          <p:spPr>
            <a:xfrm>
              <a:off x="7269713" y="3387125"/>
              <a:ext cx="32425" cy="57125"/>
            </a:xfrm>
            <a:custGeom>
              <a:rect b="b" l="l" r="r" t="t"/>
              <a:pathLst>
                <a:path extrusionOk="0" h="2285" w="1297">
                  <a:moveTo>
                    <a:pt x="525" y="1"/>
                  </a:moveTo>
                  <a:lnTo>
                    <a:pt x="0" y="1945"/>
                  </a:lnTo>
                  <a:lnTo>
                    <a:pt x="1265" y="2284"/>
                  </a:lnTo>
                  <a:lnTo>
                    <a:pt x="1296" y="2161"/>
                  </a:lnTo>
                  <a:lnTo>
                    <a:pt x="556" y="1976"/>
                  </a:lnTo>
                  <a:lnTo>
                    <a:pt x="1049" y="155"/>
                  </a:lnTo>
                  <a:lnTo>
                    <a:pt x="525"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6"/>
            <p:cNvSpPr/>
            <p:nvPr/>
          </p:nvSpPr>
          <p:spPr>
            <a:xfrm>
              <a:off x="7207988" y="3277575"/>
              <a:ext cx="44775" cy="117300"/>
            </a:xfrm>
            <a:custGeom>
              <a:rect b="b" l="l" r="r" t="t"/>
              <a:pathLst>
                <a:path extrusionOk="0" h="4692" w="1791">
                  <a:moveTo>
                    <a:pt x="1420" y="0"/>
                  </a:moveTo>
                  <a:lnTo>
                    <a:pt x="988" y="247"/>
                  </a:lnTo>
                  <a:lnTo>
                    <a:pt x="0" y="3920"/>
                  </a:lnTo>
                  <a:cubicBezTo>
                    <a:pt x="62" y="4197"/>
                    <a:pt x="154" y="4444"/>
                    <a:pt x="185" y="4691"/>
                  </a:cubicBezTo>
                  <a:lnTo>
                    <a:pt x="340" y="4691"/>
                  </a:lnTo>
                  <a:lnTo>
                    <a:pt x="1543" y="247"/>
                  </a:lnTo>
                  <a:lnTo>
                    <a:pt x="1790" y="93"/>
                  </a:lnTo>
                  <a:lnTo>
                    <a:pt x="1420" y="0"/>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6"/>
            <p:cNvSpPr/>
            <p:nvPr/>
          </p:nvSpPr>
          <p:spPr>
            <a:xfrm>
              <a:off x="7128513" y="3435725"/>
              <a:ext cx="47850" cy="178250"/>
            </a:xfrm>
            <a:custGeom>
              <a:rect b="b" l="l" r="r" t="t"/>
              <a:pathLst>
                <a:path extrusionOk="0" h="7130" w="1914">
                  <a:moveTo>
                    <a:pt x="0" y="1"/>
                  </a:moveTo>
                  <a:lnTo>
                    <a:pt x="0" y="3519"/>
                  </a:lnTo>
                  <a:lnTo>
                    <a:pt x="1358" y="4939"/>
                  </a:lnTo>
                  <a:lnTo>
                    <a:pt x="1358" y="7130"/>
                  </a:lnTo>
                  <a:lnTo>
                    <a:pt x="1914" y="7130"/>
                  </a:lnTo>
                  <a:lnTo>
                    <a:pt x="1914" y="4908"/>
                  </a:lnTo>
                  <a:lnTo>
                    <a:pt x="525" y="3519"/>
                  </a:lnTo>
                  <a:lnTo>
                    <a:pt x="525"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6"/>
            <p:cNvSpPr/>
            <p:nvPr/>
          </p:nvSpPr>
          <p:spPr>
            <a:xfrm>
              <a:off x="7135463" y="3286050"/>
              <a:ext cx="49400" cy="149700"/>
            </a:xfrm>
            <a:custGeom>
              <a:rect b="b" l="l" r="r" t="t"/>
              <a:pathLst>
                <a:path extrusionOk="0" h="5988" w="1976">
                  <a:moveTo>
                    <a:pt x="1019" y="1"/>
                  </a:moveTo>
                  <a:lnTo>
                    <a:pt x="247" y="217"/>
                  </a:lnTo>
                  <a:lnTo>
                    <a:pt x="0" y="649"/>
                  </a:lnTo>
                  <a:lnTo>
                    <a:pt x="1420" y="5988"/>
                  </a:lnTo>
                  <a:lnTo>
                    <a:pt x="1975" y="5988"/>
                  </a:lnTo>
                  <a:lnTo>
                    <a:pt x="556" y="649"/>
                  </a:lnTo>
                  <a:lnTo>
                    <a:pt x="803" y="217"/>
                  </a:lnTo>
                  <a:lnTo>
                    <a:pt x="1173" y="124"/>
                  </a:lnTo>
                  <a:lnTo>
                    <a:pt x="1019" y="1"/>
                  </a:lnTo>
                  <a:close/>
                </a:path>
              </a:pathLst>
            </a:custGeom>
            <a:solidFill>
              <a:srgbClr val="FFD1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6"/>
            <p:cNvSpPr/>
            <p:nvPr/>
          </p:nvSpPr>
          <p:spPr>
            <a:xfrm>
              <a:off x="7123113" y="3272175"/>
              <a:ext cx="198300" cy="253075"/>
            </a:xfrm>
            <a:custGeom>
              <a:rect b="b" l="l" r="r" t="t"/>
              <a:pathLst>
                <a:path extrusionOk="0" h="10123" w="7932">
                  <a:moveTo>
                    <a:pt x="5185" y="4136"/>
                  </a:moveTo>
                  <a:lnTo>
                    <a:pt x="6265" y="4413"/>
                  </a:lnTo>
                  <a:lnTo>
                    <a:pt x="5710" y="6419"/>
                  </a:lnTo>
                  <a:lnTo>
                    <a:pt x="4661" y="6142"/>
                  </a:lnTo>
                  <a:cubicBezTo>
                    <a:pt x="4815" y="5555"/>
                    <a:pt x="4691" y="5956"/>
                    <a:pt x="5185" y="4136"/>
                  </a:cubicBezTo>
                  <a:close/>
                  <a:moveTo>
                    <a:pt x="6574" y="4845"/>
                  </a:moveTo>
                  <a:lnTo>
                    <a:pt x="7407" y="5092"/>
                  </a:lnTo>
                  <a:lnTo>
                    <a:pt x="7006" y="6635"/>
                  </a:lnTo>
                  <a:lnTo>
                    <a:pt x="6142" y="6388"/>
                  </a:lnTo>
                  <a:lnTo>
                    <a:pt x="6574" y="4845"/>
                  </a:lnTo>
                  <a:close/>
                  <a:moveTo>
                    <a:pt x="4784" y="0"/>
                  </a:moveTo>
                  <a:lnTo>
                    <a:pt x="4228" y="340"/>
                  </a:lnTo>
                  <a:lnTo>
                    <a:pt x="3117" y="4352"/>
                  </a:lnTo>
                  <a:cubicBezTo>
                    <a:pt x="2932" y="3673"/>
                    <a:pt x="2932" y="3673"/>
                    <a:pt x="2130" y="679"/>
                  </a:cubicBezTo>
                  <a:lnTo>
                    <a:pt x="1574" y="370"/>
                  </a:lnTo>
                  <a:lnTo>
                    <a:pt x="618" y="617"/>
                  </a:lnTo>
                  <a:lnTo>
                    <a:pt x="278" y="1204"/>
                  </a:lnTo>
                  <a:lnTo>
                    <a:pt x="1667" y="6327"/>
                  </a:lnTo>
                  <a:lnTo>
                    <a:pt x="0" y="6327"/>
                  </a:lnTo>
                  <a:lnTo>
                    <a:pt x="0" y="8364"/>
                  </a:lnTo>
                  <a:lnTo>
                    <a:pt x="402" y="8364"/>
                  </a:lnTo>
                  <a:lnTo>
                    <a:pt x="402" y="6728"/>
                  </a:lnTo>
                  <a:lnTo>
                    <a:pt x="3179" y="6728"/>
                  </a:lnTo>
                  <a:lnTo>
                    <a:pt x="3179" y="7253"/>
                  </a:lnTo>
                  <a:lnTo>
                    <a:pt x="2438" y="7993"/>
                  </a:lnTo>
                  <a:lnTo>
                    <a:pt x="988" y="7993"/>
                  </a:lnTo>
                  <a:lnTo>
                    <a:pt x="988" y="8394"/>
                  </a:lnTo>
                  <a:lnTo>
                    <a:pt x="2099" y="8394"/>
                  </a:lnTo>
                  <a:lnTo>
                    <a:pt x="2716" y="9012"/>
                  </a:lnTo>
                  <a:lnTo>
                    <a:pt x="2716" y="10123"/>
                  </a:lnTo>
                  <a:lnTo>
                    <a:pt x="3087" y="10123"/>
                  </a:lnTo>
                  <a:lnTo>
                    <a:pt x="3087" y="8857"/>
                  </a:lnTo>
                  <a:lnTo>
                    <a:pt x="2654" y="8364"/>
                  </a:lnTo>
                  <a:lnTo>
                    <a:pt x="3580" y="7438"/>
                  </a:lnTo>
                  <a:lnTo>
                    <a:pt x="3580" y="6327"/>
                  </a:lnTo>
                  <a:lnTo>
                    <a:pt x="2099" y="6327"/>
                  </a:lnTo>
                  <a:lnTo>
                    <a:pt x="710" y="1265"/>
                  </a:lnTo>
                  <a:lnTo>
                    <a:pt x="895" y="957"/>
                  </a:lnTo>
                  <a:lnTo>
                    <a:pt x="1513" y="803"/>
                  </a:lnTo>
                  <a:lnTo>
                    <a:pt x="1790" y="957"/>
                  </a:lnTo>
                  <a:cubicBezTo>
                    <a:pt x="2840" y="4876"/>
                    <a:pt x="2654" y="4228"/>
                    <a:pt x="2901" y="5092"/>
                  </a:cubicBezTo>
                  <a:lnTo>
                    <a:pt x="3364" y="5092"/>
                  </a:lnTo>
                  <a:lnTo>
                    <a:pt x="4568" y="586"/>
                  </a:lnTo>
                  <a:lnTo>
                    <a:pt x="4846" y="432"/>
                  </a:lnTo>
                  <a:lnTo>
                    <a:pt x="5463" y="586"/>
                  </a:lnTo>
                  <a:lnTo>
                    <a:pt x="5617" y="895"/>
                  </a:lnTo>
                  <a:cubicBezTo>
                    <a:pt x="5494" y="1420"/>
                    <a:pt x="4290" y="5895"/>
                    <a:pt x="4136" y="6450"/>
                  </a:cubicBezTo>
                  <a:lnTo>
                    <a:pt x="5988" y="6944"/>
                  </a:lnTo>
                  <a:lnTo>
                    <a:pt x="6018" y="6821"/>
                  </a:lnTo>
                  <a:lnTo>
                    <a:pt x="6913" y="7067"/>
                  </a:lnTo>
                  <a:lnTo>
                    <a:pt x="6913" y="9043"/>
                  </a:lnTo>
                  <a:lnTo>
                    <a:pt x="7345" y="9043"/>
                  </a:lnTo>
                  <a:lnTo>
                    <a:pt x="7345" y="6944"/>
                  </a:lnTo>
                  <a:lnTo>
                    <a:pt x="7932" y="4784"/>
                  </a:lnTo>
                  <a:lnTo>
                    <a:pt x="6667" y="4475"/>
                  </a:lnTo>
                  <a:lnTo>
                    <a:pt x="6759" y="4136"/>
                  </a:lnTo>
                  <a:lnTo>
                    <a:pt x="5309" y="3734"/>
                  </a:lnTo>
                  <a:lnTo>
                    <a:pt x="6080" y="833"/>
                  </a:lnTo>
                  <a:lnTo>
                    <a:pt x="5741" y="247"/>
                  </a:lnTo>
                  <a:lnTo>
                    <a:pt x="47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6"/>
            <p:cNvSpPr/>
            <p:nvPr/>
          </p:nvSpPr>
          <p:spPr>
            <a:xfrm>
              <a:off x="7122338" y="3495900"/>
              <a:ext cx="184425" cy="122700"/>
            </a:xfrm>
            <a:custGeom>
              <a:rect b="b" l="l" r="r" t="t"/>
              <a:pathLst>
                <a:path extrusionOk="0" h="4908" w="7377">
                  <a:moveTo>
                    <a:pt x="0" y="1"/>
                  </a:moveTo>
                  <a:lnTo>
                    <a:pt x="0" y="1205"/>
                  </a:lnTo>
                  <a:lnTo>
                    <a:pt x="1389" y="2593"/>
                  </a:lnTo>
                  <a:lnTo>
                    <a:pt x="1389" y="4908"/>
                  </a:lnTo>
                  <a:lnTo>
                    <a:pt x="5957" y="4908"/>
                  </a:lnTo>
                  <a:lnTo>
                    <a:pt x="5957" y="2593"/>
                  </a:lnTo>
                  <a:lnTo>
                    <a:pt x="7376" y="1235"/>
                  </a:lnTo>
                  <a:lnTo>
                    <a:pt x="7376" y="649"/>
                  </a:lnTo>
                  <a:lnTo>
                    <a:pt x="6944" y="649"/>
                  </a:lnTo>
                  <a:lnTo>
                    <a:pt x="6944" y="1050"/>
                  </a:lnTo>
                  <a:lnTo>
                    <a:pt x="5556" y="2408"/>
                  </a:lnTo>
                  <a:lnTo>
                    <a:pt x="5556" y="4507"/>
                  </a:lnTo>
                  <a:lnTo>
                    <a:pt x="1790" y="4507"/>
                  </a:lnTo>
                  <a:lnTo>
                    <a:pt x="1790" y="2717"/>
                  </a:lnTo>
                  <a:lnTo>
                    <a:pt x="3395" y="2717"/>
                  </a:lnTo>
                  <a:lnTo>
                    <a:pt x="3395" y="2316"/>
                  </a:lnTo>
                  <a:lnTo>
                    <a:pt x="1667" y="2316"/>
                  </a:lnTo>
                  <a:lnTo>
                    <a:pt x="433" y="1050"/>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6"/>
            <p:cNvSpPr/>
            <p:nvPr/>
          </p:nvSpPr>
          <p:spPr>
            <a:xfrm>
              <a:off x="7228813" y="3481250"/>
              <a:ext cx="26250" cy="10050"/>
            </a:xfrm>
            <a:custGeom>
              <a:rect b="b" l="l" r="r" t="t"/>
              <a:pathLst>
                <a:path extrusionOk="0" h="402" w="1050">
                  <a:moveTo>
                    <a:pt x="0" y="1"/>
                  </a:moveTo>
                  <a:lnTo>
                    <a:pt x="0" y="402"/>
                  </a:lnTo>
                  <a:lnTo>
                    <a:pt x="371" y="402"/>
                  </a:lnTo>
                  <a:lnTo>
                    <a:pt x="371" y="1"/>
                  </a:lnTo>
                  <a:close/>
                  <a:moveTo>
                    <a:pt x="649" y="1"/>
                  </a:moveTo>
                  <a:lnTo>
                    <a:pt x="649"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26"/>
          <p:cNvGrpSpPr/>
          <p:nvPr/>
        </p:nvGrpSpPr>
        <p:grpSpPr>
          <a:xfrm>
            <a:off x="3687384" y="1528373"/>
            <a:ext cx="553030" cy="326025"/>
            <a:chOff x="6966488" y="2740300"/>
            <a:chExt cx="503075" cy="296575"/>
          </a:xfrm>
        </p:grpSpPr>
        <p:sp>
          <p:nvSpPr>
            <p:cNvPr id="610" name="Google Shape;610;p26"/>
            <p:cNvSpPr/>
            <p:nvPr/>
          </p:nvSpPr>
          <p:spPr>
            <a:xfrm>
              <a:off x="6973438" y="2745050"/>
              <a:ext cx="496125" cy="285650"/>
            </a:xfrm>
            <a:custGeom>
              <a:rect b="b" l="l" r="r" t="t"/>
              <a:pathLst>
                <a:path extrusionOk="0" h="11426" w="19845">
                  <a:moveTo>
                    <a:pt x="6340" y="0"/>
                  </a:moveTo>
                  <a:cubicBezTo>
                    <a:pt x="6265" y="0"/>
                    <a:pt x="6188" y="2"/>
                    <a:pt x="6111" y="7"/>
                  </a:cubicBezTo>
                  <a:cubicBezTo>
                    <a:pt x="3241" y="192"/>
                    <a:pt x="0" y="6056"/>
                    <a:pt x="9691" y="11302"/>
                  </a:cubicBezTo>
                  <a:lnTo>
                    <a:pt x="9938" y="11425"/>
                  </a:lnTo>
                  <a:lnTo>
                    <a:pt x="10154" y="11302"/>
                  </a:lnTo>
                  <a:cubicBezTo>
                    <a:pt x="19844" y="6056"/>
                    <a:pt x="16604" y="192"/>
                    <a:pt x="13734" y="7"/>
                  </a:cubicBezTo>
                  <a:cubicBezTo>
                    <a:pt x="13657" y="2"/>
                    <a:pt x="13582" y="0"/>
                    <a:pt x="13508" y="0"/>
                  </a:cubicBezTo>
                  <a:cubicBezTo>
                    <a:pt x="11491" y="0"/>
                    <a:pt x="10384" y="1580"/>
                    <a:pt x="9938" y="2414"/>
                  </a:cubicBezTo>
                  <a:cubicBezTo>
                    <a:pt x="9491" y="1580"/>
                    <a:pt x="8384" y="0"/>
                    <a:pt x="6340"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6"/>
            <p:cNvSpPr/>
            <p:nvPr/>
          </p:nvSpPr>
          <p:spPr>
            <a:xfrm>
              <a:off x="7228813" y="2745025"/>
              <a:ext cx="88750" cy="60375"/>
            </a:xfrm>
            <a:custGeom>
              <a:rect b="b" l="l" r="r" t="t"/>
              <a:pathLst>
                <a:path extrusionOk="0" h="2415" w="3550">
                  <a:moveTo>
                    <a:pt x="3306" y="0"/>
                  </a:moveTo>
                  <a:cubicBezTo>
                    <a:pt x="1905" y="0"/>
                    <a:pt x="759" y="755"/>
                    <a:pt x="0" y="1952"/>
                  </a:cubicBezTo>
                  <a:cubicBezTo>
                    <a:pt x="93" y="2106"/>
                    <a:pt x="186" y="2261"/>
                    <a:pt x="247" y="2415"/>
                  </a:cubicBezTo>
                  <a:cubicBezTo>
                    <a:pt x="679" y="1612"/>
                    <a:pt x="1698" y="162"/>
                    <a:pt x="3550" y="8"/>
                  </a:cubicBezTo>
                  <a:cubicBezTo>
                    <a:pt x="3468" y="3"/>
                    <a:pt x="3386" y="0"/>
                    <a:pt x="3306"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6"/>
            <p:cNvSpPr/>
            <p:nvPr/>
          </p:nvSpPr>
          <p:spPr>
            <a:xfrm>
              <a:off x="6974213" y="2745200"/>
              <a:ext cx="254625" cy="285500"/>
            </a:xfrm>
            <a:custGeom>
              <a:rect b="b" l="l" r="r" t="t"/>
              <a:pathLst>
                <a:path extrusionOk="0" h="11420" w="10185">
                  <a:moveTo>
                    <a:pt x="6111" y="1"/>
                  </a:moveTo>
                  <a:cubicBezTo>
                    <a:pt x="3210" y="186"/>
                    <a:pt x="0" y="6050"/>
                    <a:pt x="9660" y="11296"/>
                  </a:cubicBezTo>
                  <a:lnTo>
                    <a:pt x="9907" y="11419"/>
                  </a:lnTo>
                  <a:lnTo>
                    <a:pt x="10184" y="11265"/>
                  </a:lnTo>
                  <a:cubicBezTo>
                    <a:pt x="556" y="6050"/>
                    <a:pt x="3765" y="217"/>
                    <a:pt x="660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6"/>
            <p:cNvSpPr/>
            <p:nvPr/>
          </p:nvSpPr>
          <p:spPr>
            <a:xfrm>
              <a:off x="6966488" y="2740375"/>
              <a:ext cx="369600" cy="296500"/>
            </a:xfrm>
            <a:custGeom>
              <a:rect b="b" l="l" r="r" t="t"/>
              <a:pathLst>
                <a:path extrusionOk="0" h="11860" w="14784">
                  <a:moveTo>
                    <a:pt x="6650" y="0"/>
                  </a:moveTo>
                  <a:cubicBezTo>
                    <a:pt x="6563" y="0"/>
                    <a:pt x="6476" y="3"/>
                    <a:pt x="6389" y="8"/>
                  </a:cubicBezTo>
                  <a:cubicBezTo>
                    <a:pt x="3303" y="194"/>
                    <a:pt x="0" y="6304"/>
                    <a:pt x="9876" y="11674"/>
                  </a:cubicBezTo>
                  <a:lnTo>
                    <a:pt x="10185" y="11859"/>
                  </a:lnTo>
                  <a:cubicBezTo>
                    <a:pt x="11049" y="11366"/>
                    <a:pt x="13086" y="10316"/>
                    <a:pt x="14783" y="8619"/>
                  </a:cubicBezTo>
                  <a:lnTo>
                    <a:pt x="14505" y="8341"/>
                  </a:lnTo>
                  <a:cubicBezTo>
                    <a:pt x="13271" y="9514"/>
                    <a:pt x="11851" y="10532"/>
                    <a:pt x="10339" y="11304"/>
                  </a:cubicBezTo>
                  <a:lnTo>
                    <a:pt x="10216" y="11396"/>
                  </a:lnTo>
                  <a:lnTo>
                    <a:pt x="10061" y="11304"/>
                  </a:lnTo>
                  <a:cubicBezTo>
                    <a:pt x="618" y="6181"/>
                    <a:pt x="3704" y="595"/>
                    <a:pt x="6420" y="410"/>
                  </a:cubicBezTo>
                  <a:cubicBezTo>
                    <a:pt x="6499" y="404"/>
                    <a:pt x="6579" y="401"/>
                    <a:pt x="6657" y="401"/>
                  </a:cubicBezTo>
                  <a:cubicBezTo>
                    <a:pt x="7436" y="401"/>
                    <a:pt x="8177" y="674"/>
                    <a:pt x="8765" y="1150"/>
                  </a:cubicBezTo>
                  <a:lnTo>
                    <a:pt x="9043" y="842"/>
                  </a:lnTo>
                  <a:cubicBezTo>
                    <a:pt x="8370" y="281"/>
                    <a:pt x="7518" y="0"/>
                    <a:pt x="66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6"/>
            <p:cNvSpPr/>
            <p:nvPr/>
          </p:nvSpPr>
          <p:spPr>
            <a:xfrm>
              <a:off x="7196413" y="2740300"/>
              <a:ext cx="231475" cy="204750"/>
            </a:xfrm>
            <a:custGeom>
              <a:rect b="b" l="l" r="r" t="t"/>
              <a:pathLst>
                <a:path extrusionOk="0" h="8190" w="9259">
                  <a:moveTo>
                    <a:pt x="4520" y="0"/>
                  </a:moveTo>
                  <a:cubicBezTo>
                    <a:pt x="2995" y="0"/>
                    <a:pt x="1802" y="897"/>
                    <a:pt x="1019" y="2203"/>
                  </a:cubicBezTo>
                  <a:cubicBezTo>
                    <a:pt x="803" y="1832"/>
                    <a:pt x="556" y="1524"/>
                    <a:pt x="278" y="1246"/>
                  </a:cubicBezTo>
                  <a:lnTo>
                    <a:pt x="0" y="1524"/>
                  </a:lnTo>
                  <a:cubicBezTo>
                    <a:pt x="401" y="1956"/>
                    <a:pt x="741" y="2480"/>
                    <a:pt x="1019" y="3036"/>
                  </a:cubicBezTo>
                  <a:lnTo>
                    <a:pt x="1204" y="2696"/>
                  </a:lnTo>
                  <a:cubicBezTo>
                    <a:pt x="1941" y="1340"/>
                    <a:pt x="3072" y="406"/>
                    <a:pt x="4598" y="406"/>
                  </a:cubicBezTo>
                  <a:cubicBezTo>
                    <a:pt x="4669" y="406"/>
                    <a:pt x="4742" y="409"/>
                    <a:pt x="4815" y="413"/>
                  </a:cubicBezTo>
                  <a:cubicBezTo>
                    <a:pt x="6913" y="536"/>
                    <a:pt x="9259" y="3993"/>
                    <a:pt x="5710" y="7943"/>
                  </a:cubicBezTo>
                  <a:lnTo>
                    <a:pt x="6018" y="8190"/>
                  </a:lnTo>
                  <a:cubicBezTo>
                    <a:pt x="6882" y="7295"/>
                    <a:pt x="7500" y="6184"/>
                    <a:pt x="7808" y="4949"/>
                  </a:cubicBezTo>
                  <a:cubicBezTo>
                    <a:pt x="8456" y="2234"/>
                    <a:pt x="6636" y="135"/>
                    <a:pt x="4815" y="11"/>
                  </a:cubicBezTo>
                  <a:cubicBezTo>
                    <a:pt x="4715" y="4"/>
                    <a:pt x="4617" y="0"/>
                    <a:pt x="45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6"/>
            <p:cNvSpPr/>
            <p:nvPr/>
          </p:nvSpPr>
          <p:spPr>
            <a:xfrm>
              <a:off x="7207988" y="2883300"/>
              <a:ext cx="27800" cy="10075"/>
            </a:xfrm>
            <a:custGeom>
              <a:rect b="b" l="l" r="r" t="t"/>
              <a:pathLst>
                <a:path extrusionOk="0" h="403" w="1112">
                  <a:moveTo>
                    <a:pt x="0" y="1"/>
                  </a:moveTo>
                  <a:lnTo>
                    <a:pt x="0" y="402"/>
                  </a:lnTo>
                  <a:lnTo>
                    <a:pt x="432" y="402"/>
                  </a:lnTo>
                  <a:lnTo>
                    <a:pt x="432" y="1"/>
                  </a:lnTo>
                  <a:close/>
                  <a:moveTo>
                    <a:pt x="679" y="1"/>
                  </a:moveTo>
                  <a:lnTo>
                    <a:pt x="679" y="402"/>
                  </a:lnTo>
                  <a:lnTo>
                    <a:pt x="1111" y="402"/>
                  </a:lnTo>
                  <a:lnTo>
                    <a:pt x="11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26"/>
          <p:cNvGrpSpPr/>
          <p:nvPr/>
        </p:nvGrpSpPr>
        <p:grpSpPr>
          <a:xfrm>
            <a:off x="4918431" y="1484011"/>
            <a:ext cx="439363" cy="382501"/>
            <a:chOff x="7753463" y="2714100"/>
            <a:chExt cx="399675" cy="347950"/>
          </a:xfrm>
        </p:grpSpPr>
        <p:sp>
          <p:nvSpPr>
            <p:cNvPr id="617" name="Google Shape;617;p26"/>
            <p:cNvSpPr/>
            <p:nvPr/>
          </p:nvSpPr>
          <p:spPr>
            <a:xfrm>
              <a:off x="7753463" y="2719750"/>
              <a:ext cx="394275" cy="337100"/>
            </a:xfrm>
            <a:custGeom>
              <a:rect b="b" l="l" r="r" t="t"/>
              <a:pathLst>
                <a:path extrusionOk="0" h="13484" w="15771">
                  <a:moveTo>
                    <a:pt x="9012" y="0"/>
                  </a:moveTo>
                  <a:cubicBezTo>
                    <a:pt x="3025" y="0"/>
                    <a:pt x="1" y="7253"/>
                    <a:pt x="4259" y="11512"/>
                  </a:cubicBezTo>
                  <a:cubicBezTo>
                    <a:pt x="5632" y="12874"/>
                    <a:pt x="7315" y="13483"/>
                    <a:pt x="8966" y="13483"/>
                  </a:cubicBezTo>
                  <a:cubicBezTo>
                    <a:pt x="12439" y="13483"/>
                    <a:pt x="15771" y="10786"/>
                    <a:pt x="15771" y="6728"/>
                  </a:cubicBezTo>
                  <a:cubicBezTo>
                    <a:pt x="15771" y="3025"/>
                    <a:pt x="12746" y="0"/>
                    <a:pt x="9012" y="0"/>
                  </a:cubicBezTo>
                  <a:close/>
                </a:path>
              </a:pathLst>
            </a:custGeom>
            <a:solidFill>
              <a:srgbClr val="54B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6"/>
            <p:cNvSpPr/>
            <p:nvPr/>
          </p:nvSpPr>
          <p:spPr>
            <a:xfrm>
              <a:off x="7810563" y="2719600"/>
              <a:ext cx="175150" cy="336700"/>
            </a:xfrm>
            <a:custGeom>
              <a:rect b="b" l="l" r="r" t="t"/>
              <a:pathLst>
                <a:path extrusionOk="0" h="13468" w="7006">
                  <a:moveTo>
                    <a:pt x="6729" y="1"/>
                  </a:moveTo>
                  <a:cubicBezTo>
                    <a:pt x="3027" y="1"/>
                    <a:pt x="0" y="3000"/>
                    <a:pt x="0" y="6734"/>
                  </a:cubicBezTo>
                  <a:cubicBezTo>
                    <a:pt x="0" y="10468"/>
                    <a:pt x="3027" y="13467"/>
                    <a:pt x="6729" y="13467"/>
                  </a:cubicBezTo>
                  <a:cubicBezTo>
                    <a:pt x="6821" y="13467"/>
                    <a:pt x="6913" y="13466"/>
                    <a:pt x="7006" y="13462"/>
                  </a:cubicBezTo>
                  <a:cubicBezTo>
                    <a:pt x="3395" y="13338"/>
                    <a:pt x="525" y="10345"/>
                    <a:pt x="525" y="6734"/>
                  </a:cubicBezTo>
                  <a:cubicBezTo>
                    <a:pt x="556" y="3123"/>
                    <a:pt x="3395" y="161"/>
                    <a:pt x="7006" y="6"/>
                  </a:cubicBezTo>
                  <a:cubicBezTo>
                    <a:pt x="6913" y="2"/>
                    <a:pt x="6821" y="1"/>
                    <a:pt x="6729" y="1"/>
                  </a:cubicBezTo>
                  <a:close/>
                </a:path>
              </a:pathLst>
            </a:custGeom>
            <a:solidFill>
              <a:srgbClr val="009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6"/>
            <p:cNvSpPr/>
            <p:nvPr/>
          </p:nvSpPr>
          <p:spPr>
            <a:xfrm>
              <a:off x="8035838" y="2816950"/>
              <a:ext cx="111900" cy="213750"/>
            </a:xfrm>
            <a:custGeom>
              <a:rect b="b" l="l" r="r" t="t"/>
              <a:pathLst>
                <a:path extrusionOk="0" h="8550" w="4476">
                  <a:moveTo>
                    <a:pt x="3766" y="1"/>
                  </a:moveTo>
                  <a:lnTo>
                    <a:pt x="1945" y="1698"/>
                  </a:lnTo>
                  <a:lnTo>
                    <a:pt x="2007" y="3550"/>
                  </a:lnTo>
                  <a:lnTo>
                    <a:pt x="618" y="4291"/>
                  </a:lnTo>
                  <a:lnTo>
                    <a:pt x="1" y="7130"/>
                  </a:lnTo>
                  <a:lnTo>
                    <a:pt x="1205" y="8549"/>
                  </a:lnTo>
                  <a:cubicBezTo>
                    <a:pt x="3211" y="7377"/>
                    <a:pt x="4476" y="5186"/>
                    <a:pt x="4476" y="2840"/>
                  </a:cubicBezTo>
                  <a:cubicBezTo>
                    <a:pt x="4445" y="1852"/>
                    <a:pt x="4198" y="865"/>
                    <a:pt x="3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6"/>
            <p:cNvSpPr/>
            <p:nvPr/>
          </p:nvSpPr>
          <p:spPr>
            <a:xfrm>
              <a:off x="7865338" y="2986700"/>
              <a:ext cx="128875" cy="69450"/>
            </a:xfrm>
            <a:custGeom>
              <a:rect b="b" l="l" r="r" t="t"/>
              <a:pathLst>
                <a:path extrusionOk="0" h="2778" w="5155">
                  <a:moveTo>
                    <a:pt x="3087" y="0"/>
                  </a:moveTo>
                  <a:lnTo>
                    <a:pt x="741" y="216"/>
                  </a:lnTo>
                  <a:lnTo>
                    <a:pt x="0" y="957"/>
                  </a:lnTo>
                  <a:cubicBezTo>
                    <a:pt x="1235" y="2099"/>
                    <a:pt x="2840" y="2778"/>
                    <a:pt x="4537" y="2778"/>
                  </a:cubicBezTo>
                  <a:cubicBezTo>
                    <a:pt x="4753" y="2778"/>
                    <a:pt x="4938" y="2685"/>
                    <a:pt x="5154" y="2685"/>
                  </a:cubicBezTo>
                  <a:lnTo>
                    <a:pt x="4969" y="1111"/>
                  </a:lnTo>
                  <a:lnTo>
                    <a:pt x="30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6"/>
            <p:cNvSpPr/>
            <p:nvPr/>
          </p:nvSpPr>
          <p:spPr>
            <a:xfrm>
              <a:off x="7863013" y="2820825"/>
              <a:ext cx="232275" cy="134250"/>
            </a:xfrm>
            <a:custGeom>
              <a:rect b="b" l="l" r="r" t="t"/>
              <a:pathLst>
                <a:path extrusionOk="0" h="5370" w="9291">
                  <a:moveTo>
                    <a:pt x="2840" y="0"/>
                  </a:moveTo>
                  <a:cubicBezTo>
                    <a:pt x="1513" y="93"/>
                    <a:pt x="1" y="2839"/>
                    <a:pt x="4538" y="5308"/>
                  </a:cubicBezTo>
                  <a:lnTo>
                    <a:pt x="4630" y="5370"/>
                  </a:lnTo>
                  <a:lnTo>
                    <a:pt x="4754" y="5308"/>
                  </a:lnTo>
                  <a:cubicBezTo>
                    <a:pt x="9290" y="2839"/>
                    <a:pt x="7778" y="93"/>
                    <a:pt x="6420" y="0"/>
                  </a:cubicBezTo>
                  <a:cubicBezTo>
                    <a:pt x="5649" y="0"/>
                    <a:pt x="4970" y="432"/>
                    <a:pt x="4630" y="1111"/>
                  </a:cubicBezTo>
                  <a:cubicBezTo>
                    <a:pt x="4322" y="432"/>
                    <a:pt x="3612" y="0"/>
                    <a:pt x="2840"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6"/>
            <p:cNvSpPr/>
            <p:nvPr/>
          </p:nvSpPr>
          <p:spPr>
            <a:xfrm>
              <a:off x="7810563" y="2762175"/>
              <a:ext cx="123475" cy="208350"/>
            </a:xfrm>
            <a:custGeom>
              <a:rect b="b" l="l" r="r" t="t"/>
              <a:pathLst>
                <a:path extrusionOk="0" h="8334" w="4939">
                  <a:moveTo>
                    <a:pt x="2253" y="1"/>
                  </a:moveTo>
                  <a:cubicBezTo>
                    <a:pt x="834" y="1266"/>
                    <a:pt x="0" y="3087"/>
                    <a:pt x="0" y="5000"/>
                  </a:cubicBezTo>
                  <a:cubicBezTo>
                    <a:pt x="0" y="6482"/>
                    <a:pt x="216" y="7006"/>
                    <a:pt x="926" y="8333"/>
                  </a:cubicBezTo>
                  <a:lnTo>
                    <a:pt x="4167" y="6914"/>
                  </a:lnTo>
                  <a:lnTo>
                    <a:pt x="4290" y="5803"/>
                  </a:lnTo>
                  <a:cubicBezTo>
                    <a:pt x="2870" y="4043"/>
                    <a:pt x="3858" y="2500"/>
                    <a:pt x="4846" y="2346"/>
                  </a:cubicBezTo>
                  <a:lnTo>
                    <a:pt x="4938" y="1914"/>
                  </a:lnTo>
                  <a:lnTo>
                    <a:pt x="22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6"/>
            <p:cNvSpPr/>
            <p:nvPr/>
          </p:nvSpPr>
          <p:spPr>
            <a:xfrm>
              <a:off x="7940188" y="2719750"/>
              <a:ext cx="156650" cy="115750"/>
            </a:xfrm>
            <a:custGeom>
              <a:rect b="b" l="l" r="r" t="t"/>
              <a:pathLst>
                <a:path extrusionOk="0" h="4630" w="6266">
                  <a:moveTo>
                    <a:pt x="1543" y="0"/>
                  </a:moveTo>
                  <a:cubicBezTo>
                    <a:pt x="1019" y="31"/>
                    <a:pt x="525" y="93"/>
                    <a:pt x="0" y="247"/>
                  </a:cubicBezTo>
                  <a:lnTo>
                    <a:pt x="1235" y="2839"/>
                  </a:lnTo>
                  <a:lnTo>
                    <a:pt x="2130" y="3457"/>
                  </a:lnTo>
                  <a:lnTo>
                    <a:pt x="2407" y="4228"/>
                  </a:lnTo>
                  <a:cubicBezTo>
                    <a:pt x="2639" y="4100"/>
                    <a:pt x="2913" y="4035"/>
                    <a:pt x="3177" y="4035"/>
                  </a:cubicBezTo>
                  <a:cubicBezTo>
                    <a:pt x="3229" y="4035"/>
                    <a:pt x="3282" y="4038"/>
                    <a:pt x="3333" y="4043"/>
                  </a:cubicBezTo>
                  <a:cubicBezTo>
                    <a:pt x="3734" y="4074"/>
                    <a:pt x="4105" y="4290"/>
                    <a:pt x="4321" y="4629"/>
                  </a:cubicBezTo>
                  <a:lnTo>
                    <a:pt x="6265" y="1975"/>
                  </a:lnTo>
                  <a:cubicBezTo>
                    <a:pt x="5000" y="710"/>
                    <a:pt x="3333" y="0"/>
                    <a:pt x="15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6"/>
            <p:cNvSpPr/>
            <p:nvPr/>
          </p:nvSpPr>
          <p:spPr>
            <a:xfrm>
              <a:off x="8035838" y="2816950"/>
              <a:ext cx="98025" cy="213750"/>
            </a:xfrm>
            <a:custGeom>
              <a:rect b="b" l="l" r="r" t="t"/>
              <a:pathLst>
                <a:path extrusionOk="0" h="8550" w="3921">
                  <a:moveTo>
                    <a:pt x="3766" y="1"/>
                  </a:moveTo>
                  <a:lnTo>
                    <a:pt x="1945" y="1667"/>
                  </a:lnTo>
                  <a:lnTo>
                    <a:pt x="2007" y="3550"/>
                  </a:lnTo>
                  <a:lnTo>
                    <a:pt x="618" y="4291"/>
                  </a:lnTo>
                  <a:lnTo>
                    <a:pt x="1" y="7130"/>
                  </a:lnTo>
                  <a:lnTo>
                    <a:pt x="1205" y="8549"/>
                  </a:lnTo>
                  <a:cubicBezTo>
                    <a:pt x="1297" y="8488"/>
                    <a:pt x="1421" y="8395"/>
                    <a:pt x="1544" y="8333"/>
                  </a:cubicBezTo>
                  <a:lnTo>
                    <a:pt x="526" y="7130"/>
                  </a:lnTo>
                  <a:lnTo>
                    <a:pt x="1143" y="4291"/>
                  </a:lnTo>
                  <a:lnTo>
                    <a:pt x="2532" y="3550"/>
                  </a:lnTo>
                  <a:lnTo>
                    <a:pt x="2501" y="1667"/>
                  </a:lnTo>
                  <a:lnTo>
                    <a:pt x="3920" y="340"/>
                  </a:lnTo>
                  <a:cubicBezTo>
                    <a:pt x="3890" y="217"/>
                    <a:pt x="3828" y="93"/>
                    <a:pt x="3766"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6"/>
            <p:cNvSpPr/>
            <p:nvPr/>
          </p:nvSpPr>
          <p:spPr>
            <a:xfrm>
              <a:off x="7865338" y="2986700"/>
              <a:ext cx="117300" cy="69450"/>
            </a:xfrm>
            <a:custGeom>
              <a:rect b="b" l="l" r="r" t="t"/>
              <a:pathLst>
                <a:path extrusionOk="0" h="2778" w="4692">
                  <a:moveTo>
                    <a:pt x="3087" y="0"/>
                  </a:moveTo>
                  <a:lnTo>
                    <a:pt x="741" y="216"/>
                  </a:lnTo>
                  <a:lnTo>
                    <a:pt x="0" y="957"/>
                  </a:lnTo>
                  <a:cubicBezTo>
                    <a:pt x="1235" y="2099"/>
                    <a:pt x="2840" y="2778"/>
                    <a:pt x="4537" y="2778"/>
                  </a:cubicBezTo>
                  <a:lnTo>
                    <a:pt x="4691" y="2778"/>
                  </a:lnTo>
                  <a:cubicBezTo>
                    <a:pt x="3148" y="2685"/>
                    <a:pt x="1667" y="2037"/>
                    <a:pt x="556" y="988"/>
                  </a:cubicBezTo>
                  <a:lnTo>
                    <a:pt x="556" y="957"/>
                  </a:lnTo>
                  <a:lnTo>
                    <a:pt x="1266" y="216"/>
                  </a:lnTo>
                  <a:lnTo>
                    <a:pt x="3148" y="62"/>
                  </a:lnTo>
                  <a:lnTo>
                    <a:pt x="3087" y="0"/>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6"/>
            <p:cNvSpPr/>
            <p:nvPr/>
          </p:nvSpPr>
          <p:spPr>
            <a:xfrm>
              <a:off x="7985688" y="2820750"/>
              <a:ext cx="41700" cy="27875"/>
            </a:xfrm>
            <a:custGeom>
              <a:rect b="b" l="l" r="r" t="t"/>
              <a:pathLst>
                <a:path extrusionOk="0" h="1115" w="1668">
                  <a:moveTo>
                    <a:pt x="1424" y="1"/>
                  </a:moveTo>
                  <a:cubicBezTo>
                    <a:pt x="868" y="1"/>
                    <a:pt x="323" y="273"/>
                    <a:pt x="1" y="713"/>
                  </a:cubicBezTo>
                  <a:cubicBezTo>
                    <a:pt x="94" y="836"/>
                    <a:pt x="186" y="991"/>
                    <a:pt x="279" y="1114"/>
                  </a:cubicBezTo>
                  <a:cubicBezTo>
                    <a:pt x="526" y="559"/>
                    <a:pt x="1050" y="157"/>
                    <a:pt x="1667" y="34"/>
                  </a:cubicBezTo>
                  <a:lnTo>
                    <a:pt x="1513" y="3"/>
                  </a:lnTo>
                  <a:cubicBezTo>
                    <a:pt x="1484" y="2"/>
                    <a:pt x="1454" y="1"/>
                    <a:pt x="142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6"/>
            <p:cNvSpPr/>
            <p:nvPr/>
          </p:nvSpPr>
          <p:spPr>
            <a:xfrm>
              <a:off x="7863013" y="2820825"/>
              <a:ext cx="123475" cy="134250"/>
            </a:xfrm>
            <a:custGeom>
              <a:rect b="b" l="l" r="r" t="t"/>
              <a:pathLst>
                <a:path extrusionOk="0" h="5370" w="4939">
                  <a:moveTo>
                    <a:pt x="2871" y="0"/>
                  </a:moveTo>
                  <a:cubicBezTo>
                    <a:pt x="1513" y="93"/>
                    <a:pt x="1" y="2839"/>
                    <a:pt x="4538" y="5308"/>
                  </a:cubicBezTo>
                  <a:lnTo>
                    <a:pt x="4661" y="5370"/>
                  </a:lnTo>
                  <a:lnTo>
                    <a:pt x="4939" y="5216"/>
                  </a:lnTo>
                  <a:cubicBezTo>
                    <a:pt x="742" y="2870"/>
                    <a:pt x="1976" y="278"/>
                    <a:pt x="3272" y="31"/>
                  </a:cubicBezTo>
                  <a:lnTo>
                    <a:pt x="3241" y="31"/>
                  </a:lnTo>
                  <a:cubicBezTo>
                    <a:pt x="3118" y="0"/>
                    <a:pt x="2994" y="0"/>
                    <a:pt x="2871"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6"/>
            <p:cNvSpPr/>
            <p:nvPr/>
          </p:nvSpPr>
          <p:spPr>
            <a:xfrm>
              <a:off x="7810563" y="2762175"/>
              <a:ext cx="64050" cy="209125"/>
            </a:xfrm>
            <a:custGeom>
              <a:rect b="b" l="l" r="r" t="t"/>
              <a:pathLst>
                <a:path extrusionOk="0" h="8365" w="2562">
                  <a:moveTo>
                    <a:pt x="2253" y="1"/>
                  </a:moveTo>
                  <a:cubicBezTo>
                    <a:pt x="803" y="1297"/>
                    <a:pt x="0" y="3118"/>
                    <a:pt x="0" y="5031"/>
                  </a:cubicBezTo>
                  <a:cubicBezTo>
                    <a:pt x="0" y="6482"/>
                    <a:pt x="216" y="7006"/>
                    <a:pt x="926" y="8364"/>
                  </a:cubicBezTo>
                  <a:lnTo>
                    <a:pt x="1389" y="8148"/>
                  </a:lnTo>
                  <a:cubicBezTo>
                    <a:pt x="741" y="6975"/>
                    <a:pt x="525" y="6420"/>
                    <a:pt x="525" y="5031"/>
                  </a:cubicBezTo>
                  <a:cubicBezTo>
                    <a:pt x="525" y="3210"/>
                    <a:pt x="1266" y="1482"/>
                    <a:pt x="2562" y="217"/>
                  </a:cubicBezTo>
                  <a:lnTo>
                    <a:pt x="2253"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6"/>
            <p:cNvSpPr/>
            <p:nvPr/>
          </p:nvSpPr>
          <p:spPr>
            <a:xfrm>
              <a:off x="7940188" y="2719600"/>
              <a:ext cx="72550" cy="106650"/>
            </a:xfrm>
            <a:custGeom>
              <a:rect b="b" l="l" r="r" t="t"/>
              <a:pathLst>
                <a:path extrusionOk="0" h="4266" w="2902">
                  <a:moveTo>
                    <a:pt x="1613" y="0"/>
                  </a:moveTo>
                  <a:cubicBezTo>
                    <a:pt x="1075" y="0"/>
                    <a:pt x="538" y="88"/>
                    <a:pt x="0" y="222"/>
                  </a:cubicBezTo>
                  <a:lnTo>
                    <a:pt x="1235" y="2845"/>
                  </a:lnTo>
                  <a:lnTo>
                    <a:pt x="2130" y="3494"/>
                  </a:lnTo>
                  <a:lnTo>
                    <a:pt x="2407" y="4265"/>
                  </a:lnTo>
                  <a:cubicBezTo>
                    <a:pt x="2562" y="4173"/>
                    <a:pt x="2716" y="4111"/>
                    <a:pt x="2901" y="4080"/>
                  </a:cubicBezTo>
                  <a:lnTo>
                    <a:pt x="2685" y="3463"/>
                  </a:lnTo>
                  <a:lnTo>
                    <a:pt x="1790" y="2845"/>
                  </a:lnTo>
                  <a:lnTo>
                    <a:pt x="556" y="222"/>
                  </a:lnTo>
                  <a:cubicBezTo>
                    <a:pt x="988" y="130"/>
                    <a:pt x="1420" y="37"/>
                    <a:pt x="1852" y="6"/>
                  </a:cubicBezTo>
                  <a:cubicBezTo>
                    <a:pt x="1772" y="2"/>
                    <a:pt x="1692" y="0"/>
                    <a:pt x="1613"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6"/>
            <p:cNvSpPr/>
            <p:nvPr/>
          </p:nvSpPr>
          <p:spPr>
            <a:xfrm>
              <a:off x="8027363" y="2820700"/>
              <a:ext cx="27025" cy="14800"/>
            </a:xfrm>
            <a:custGeom>
              <a:rect b="b" l="l" r="r" t="t"/>
              <a:pathLst>
                <a:path extrusionOk="0" h="592" w="1081">
                  <a:moveTo>
                    <a:pt x="288" y="1"/>
                  </a:moveTo>
                  <a:cubicBezTo>
                    <a:pt x="192" y="1"/>
                    <a:pt x="95" y="12"/>
                    <a:pt x="0" y="36"/>
                  </a:cubicBezTo>
                  <a:cubicBezTo>
                    <a:pt x="340" y="98"/>
                    <a:pt x="649" y="314"/>
                    <a:pt x="834" y="591"/>
                  </a:cubicBezTo>
                  <a:lnTo>
                    <a:pt x="1081" y="283"/>
                  </a:lnTo>
                  <a:cubicBezTo>
                    <a:pt x="851" y="99"/>
                    <a:pt x="570" y="1"/>
                    <a:pt x="288"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6"/>
            <p:cNvSpPr/>
            <p:nvPr/>
          </p:nvSpPr>
          <p:spPr>
            <a:xfrm>
              <a:off x="7804388" y="2714100"/>
              <a:ext cx="348750" cy="347950"/>
            </a:xfrm>
            <a:custGeom>
              <a:rect b="b" l="l" r="r" t="t"/>
              <a:pathLst>
                <a:path extrusionOk="0" h="13918" w="13950">
                  <a:moveTo>
                    <a:pt x="6975" y="411"/>
                  </a:moveTo>
                  <a:cubicBezTo>
                    <a:pt x="8642" y="442"/>
                    <a:pt x="10247" y="1090"/>
                    <a:pt x="11450" y="2232"/>
                  </a:cubicBezTo>
                  <a:lnTo>
                    <a:pt x="10092" y="4053"/>
                  </a:lnTo>
                  <a:lnTo>
                    <a:pt x="10432" y="4300"/>
                  </a:lnTo>
                  <a:lnTo>
                    <a:pt x="11759" y="2479"/>
                  </a:lnTo>
                  <a:cubicBezTo>
                    <a:pt x="12191" y="2942"/>
                    <a:pt x="12530" y="3467"/>
                    <a:pt x="12839" y="4022"/>
                  </a:cubicBezTo>
                  <a:lnTo>
                    <a:pt x="10987" y="5720"/>
                  </a:lnTo>
                  <a:lnTo>
                    <a:pt x="11049" y="7571"/>
                  </a:lnTo>
                  <a:lnTo>
                    <a:pt x="9691" y="8281"/>
                  </a:lnTo>
                  <a:lnTo>
                    <a:pt x="9043" y="11306"/>
                  </a:lnTo>
                  <a:lnTo>
                    <a:pt x="10185" y="12663"/>
                  </a:lnTo>
                  <a:cubicBezTo>
                    <a:pt x="9444" y="13065"/>
                    <a:pt x="8642" y="13342"/>
                    <a:pt x="7778" y="13435"/>
                  </a:cubicBezTo>
                  <a:lnTo>
                    <a:pt x="7623" y="11892"/>
                  </a:lnTo>
                  <a:lnTo>
                    <a:pt x="5586" y="10719"/>
                  </a:lnTo>
                  <a:lnTo>
                    <a:pt x="3087" y="10935"/>
                  </a:lnTo>
                  <a:lnTo>
                    <a:pt x="2408" y="11645"/>
                  </a:lnTo>
                  <a:cubicBezTo>
                    <a:pt x="2037" y="11275"/>
                    <a:pt x="1729" y="10873"/>
                    <a:pt x="1451" y="10411"/>
                  </a:cubicBezTo>
                  <a:lnTo>
                    <a:pt x="1420" y="10411"/>
                  </a:lnTo>
                  <a:lnTo>
                    <a:pt x="4506" y="9053"/>
                  </a:lnTo>
                  <a:lnTo>
                    <a:pt x="4321" y="8651"/>
                  </a:lnTo>
                  <a:lnTo>
                    <a:pt x="1266" y="10009"/>
                  </a:lnTo>
                  <a:cubicBezTo>
                    <a:pt x="1081" y="9639"/>
                    <a:pt x="895" y="9269"/>
                    <a:pt x="741" y="8898"/>
                  </a:cubicBezTo>
                  <a:cubicBezTo>
                    <a:pt x="0" y="6522"/>
                    <a:pt x="679" y="3899"/>
                    <a:pt x="2500" y="2170"/>
                  </a:cubicBezTo>
                  <a:lnTo>
                    <a:pt x="4661" y="3683"/>
                  </a:lnTo>
                  <a:lnTo>
                    <a:pt x="4877" y="3343"/>
                  </a:lnTo>
                  <a:lnTo>
                    <a:pt x="2840" y="1893"/>
                  </a:lnTo>
                  <a:cubicBezTo>
                    <a:pt x="3550" y="1306"/>
                    <a:pt x="4383" y="843"/>
                    <a:pt x="5309" y="627"/>
                  </a:cubicBezTo>
                  <a:lnTo>
                    <a:pt x="6512" y="3158"/>
                  </a:lnTo>
                  <a:lnTo>
                    <a:pt x="7438" y="3837"/>
                  </a:lnTo>
                  <a:lnTo>
                    <a:pt x="7685" y="3528"/>
                  </a:lnTo>
                  <a:lnTo>
                    <a:pt x="6852" y="2911"/>
                  </a:lnTo>
                  <a:lnTo>
                    <a:pt x="5741" y="597"/>
                  </a:lnTo>
                  <a:cubicBezTo>
                    <a:pt x="6142" y="473"/>
                    <a:pt x="6574" y="411"/>
                    <a:pt x="6975" y="411"/>
                  </a:cubicBezTo>
                  <a:close/>
                  <a:moveTo>
                    <a:pt x="5463" y="11120"/>
                  </a:moveTo>
                  <a:lnTo>
                    <a:pt x="7222" y="12139"/>
                  </a:lnTo>
                  <a:lnTo>
                    <a:pt x="7376" y="13435"/>
                  </a:lnTo>
                  <a:cubicBezTo>
                    <a:pt x="7222" y="13466"/>
                    <a:pt x="7099" y="13466"/>
                    <a:pt x="6975" y="13497"/>
                  </a:cubicBezTo>
                  <a:cubicBezTo>
                    <a:pt x="5432" y="13466"/>
                    <a:pt x="3920" y="12879"/>
                    <a:pt x="2747" y="11861"/>
                  </a:cubicBezTo>
                  <a:lnTo>
                    <a:pt x="3272" y="11306"/>
                  </a:lnTo>
                  <a:lnTo>
                    <a:pt x="5463" y="11120"/>
                  </a:lnTo>
                  <a:close/>
                  <a:moveTo>
                    <a:pt x="6963" y="1"/>
                  </a:moveTo>
                  <a:cubicBezTo>
                    <a:pt x="5425" y="1"/>
                    <a:pt x="3853" y="520"/>
                    <a:pt x="2500" y="1677"/>
                  </a:cubicBezTo>
                  <a:cubicBezTo>
                    <a:pt x="2408" y="1738"/>
                    <a:pt x="2284" y="1862"/>
                    <a:pt x="2099" y="2047"/>
                  </a:cubicBezTo>
                  <a:cubicBezTo>
                    <a:pt x="772" y="3374"/>
                    <a:pt x="31" y="5133"/>
                    <a:pt x="62" y="6985"/>
                  </a:cubicBezTo>
                  <a:cubicBezTo>
                    <a:pt x="31" y="7695"/>
                    <a:pt x="124" y="8405"/>
                    <a:pt x="371" y="9053"/>
                  </a:cubicBezTo>
                  <a:cubicBezTo>
                    <a:pt x="1275" y="11964"/>
                    <a:pt x="3992" y="13917"/>
                    <a:pt x="6979" y="13917"/>
                  </a:cubicBezTo>
                  <a:cubicBezTo>
                    <a:pt x="7254" y="13917"/>
                    <a:pt x="7531" y="13901"/>
                    <a:pt x="7808" y="13867"/>
                  </a:cubicBezTo>
                  <a:cubicBezTo>
                    <a:pt x="11111" y="13466"/>
                    <a:pt x="13703" y="10781"/>
                    <a:pt x="13919" y="7448"/>
                  </a:cubicBezTo>
                  <a:lnTo>
                    <a:pt x="13518" y="7417"/>
                  </a:lnTo>
                  <a:cubicBezTo>
                    <a:pt x="13394" y="9454"/>
                    <a:pt x="12253" y="11336"/>
                    <a:pt x="10524" y="12417"/>
                  </a:cubicBezTo>
                  <a:lnTo>
                    <a:pt x="9506" y="11213"/>
                  </a:lnTo>
                  <a:lnTo>
                    <a:pt x="10061" y="8559"/>
                  </a:lnTo>
                  <a:lnTo>
                    <a:pt x="11481" y="7787"/>
                  </a:lnTo>
                  <a:lnTo>
                    <a:pt x="11419" y="5874"/>
                  </a:lnTo>
                  <a:lnTo>
                    <a:pt x="12962" y="4454"/>
                  </a:lnTo>
                  <a:cubicBezTo>
                    <a:pt x="13302" y="5195"/>
                    <a:pt x="13487" y="6028"/>
                    <a:pt x="13518" y="6861"/>
                  </a:cubicBezTo>
                  <a:lnTo>
                    <a:pt x="13950" y="6861"/>
                  </a:lnTo>
                  <a:cubicBezTo>
                    <a:pt x="13885" y="2770"/>
                    <a:pt x="10515" y="1"/>
                    <a:pt x="6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6"/>
            <p:cNvSpPr/>
            <p:nvPr/>
          </p:nvSpPr>
          <p:spPr>
            <a:xfrm>
              <a:off x="7855313" y="2815375"/>
              <a:ext cx="232250" cy="145125"/>
            </a:xfrm>
            <a:custGeom>
              <a:rect b="b" l="l" r="r" t="t"/>
              <a:pathLst>
                <a:path extrusionOk="0" h="5805" w="9290">
                  <a:moveTo>
                    <a:pt x="6655" y="432"/>
                  </a:moveTo>
                  <a:cubicBezTo>
                    <a:pt x="6679" y="432"/>
                    <a:pt x="6704" y="433"/>
                    <a:pt x="6728" y="434"/>
                  </a:cubicBezTo>
                  <a:cubicBezTo>
                    <a:pt x="7932" y="496"/>
                    <a:pt x="9290" y="2996"/>
                    <a:pt x="4969" y="5341"/>
                  </a:cubicBezTo>
                  <a:cubicBezTo>
                    <a:pt x="679" y="3026"/>
                    <a:pt x="2037" y="496"/>
                    <a:pt x="3210" y="434"/>
                  </a:cubicBezTo>
                  <a:cubicBezTo>
                    <a:pt x="3234" y="433"/>
                    <a:pt x="3259" y="432"/>
                    <a:pt x="3283" y="432"/>
                  </a:cubicBezTo>
                  <a:cubicBezTo>
                    <a:pt x="3933" y="432"/>
                    <a:pt x="4516" y="828"/>
                    <a:pt x="4784" y="1453"/>
                  </a:cubicBezTo>
                  <a:lnTo>
                    <a:pt x="4969" y="1761"/>
                  </a:lnTo>
                  <a:lnTo>
                    <a:pt x="5154" y="1453"/>
                  </a:lnTo>
                  <a:cubicBezTo>
                    <a:pt x="5392" y="828"/>
                    <a:pt x="6003" y="432"/>
                    <a:pt x="6655" y="432"/>
                  </a:cubicBezTo>
                  <a:close/>
                  <a:moveTo>
                    <a:pt x="3237" y="0"/>
                  </a:moveTo>
                  <a:cubicBezTo>
                    <a:pt x="3208" y="0"/>
                    <a:pt x="3178" y="1"/>
                    <a:pt x="3148" y="2"/>
                  </a:cubicBezTo>
                  <a:cubicBezTo>
                    <a:pt x="1605" y="95"/>
                    <a:pt x="0" y="3119"/>
                    <a:pt x="4722" y="5681"/>
                  </a:cubicBezTo>
                  <a:lnTo>
                    <a:pt x="4753" y="5681"/>
                  </a:lnTo>
                  <a:lnTo>
                    <a:pt x="4938" y="5804"/>
                  </a:lnTo>
                  <a:lnTo>
                    <a:pt x="5154" y="5681"/>
                  </a:lnTo>
                  <a:cubicBezTo>
                    <a:pt x="8395" y="3921"/>
                    <a:pt x="8395" y="2162"/>
                    <a:pt x="8240" y="1453"/>
                  </a:cubicBezTo>
                  <a:cubicBezTo>
                    <a:pt x="8117" y="681"/>
                    <a:pt x="7500" y="95"/>
                    <a:pt x="6728" y="2"/>
                  </a:cubicBezTo>
                  <a:cubicBezTo>
                    <a:pt x="6698" y="1"/>
                    <a:pt x="6669" y="0"/>
                    <a:pt x="6639" y="0"/>
                  </a:cubicBezTo>
                  <a:cubicBezTo>
                    <a:pt x="5959" y="0"/>
                    <a:pt x="5293" y="337"/>
                    <a:pt x="4938" y="928"/>
                  </a:cubicBezTo>
                  <a:cubicBezTo>
                    <a:pt x="4554" y="337"/>
                    <a:pt x="3914" y="0"/>
                    <a:pt x="32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6"/>
            <p:cNvSpPr/>
            <p:nvPr/>
          </p:nvSpPr>
          <p:spPr>
            <a:xfrm>
              <a:off x="7966413" y="2883300"/>
              <a:ext cx="26250" cy="10075"/>
            </a:xfrm>
            <a:custGeom>
              <a:rect b="b" l="l" r="r" t="t"/>
              <a:pathLst>
                <a:path extrusionOk="0" h="403"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 name="Google Shape;634;p26"/>
          <p:cNvGrpSpPr/>
          <p:nvPr/>
        </p:nvGrpSpPr>
        <p:grpSpPr>
          <a:xfrm>
            <a:off x="3708853" y="3300016"/>
            <a:ext cx="458023" cy="380990"/>
            <a:chOff x="990863" y="3272250"/>
            <a:chExt cx="416650" cy="346575"/>
          </a:xfrm>
        </p:grpSpPr>
        <p:sp>
          <p:nvSpPr>
            <p:cNvPr id="635" name="Google Shape;635;p26"/>
            <p:cNvSpPr/>
            <p:nvPr/>
          </p:nvSpPr>
          <p:spPr>
            <a:xfrm>
              <a:off x="990863" y="3276800"/>
              <a:ext cx="393500" cy="337625"/>
            </a:xfrm>
            <a:custGeom>
              <a:rect b="b" l="l" r="r" t="t"/>
              <a:pathLst>
                <a:path extrusionOk="0" h="13505" w="15740">
                  <a:moveTo>
                    <a:pt x="9012" y="0"/>
                  </a:moveTo>
                  <a:cubicBezTo>
                    <a:pt x="2994" y="0"/>
                    <a:pt x="0" y="7253"/>
                    <a:pt x="4259" y="11512"/>
                  </a:cubicBezTo>
                  <a:cubicBezTo>
                    <a:pt x="5627" y="12889"/>
                    <a:pt x="7310" y="13505"/>
                    <a:pt x="8963" y="13505"/>
                  </a:cubicBezTo>
                  <a:cubicBezTo>
                    <a:pt x="12420" y="13505"/>
                    <a:pt x="15740" y="10810"/>
                    <a:pt x="15740" y="6759"/>
                  </a:cubicBezTo>
                  <a:cubicBezTo>
                    <a:pt x="15740" y="3025"/>
                    <a:pt x="12746" y="0"/>
                    <a:pt x="9012"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6"/>
            <p:cNvSpPr/>
            <p:nvPr/>
          </p:nvSpPr>
          <p:spPr>
            <a:xfrm>
              <a:off x="1117388" y="3376325"/>
              <a:ext cx="70250" cy="60725"/>
            </a:xfrm>
            <a:custGeom>
              <a:rect b="b" l="l" r="r" t="t"/>
              <a:pathLst>
                <a:path extrusionOk="0" h="2429" w="2810">
                  <a:moveTo>
                    <a:pt x="1605" y="0"/>
                  </a:moveTo>
                  <a:cubicBezTo>
                    <a:pt x="525" y="0"/>
                    <a:pt x="1" y="1327"/>
                    <a:pt x="772" y="2068"/>
                  </a:cubicBezTo>
                  <a:cubicBezTo>
                    <a:pt x="1012" y="2318"/>
                    <a:pt x="1310" y="2429"/>
                    <a:pt x="1603" y="2429"/>
                  </a:cubicBezTo>
                  <a:cubicBezTo>
                    <a:pt x="2216" y="2429"/>
                    <a:pt x="2809" y="1945"/>
                    <a:pt x="2809" y="1235"/>
                  </a:cubicBezTo>
                  <a:cubicBezTo>
                    <a:pt x="2809" y="556"/>
                    <a:pt x="2284" y="0"/>
                    <a:pt x="1605"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6"/>
            <p:cNvSpPr/>
            <p:nvPr/>
          </p:nvSpPr>
          <p:spPr>
            <a:xfrm>
              <a:off x="1233888" y="3376325"/>
              <a:ext cx="71025" cy="60725"/>
            </a:xfrm>
            <a:custGeom>
              <a:rect b="b" l="l" r="r" t="t"/>
              <a:pathLst>
                <a:path extrusionOk="0" h="2429" w="2841">
                  <a:moveTo>
                    <a:pt x="1636" y="0"/>
                  </a:moveTo>
                  <a:cubicBezTo>
                    <a:pt x="556" y="0"/>
                    <a:pt x="1" y="1327"/>
                    <a:pt x="772" y="2068"/>
                  </a:cubicBezTo>
                  <a:cubicBezTo>
                    <a:pt x="1022" y="2318"/>
                    <a:pt x="1327" y="2429"/>
                    <a:pt x="1624" y="2429"/>
                  </a:cubicBezTo>
                  <a:cubicBezTo>
                    <a:pt x="2247" y="2429"/>
                    <a:pt x="2840" y="1945"/>
                    <a:pt x="2840" y="1235"/>
                  </a:cubicBezTo>
                  <a:cubicBezTo>
                    <a:pt x="2840" y="556"/>
                    <a:pt x="2285" y="0"/>
                    <a:pt x="1636" y="0"/>
                  </a:cubicBezTo>
                  <a:close/>
                </a:path>
              </a:pathLst>
            </a:custGeom>
            <a:solidFill>
              <a:srgbClr val="2E2E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6"/>
            <p:cNvSpPr/>
            <p:nvPr/>
          </p:nvSpPr>
          <p:spPr>
            <a:xfrm>
              <a:off x="1048713" y="3276700"/>
              <a:ext cx="174400" cy="337375"/>
            </a:xfrm>
            <a:custGeom>
              <a:rect b="b" l="l" r="r" t="t"/>
              <a:pathLst>
                <a:path extrusionOk="0" h="13495" w="6976">
                  <a:moveTo>
                    <a:pt x="6752" y="1"/>
                  </a:moveTo>
                  <a:cubicBezTo>
                    <a:pt x="3027" y="1"/>
                    <a:pt x="1" y="3011"/>
                    <a:pt x="1" y="6763"/>
                  </a:cubicBezTo>
                  <a:cubicBezTo>
                    <a:pt x="1" y="10485"/>
                    <a:pt x="3027" y="13494"/>
                    <a:pt x="6752" y="13494"/>
                  </a:cubicBezTo>
                  <a:cubicBezTo>
                    <a:pt x="6826" y="13494"/>
                    <a:pt x="6901" y="13493"/>
                    <a:pt x="6976" y="13491"/>
                  </a:cubicBezTo>
                  <a:cubicBezTo>
                    <a:pt x="3365" y="13337"/>
                    <a:pt x="495" y="10374"/>
                    <a:pt x="495" y="6763"/>
                  </a:cubicBezTo>
                  <a:cubicBezTo>
                    <a:pt x="495" y="3121"/>
                    <a:pt x="3365" y="159"/>
                    <a:pt x="6976" y="4"/>
                  </a:cubicBezTo>
                  <a:cubicBezTo>
                    <a:pt x="6901" y="2"/>
                    <a:pt x="6826" y="1"/>
                    <a:pt x="675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6"/>
            <p:cNvSpPr/>
            <p:nvPr/>
          </p:nvSpPr>
          <p:spPr>
            <a:xfrm>
              <a:off x="1127413" y="3376475"/>
              <a:ext cx="37075" cy="60700"/>
            </a:xfrm>
            <a:custGeom>
              <a:rect b="b" l="l" r="r" t="t"/>
              <a:pathLst>
                <a:path extrusionOk="0" h="2428" w="1483">
                  <a:moveTo>
                    <a:pt x="1242" y="1"/>
                  </a:moveTo>
                  <a:cubicBezTo>
                    <a:pt x="589" y="1"/>
                    <a:pt x="1" y="541"/>
                    <a:pt x="1" y="1229"/>
                  </a:cubicBezTo>
                  <a:cubicBezTo>
                    <a:pt x="1" y="1913"/>
                    <a:pt x="583" y="2427"/>
                    <a:pt x="1232" y="2427"/>
                  </a:cubicBezTo>
                  <a:cubicBezTo>
                    <a:pt x="1315" y="2427"/>
                    <a:pt x="1398" y="2419"/>
                    <a:pt x="1482" y="2402"/>
                  </a:cubicBezTo>
                  <a:cubicBezTo>
                    <a:pt x="927" y="2278"/>
                    <a:pt x="556" y="1784"/>
                    <a:pt x="556" y="1229"/>
                  </a:cubicBezTo>
                  <a:cubicBezTo>
                    <a:pt x="556" y="643"/>
                    <a:pt x="927" y="149"/>
                    <a:pt x="1482" y="25"/>
                  </a:cubicBezTo>
                  <a:cubicBezTo>
                    <a:pt x="1402" y="9"/>
                    <a:pt x="1321" y="1"/>
                    <a:pt x="1242"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6"/>
            <p:cNvSpPr/>
            <p:nvPr/>
          </p:nvSpPr>
          <p:spPr>
            <a:xfrm>
              <a:off x="1244688" y="3376475"/>
              <a:ext cx="37075" cy="60700"/>
            </a:xfrm>
            <a:custGeom>
              <a:rect b="b" l="l" r="r" t="t"/>
              <a:pathLst>
                <a:path extrusionOk="0" h="2428" w="1483">
                  <a:moveTo>
                    <a:pt x="1234" y="1"/>
                  </a:moveTo>
                  <a:cubicBezTo>
                    <a:pt x="565" y="1"/>
                    <a:pt x="1" y="541"/>
                    <a:pt x="1" y="1229"/>
                  </a:cubicBezTo>
                  <a:cubicBezTo>
                    <a:pt x="1" y="1913"/>
                    <a:pt x="559" y="2427"/>
                    <a:pt x="1224" y="2427"/>
                  </a:cubicBezTo>
                  <a:cubicBezTo>
                    <a:pt x="1308" y="2427"/>
                    <a:pt x="1395" y="2419"/>
                    <a:pt x="1482" y="2402"/>
                  </a:cubicBezTo>
                  <a:cubicBezTo>
                    <a:pt x="927" y="2278"/>
                    <a:pt x="525" y="1784"/>
                    <a:pt x="525" y="1229"/>
                  </a:cubicBezTo>
                  <a:cubicBezTo>
                    <a:pt x="525" y="643"/>
                    <a:pt x="927" y="149"/>
                    <a:pt x="1482" y="25"/>
                  </a:cubicBezTo>
                  <a:cubicBezTo>
                    <a:pt x="1398" y="9"/>
                    <a:pt x="1315" y="1"/>
                    <a:pt x="1234" y="1"/>
                  </a:cubicBezTo>
                  <a:close/>
                </a:path>
              </a:pathLst>
            </a:cu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6"/>
            <p:cNvSpPr/>
            <p:nvPr/>
          </p:nvSpPr>
          <p:spPr>
            <a:xfrm>
              <a:off x="1000113" y="3329250"/>
              <a:ext cx="333325" cy="289575"/>
            </a:xfrm>
            <a:custGeom>
              <a:rect b="b" l="l" r="r" t="t"/>
              <a:pathLst>
                <a:path extrusionOk="0" h="11583" w="13333">
                  <a:moveTo>
                    <a:pt x="3488" y="1"/>
                  </a:moveTo>
                  <a:lnTo>
                    <a:pt x="3488" y="1"/>
                  </a:lnTo>
                  <a:cubicBezTo>
                    <a:pt x="1019" y="2778"/>
                    <a:pt x="1142" y="6976"/>
                    <a:pt x="3766" y="9568"/>
                  </a:cubicBezTo>
                  <a:cubicBezTo>
                    <a:pt x="5109" y="10911"/>
                    <a:pt x="6873" y="11583"/>
                    <a:pt x="8639" y="11583"/>
                  </a:cubicBezTo>
                  <a:cubicBezTo>
                    <a:pt x="10322" y="11583"/>
                    <a:pt x="12008" y="10973"/>
                    <a:pt x="13333" y="9753"/>
                  </a:cubicBezTo>
                  <a:lnTo>
                    <a:pt x="13055" y="9475"/>
                  </a:lnTo>
                  <a:cubicBezTo>
                    <a:pt x="11852" y="10586"/>
                    <a:pt x="10278" y="11173"/>
                    <a:pt x="8642" y="11173"/>
                  </a:cubicBezTo>
                  <a:cubicBezTo>
                    <a:pt x="2994" y="11173"/>
                    <a:pt x="1" y="4476"/>
                    <a:pt x="3797" y="279"/>
                  </a:cubicBezTo>
                  <a:lnTo>
                    <a:pt x="348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6"/>
            <p:cNvSpPr/>
            <p:nvPr/>
          </p:nvSpPr>
          <p:spPr>
            <a:xfrm>
              <a:off x="1098113" y="3272250"/>
              <a:ext cx="309400" cy="290800"/>
            </a:xfrm>
            <a:custGeom>
              <a:rect b="b" l="l" r="r" t="t"/>
              <a:pathLst>
                <a:path extrusionOk="0" h="11632" w="12376">
                  <a:moveTo>
                    <a:pt x="4730" y="0"/>
                  </a:moveTo>
                  <a:cubicBezTo>
                    <a:pt x="3030" y="0"/>
                    <a:pt x="1330" y="625"/>
                    <a:pt x="0" y="1880"/>
                  </a:cubicBezTo>
                  <a:lnTo>
                    <a:pt x="278" y="2157"/>
                  </a:lnTo>
                  <a:cubicBezTo>
                    <a:pt x="1538" y="958"/>
                    <a:pt x="3150" y="363"/>
                    <a:pt x="4761" y="363"/>
                  </a:cubicBezTo>
                  <a:cubicBezTo>
                    <a:pt x="6422" y="363"/>
                    <a:pt x="8082" y="996"/>
                    <a:pt x="9351" y="2250"/>
                  </a:cubicBezTo>
                  <a:cubicBezTo>
                    <a:pt x="11882" y="4750"/>
                    <a:pt x="11974" y="8762"/>
                    <a:pt x="9567" y="11354"/>
                  </a:cubicBezTo>
                  <a:lnTo>
                    <a:pt x="9845" y="11632"/>
                  </a:lnTo>
                  <a:cubicBezTo>
                    <a:pt x="12376" y="8885"/>
                    <a:pt x="12283" y="4657"/>
                    <a:pt x="9660" y="2034"/>
                  </a:cubicBezTo>
                  <a:lnTo>
                    <a:pt x="9629" y="2034"/>
                  </a:lnTo>
                  <a:cubicBezTo>
                    <a:pt x="8274" y="679"/>
                    <a:pt x="6502" y="0"/>
                    <a:pt x="4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6"/>
            <p:cNvSpPr/>
            <p:nvPr/>
          </p:nvSpPr>
          <p:spPr>
            <a:xfrm>
              <a:off x="1110438" y="3371325"/>
              <a:ext cx="82600" cy="70600"/>
            </a:xfrm>
            <a:custGeom>
              <a:rect b="b" l="l" r="r" t="t"/>
              <a:pathLst>
                <a:path extrusionOk="0" h="2824" w="3304">
                  <a:moveTo>
                    <a:pt x="1906" y="406"/>
                  </a:moveTo>
                  <a:cubicBezTo>
                    <a:pt x="2149" y="406"/>
                    <a:pt x="2395" y="496"/>
                    <a:pt x="2593" y="694"/>
                  </a:cubicBezTo>
                  <a:cubicBezTo>
                    <a:pt x="3241" y="1342"/>
                    <a:pt x="2778" y="2422"/>
                    <a:pt x="1883" y="2422"/>
                  </a:cubicBezTo>
                  <a:cubicBezTo>
                    <a:pt x="1328" y="2422"/>
                    <a:pt x="896" y="1990"/>
                    <a:pt x="896" y="1435"/>
                  </a:cubicBezTo>
                  <a:cubicBezTo>
                    <a:pt x="896" y="807"/>
                    <a:pt x="1393" y="406"/>
                    <a:pt x="1906" y="406"/>
                  </a:cubicBezTo>
                  <a:close/>
                  <a:moveTo>
                    <a:pt x="1878" y="1"/>
                  </a:moveTo>
                  <a:cubicBezTo>
                    <a:pt x="1534" y="1"/>
                    <a:pt x="1183" y="129"/>
                    <a:pt x="896" y="416"/>
                  </a:cubicBezTo>
                  <a:cubicBezTo>
                    <a:pt x="1" y="1311"/>
                    <a:pt x="618" y="2824"/>
                    <a:pt x="1883" y="2824"/>
                  </a:cubicBezTo>
                  <a:cubicBezTo>
                    <a:pt x="2686" y="2824"/>
                    <a:pt x="3303" y="2206"/>
                    <a:pt x="3303" y="1435"/>
                  </a:cubicBezTo>
                  <a:cubicBezTo>
                    <a:pt x="3303" y="576"/>
                    <a:pt x="2606" y="1"/>
                    <a:pt x="18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6"/>
            <p:cNvSpPr/>
            <p:nvPr/>
          </p:nvSpPr>
          <p:spPr>
            <a:xfrm>
              <a:off x="1227713" y="3371325"/>
              <a:ext cx="82600" cy="70600"/>
            </a:xfrm>
            <a:custGeom>
              <a:rect b="b" l="l" r="r" t="t"/>
              <a:pathLst>
                <a:path extrusionOk="0" h="2824" w="3304">
                  <a:moveTo>
                    <a:pt x="1884" y="406"/>
                  </a:moveTo>
                  <a:cubicBezTo>
                    <a:pt x="2132" y="406"/>
                    <a:pt x="2385" y="496"/>
                    <a:pt x="2593" y="694"/>
                  </a:cubicBezTo>
                  <a:cubicBezTo>
                    <a:pt x="3210" y="1342"/>
                    <a:pt x="2778" y="2422"/>
                    <a:pt x="1883" y="2422"/>
                  </a:cubicBezTo>
                  <a:cubicBezTo>
                    <a:pt x="1328" y="2422"/>
                    <a:pt x="865" y="1990"/>
                    <a:pt x="865" y="1435"/>
                  </a:cubicBezTo>
                  <a:cubicBezTo>
                    <a:pt x="865" y="807"/>
                    <a:pt x="1362" y="406"/>
                    <a:pt x="1884" y="406"/>
                  </a:cubicBezTo>
                  <a:close/>
                  <a:moveTo>
                    <a:pt x="1854" y="1"/>
                  </a:moveTo>
                  <a:cubicBezTo>
                    <a:pt x="1506" y="1"/>
                    <a:pt x="1152" y="129"/>
                    <a:pt x="865" y="416"/>
                  </a:cubicBezTo>
                  <a:cubicBezTo>
                    <a:pt x="1" y="1311"/>
                    <a:pt x="618" y="2824"/>
                    <a:pt x="1883" y="2824"/>
                  </a:cubicBezTo>
                  <a:cubicBezTo>
                    <a:pt x="2655" y="2824"/>
                    <a:pt x="3303" y="2206"/>
                    <a:pt x="3303" y="1435"/>
                  </a:cubicBezTo>
                  <a:cubicBezTo>
                    <a:pt x="3303" y="576"/>
                    <a:pt x="2591" y="1"/>
                    <a:pt x="18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6"/>
            <p:cNvSpPr/>
            <p:nvPr/>
          </p:nvSpPr>
          <p:spPr>
            <a:xfrm>
              <a:off x="1094238" y="3445750"/>
              <a:ext cx="244600" cy="121950"/>
            </a:xfrm>
            <a:custGeom>
              <a:rect b="b" l="l" r="r" t="t"/>
              <a:pathLst>
                <a:path extrusionOk="0" h="4878" w="9784">
                  <a:moveTo>
                    <a:pt x="1" y="1"/>
                  </a:moveTo>
                  <a:cubicBezTo>
                    <a:pt x="1" y="2686"/>
                    <a:pt x="2161" y="4877"/>
                    <a:pt x="4877" y="4877"/>
                  </a:cubicBezTo>
                  <a:cubicBezTo>
                    <a:pt x="7593" y="4877"/>
                    <a:pt x="9784" y="2686"/>
                    <a:pt x="9784" y="1"/>
                  </a:cubicBezTo>
                  <a:lnTo>
                    <a:pt x="9352" y="1"/>
                  </a:lnTo>
                  <a:cubicBezTo>
                    <a:pt x="9352" y="2470"/>
                    <a:pt x="7346" y="4476"/>
                    <a:pt x="4877" y="4476"/>
                  </a:cubicBezTo>
                  <a:cubicBezTo>
                    <a:pt x="2408" y="4476"/>
                    <a:pt x="402" y="2470"/>
                    <a:pt x="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6"/>
            <p:cNvSpPr/>
            <p:nvPr/>
          </p:nvSpPr>
          <p:spPr>
            <a:xfrm>
              <a:off x="1203038" y="3316925"/>
              <a:ext cx="27025" cy="10050"/>
            </a:xfrm>
            <a:custGeom>
              <a:rect b="b" l="l" r="r" t="t"/>
              <a:pathLst>
                <a:path extrusionOk="0" h="402" w="1081">
                  <a:moveTo>
                    <a:pt x="0" y="0"/>
                  </a:moveTo>
                  <a:lnTo>
                    <a:pt x="0" y="401"/>
                  </a:lnTo>
                  <a:lnTo>
                    <a:pt x="401" y="401"/>
                  </a:lnTo>
                  <a:lnTo>
                    <a:pt x="401" y="0"/>
                  </a:lnTo>
                  <a:close/>
                  <a:moveTo>
                    <a:pt x="679" y="0"/>
                  </a:moveTo>
                  <a:lnTo>
                    <a:pt x="679" y="401"/>
                  </a:lnTo>
                  <a:lnTo>
                    <a:pt x="1080" y="401"/>
                  </a:lnTo>
                  <a:lnTo>
                    <a:pt x="10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650" name="Shape 650"/>
        <p:cNvGrpSpPr/>
        <p:nvPr/>
      </p:nvGrpSpPr>
      <p:grpSpPr>
        <a:xfrm>
          <a:off x="0" y="0"/>
          <a:ext cx="0" cy="0"/>
          <a:chOff x="0" y="0"/>
          <a:chExt cx="0" cy="0"/>
        </a:xfrm>
      </p:grpSpPr>
      <p:sp>
        <p:nvSpPr>
          <p:cNvPr id="651" name="Google Shape;651;p27"/>
          <p:cNvSpPr/>
          <p:nvPr/>
        </p:nvSpPr>
        <p:spPr>
          <a:xfrm>
            <a:off x="6843750" y="1654325"/>
            <a:ext cx="599700" cy="6207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latin typeface="Arimo"/>
              <a:ea typeface="Arimo"/>
              <a:cs typeface="Arimo"/>
              <a:sym typeface="Arimo"/>
            </a:endParaRPr>
          </a:p>
        </p:txBody>
      </p:sp>
      <p:sp>
        <p:nvSpPr>
          <p:cNvPr id="652" name="Google Shape;652;p27"/>
          <p:cNvSpPr/>
          <p:nvPr/>
        </p:nvSpPr>
        <p:spPr>
          <a:xfrm>
            <a:off x="5126563" y="1654325"/>
            <a:ext cx="599700" cy="6207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latin typeface="Arimo"/>
              <a:ea typeface="Arimo"/>
              <a:cs typeface="Arimo"/>
              <a:sym typeface="Arimo"/>
            </a:endParaRPr>
          </a:p>
        </p:txBody>
      </p:sp>
      <p:sp>
        <p:nvSpPr>
          <p:cNvPr id="653" name="Google Shape;653;p27"/>
          <p:cNvSpPr/>
          <p:nvPr/>
        </p:nvSpPr>
        <p:spPr>
          <a:xfrm>
            <a:off x="3409363" y="1654325"/>
            <a:ext cx="599700" cy="6207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latin typeface="Arimo"/>
              <a:ea typeface="Arimo"/>
              <a:cs typeface="Arimo"/>
              <a:sym typeface="Arimo"/>
            </a:endParaRPr>
          </a:p>
        </p:txBody>
      </p:sp>
      <p:sp>
        <p:nvSpPr>
          <p:cNvPr id="654" name="Google Shape;654;p27"/>
          <p:cNvSpPr/>
          <p:nvPr/>
        </p:nvSpPr>
        <p:spPr>
          <a:xfrm>
            <a:off x="1692163" y="1654325"/>
            <a:ext cx="599700" cy="620700"/>
          </a:xfrm>
          <a:prstGeom prst="ellipse">
            <a:avLst/>
          </a:pr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latin typeface="Arimo"/>
              <a:ea typeface="Arimo"/>
              <a:cs typeface="Arimo"/>
              <a:sym typeface="Arimo"/>
            </a:endParaRPr>
          </a:p>
        </p:txBody>
      </p:sp>
      <p:sp>
        <p:nvSpPr>
          <p:cNvPr id="655" name="Google Shape;655;p27"/>
          <p:cNvSpPr/>
          <p:nvPr/>
        </p:nvSpPr>
        <p:spPr>
          <a:xfrm>
            <a:off x="4673413" y="2431100"/>
            <a:ext cx="1506000" cy="467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656" name="Google Shape;656;p27"/>
          <p:cNvSpPr/>
          <p:nvPr/>
        </p:nvSpPr>
        <p:spPr>
          <a:xfrm>
            <a:off x="2956213" y="2431100"/>
            <a:ext cx="1506000" cy="467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657" name="Google Shape;657;p27"/>
          <p:cNvSpPr/>
          <p:nvPr/>
        </p:nvSpPr>
        <p:spPr>
          <a:xfrm>
            <a:off x="1239013" y="2431100"/>
            <a:ext cx="1506000" cy="467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658" name="Google Shape;658;p27"/>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voice</a:t>
            </a:r>
            <a:endParaRPr/>
          </a:p>
        </p:txBody>
      </p:sp>
      <p:sp>
        <p:nvSpPr>
          <p:cNvPr id="659" name="Google Shape;659;p27"/>
          <p:cNvSpPr txBox="1"/>
          <p:nvPr/>
        </p:nvSpPr>
        <p:spPr>
          <a:xfrm>
            <a:off x="1372513" y="2904819"/>
            <a:ext cx="123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accent6"/>
                </a:solidFill>
                <a:latin typeface="Arimo"/>
                <a:ea typeface="Arimo"/>
                <a:cs typeface="Arimo"/>
                <a:sym typeface="Arimo"/>
              </a:rPr>
              <a:t>Friendly </a:t>
            </a:r>
            <a:endParaRPr b="1"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Warm</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Professional</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Inspiring</a:t>
            </a:r>
            <a:endParaRPr sz="1200">
              <a:solidFill>
                <a:schemeClr val="accent6"/>
              </a:solidFill>
              <a:latin typeface="Arimo"/>
              <a:ea typeface="Arimo"/>
              <a:cs typeface="Arimo"/>
              <a:sym typeface="Arimo"/>
            </a:endParaRPr>
          </a:p>
        </p:txBody>
      </p:sp>
      <p:sp>
        <p:nvSpPr>
          <p:cNvPr id="660" name="Google Shape;660;p27"/>
          <p:cNvSpPr txBox="1"/>
          <p:nvPr/>
        </p:nvSpPr>
        <p:spPr>
          <a:xfrm>
            <a:off x="3092408" y="2904819"/>
            <a:ext cx="12309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chemeClr val="accent6"/>
                </a:solidFill>
                <a:latin typeface="Arimo"/>
                <a:ea typeface="Arimo"/>
                <a:cs typeface="Arimo"/>
                <a:sym typeface="Arimo"/>
              </a:rPr>
              <a:t>Honest</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Personal</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Clinical</a:t>
            </a:r>
            <a:endParaRPr sz="1200">
              <a:solidFill>
                <a:schemeClr val="accent6"/>
              </a:solidFill>
              <a:latin typeface="Arimo"/>
              <a:ea typeface="Arimo"/>
              <a:cs typeface="Arimo"/>
              <a:sym typeface="Arimo"/>
            </a:endParaRPr>
          </a:p>
          <a:p>
            <a:pPr indent="0" lvl="0" marL="0" rtl="0" algn="ctr">
              <a:spcBef>
                <a:spcPts val="0"/>
              </a:spcBef>
              <a:spcAft>
                <a:spcPts val="0"/>
              </a:spcAft>
              <a:buNone/>
            </a:pPr>
            <a:r>
              <a:rPr b="1" lang="en" sz="1200">
                <a:solidFill>
                  <a:schemeClr val="accent6"/>
                </a:solidFill>
                <a:latin typeface="Arimo"/>
                <a:ea typeface="Arimo"/>
                <a:cs typeface="Arimo"/>
                <a:sym typeface="Arimo"/>
              </a:rPr>
              <a:t>Humble</a:t>
            </a:r>
            <a:endParaRPr b="1" sz="1200">
              <a:solidFill>
                <a:schemeClr val="accent6"/>
              </a:solidFill>
              <a:latin typeface="Arimo"/>
              <a:ea typeface="Arimo"/>
              <a:cs typeface="Arimo"/>
              <a:sym typeface="Arimo"/>
            </a:endParaRPr>
          </a:p>
        </p:txBody>
      </p:sp>
      <p:sp>
        <p:nvSpPr>
          <p:cNvPr id="661" name="Google Shape;661;p27"/>
          <p:cNvSpPr txBox="1"/>
          <p:nvPr/>
        </p:nvSpPr>
        <p:spPr>
          <a:xfrm>
            <a:off x="4804204" y="2904819"/>
            <a:ext cx="123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chemeClr val="accent6"/>
                </a:solidFill>
                <a:latin typeface="Arimo"/>
                <a:ea typeface="Arimo"/>
                <a:cs typeface="Arimo"/>
                <a:sym typeface="Arimo"/>
              </a:rPr>
              <a:t>Complex</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Fun</a:t>
            </a:r>
            <a:endParaRPr sz="1200">
              <a:solidFill>
                <a:schemeClr val="accent6"/>
              </a:solidFill>
              <a:latin typeface="Arimo"/>
              <a:ea typeface="Arimo"/>
              <a:cs typeface="Arimo"/>
              <a:sym typeface="Arimo"/>
            </a:endParaRPr>
          </a:p>
          <a:p>
            <a:pPr indent="0" lvl="0" marL="0" rtl="0" algn="ctr">
              <a:spcBef>
                <a:spcPts val="0"/>
              </a:spcBef>
              <a:spcAft>
                <a:spcPts val="0"/>
              </a:spcAft>
              <a:buNone/>
            </a:pPr>
            <a:r>
              <a:rPr b="1" lang="en" sz="1200">
                <a:solidFill>
                  <a:schemeClr val="accent6"/>
                </a:solidFill>
                <a:latin typeface="Arimo"/>
                <a:ea typeface="Arimo"/>
                <a:cs typeface="Arimo"/>
                <a:sym typeface="Arimo"/>
              </a:rPr>
              <a:t>Casual</a:t>
            </a:r>
            <a:endParaRPr b="1"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Serious</a:t>
            </a:r>
            <a:endParaRPr sz="1200">
              <a:solidFill>
                <a:schemeClr val="accent6"/>
              </a:solidFill>
              <a:latin typeface="Arimo"/>
              <a:ea typeface="Arimo"/>
              <a:cs typeface="Arimo"/>
              <a:sym typeface="Arimo"/>
            </a:endParaRPr>
          </a:p>
        </p:txBody>
      </p:sp>
      <p:sp>
        <p:nvSpPr>
          <p:cNvPr id="662" name="Google Shape;662;p27"/>
          <p:cNvSpPr txBox="1"/>
          <p:nvPr/>
        </p:nvSpPr>
        <p:spPr>
          <a:xfrm>
            <a:off x="6524100" y="2904819"/>
            <a:ext cx="123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accent6"/>
                </a:solidFill>
                <a:latin typeface="Arimo"/>
                <a:ea typeface="Arimo"/>
                <a:cs typeface="Arimo"/>
                <a:sym typeface="Arimo"/>
              </a:rPr>
              <a:t>Engage</a:t>
            </a:r>
            <a:endParaRPr b="1"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Entertain</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Sell</a:t>
            </a:r>
            <a:endParaRPr sz="1200">
              <a:solidFill>
                <a:schemeClr val="accent6"/>
              </a:solidFill>
              <a:latin typeface="Arimo"/>
              <a:ea typeface="Arimo"/>
              <a:cs typeface="Arimo"/>
              <a:sym typeface="Arimo"/>
            </a:endParaRPr>
          </a:p>
          <a:p>
            <a:pPr indent="0" lvl="0" marL="0" rtl="0" algn="ctr">
              <a:spcBef>
                <a:spcPts val="0"/>
              </a:spcBef>
              <a:spcAft>
                <a:spcPts val="0"/>
              </a:spcAft>
              <a:buNone/>
            </a:pPr>
            <a:r>
              <a:rPr lang="en" sz="1200">
                <a:solidFill>
                  <a:schemeClr val="accent6"/>
                </a:solidFill>
                <a:latin typeface="Arimo"/>
                <a:ea typeface="Arimo"/>
                <a:cs typeface="Arimo"/>
                <a:sym typeface="Arimo"/>
              </a:rPr>
              <a:t>Educate</a:t>
            </a:r>
            <a:endParaRPr sz="1200">
              <a:solidFill>
                <a:schemeClr val="accent6"/>
              </a:solidFill>
              <a:latin typeface="Arimo"/>
              <a:ea typeface="Arimo"/>
              <a:cs typeface="Arimo"/>
              <a:sym typeface="Arimo"/>
            </a:endParaRPr>
          </a:p>
        </p:txBody>
      </p:sp>
      <p:sp>
        <p:nvSpPr>
          <p:cNvPr id="663" name="Google Shape;663;p27"/>
          <p:cNvSpPr/>
          <p:nvPr/>
        </p:nvSpPr>
        <p:spPr>
          <a:xfrm flipH="1">
            <a:off x="3021948" y="2431098"/>
            <a:ext cx="1374530" cy="467108"/>
          </a:xfrm>
          <a:custGeom>
            <a:rect b="b" l="l" r="r" t="t"/>
            <a:pathLst>
              <a:path extrusionOk="0" h="7318" w="32762">
                <a:moveTo>
                  <a:pt x="0" y="1"/>
                </a:moveTo>
                <a:lnTo>
                  <a:pt x="0" y="7318"/>
                </a:lnTo>
                <a:lnTo>
                  <a:pt x="32762" y="7318"/>
                </a:lnTo>
                <a:lnTo>
                  <a:pt x="32762" y="1"/>
                </a:lnTo>
                <a:close/>
              </a:path>
            </a:pathLst>
          </a:cu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Tone</a:t>
            </a:r>
            <a:endParaRPr sz="2000">
              <a:solidFill>
                <a:schemeClr val="accent6"/>
              </a:solidFill>
              <a:latin typeface="Spicy Rice"/>
              <a:ea typeface="Spicy Rice"/>
              <a:cs typeface="Spicy Rice"/>
              <a:sym typeface="Spicy Rice"/>
            </a:endParaRPr>
          </a:p>
        </p:txBody>
      </p:sp>
      <p:sp>
        <p:nvSpPr>
          <p:cNvPr id="664" name="Google Shape;664;p27"/>
          <p:cNvSpPr/>
          <p:nvPr/>
        </p:nvSpPr>
        <p:spPr>
          <a:xfrm flipH="1">
            <a:off x="4739148" y="2451748"/>
            <a:ext cx="1374530" cy="425798"/>
          </a:xfrm>
          <a:custGeom>
            <a:rect b="b" l="l" r="r" t="t"/>
            <a:pathLst>
              <a:path extrusionOk="0" h="7318" w="32762">
                <a:moveTo>
                  <a:pt x="0" y="0"/>
                </a:moveTo>
                <a:lnTo>
                  <a:pt x="0" y="7317"/>
                </a:lnTo>
                <a:lnTo>
                  <a:pt x="32762" y="7317"/>
                </a:lnTo>
                <a:lnTo>
                  <a:pt x="32762" y="0"/>
                </a:lnTo>
                <a:close/>
              </a:path>
            </a:pathLst>
          </a:cu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Language</a:t>
            </a:r>
            <a:endParaRPr sz="2000">
              <a:solidFill>
                <a:schemeClr val="accent6"/>
              </a:solidFill>
              <a:latin typeface="Spicy Rice"/>
              <a:ea typeface="Spicy Rice"/>
              <a:cs typeface="Spicy Rice"/>
              <a:sym typeface="Spicy Rice"/>
            </a:endParaRPr>
          </a:p>
        </p:txBody>
      </p:sp>
      <p:sp>
        <p:nvSpPr>
          <p:cNvPr id="665" name="Google Shape;665;p27"/>
          <p:cNvSpPr/>
          <p:nvPr/>
        </p:nvSpPr>
        <p:spPr>
          <a:xfrm flipH="1">
            <a:off x="1304748" y="2431098"/>
            <a:ext cx="1374530" cy="467108"/>
          </a:xfrm>
          <a:custGeom>
            <a:rect b="b" l="l" r="r" t="t"/>
            <a:pathLst>
              <a:path extrusionOk="0" h="7318" w="32762">
                <a:moveTo>
                  <a:pt x="0" y="1"/>
                </a:moveTo>
                <a:lnTo>
                  <a:pt x="0" y="7318"/>
                </a:lnTo>
                <a:lnTo>
                  <a:pt x="32762" y="7318"/>
                </a:lnTo>
                <a:lnTo>
                  <a:pt x="32762" y="1"/>
                </a:lnTo>
                <a:close/>
              </a:path>
            </a:pathLst>
          </a:cu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Character</a:t>
            </a:r>
            <a:endParaRPr sz="2000">
              <a:solidFill>
                <a:schemeClr val="accent6"/>
              </a:solidFill>
              <a:latin typeface="Spicy Rice"/>
              <a:ea typeface="Spicy Rice"/>
              <a:cs typeface="Spicy Rice"/>
              <a:sym typeface="Spicy Rice"/>
            </a:endParaRPr>
          </a:p>
        </p:txBody>
      </p:sp>
      <p:sp>
        <p:nvSpPr>
          <p:cNvPr id="666" name="Google Shape;666;p27"/>
          <p:cNvSpPr/>
          <p:nvPr/>
        </p:nvSpPr>
        <p:spPr>
          <a:xfrm>
            <a:off x="6390600" y="2431100"/>
            <a:ext cx="1506000" cy="467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667" name="Google Shape;667;p27"/>
          <p:cNvSpPr/>
          <p:nvPr/>
        </p:nvSpPr>
        <p:spPr>
          <a:xfrm flipH="1">
            <a:off x="6566948" y="2431100"/>
            <a:ext cx="1153304" cy="467108"/>
          </a:xfrm>
          <a:custGeom>
            <a:rect b="b" l="l" r="r" t="t"/>
            <a:pathLst>
              <a:path extrusionOk="0" h="7318" w="32762">
                <a:moveTo>
                  <a:pt x="0" y="0"/>
                </a:moveTo>
                <a:lnTo>
                  <a:pt x="0" y="7318"/>
                </a:lnTo>
                <a:lnTo>
                  <a:pt x="32762" y="7318"/>
                </a:lnTo>
                <a:lnTo>
                  <a:pt x="32762" y="0"/>
                </a:lnTo>
                <a:close/>
              </a:path>
            </a:pathLst>
          </a:cu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6"/>
                </a:solidFill>
                <a:latin typeface="Spicy Rice"/>
                <a:ea typeface="Spicy Rice"/>
                <a:cs typeface="Spicy Rice"/>
                <a:sym typeface="Spicy Rice"/>
              </a:rPr>
              <a:t>Purpose</a:t>
            </a:r>
            <a:endParaRPr sz="2000">
              <a:solidFill>
                <a:schemeClr val="accent6"/>
              </a:solidFill>
              <a:latin typeface="Spicy Rice"/>
              <a:ea typeface="Spicy Rice"/>
              <a:cs typeface="Spicy Rice"/>
              <a:sym typeface="Spicy Rice"/>
            </a:endParaRPr>
          </a:p>
        </p:txBody>
      </p:sp>
      <p:grpSp>
        <p:nvGrpSpPr>
          <p:cNvPr id="668" name="Google Shape;668;p27"/>
          <p:cNvGrpSpPr/>
          <p:nvPr/>
        </p:nvGrpSpPr>
        <p:grpSpPr>
          <a:xfrm>
            <a:off x="6941289" y="1773590"/>
            <a:ext cx="404621" cy="382160"/>
            <a:chOff x="6302963" y="3273700"/>
            <a:chExt cx="347225" cy="327950"/>
          </a:xfrm>
        </p:grpSpPr>
        <p:sp>
          <p:nvSpPr>
            <p:cNvPr id="669" name="Google Shape;669;p27"/>
            <p:cNvSpPr/>
            <p:nvPr/>
          </p:nvSpPr>
          <p:spPr>
            <a:xfrm>
              <a:off x="6476563" y="3331575"/>
              <a:ext cx="168975" cy="260800"/>
            </a:xfrm>
            <a:custGeom>
              <a:rect b="b" l="l" r="r" t="t"/>
              <a:pathLst>
                <a:path extrusionOk="0" h="10432" w="6759">
                  <a:moveTo>
                    <a:pt x="3086" y="0"/>
                  </a:moveTo>
                  <a:lnTo>
                    <a:pt x="0" y="3087"/>
                  </a:lnTo>
                  <a:lnTo>
                    <a:pt x="0" y="7346"/>
                  </a:lnTo>
                  <a:lnTo>
                    <a:pt x="3086" y="10432"/>
                  </a:lnTo>
                  <a:lnTo>
                    <a:pt x="5247" y="10432"/>
                  </a:lnTo>
                  <a:lnTo>
                    <a:pt x="6759" y="8889"/>
                  </a:lnTo>
                  <a:lnTo>
                    <a:pt x="6759" y="6759"/>
                  </a:lnTo>
                  <a:lnTo>
                    <a:pt x="5247" y="5216"/>
                  </a:lnTo>
                  <a:lnTo>
                    <a:pt x="6759" y="3704"/>
                  </a:lnTo>
                  <a:lnTo>
                    <a:pt x="6759" y="1513"/>
                  </a:lnTo>
                  <a:lnTo>
                    <a:pt x="5247"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7"/>
            <p:cNvSpPr/>
            <p:nvPr/>
          </p:nvSpPr>
          <p:spPr>
            <a:xfrm>
              <a:off x="6308363" y="3332350"/>
              <a:ext cx="168225" cy="260800"/>
            </a:xfrm>
            <a:custGeom>
              <a:rect b="b" l="l" r="r" t="t"/>
              <a:pathLst>
                <a:path extrusionOk="0" h="10432" w="6729">
                  <a:moveTo>
                    <a:pt x="1512" y="0"/>
                  </a:moveTo>
                  <a:lnTo>
                    <a:pt x="0" y="1543"/>
                  </a:lnTo>
                  <a:lnTo>
                    <a:pt x="0" y="3673"/>
                  </a:lnTo>
                  <a:lnTo>
                    <a:pt x="1512" y="5216"/>
                  </a:lnTo>
                  <a:lnTo>
                    <a:pt x="0" y="6728"/>
                  </a:lnTo>
                  <a:lnTo>
                    <a:pt x="0" y="8858"/>
                  </a:lnTo>
                  <a:lnTo>
                    <a:pt x="1512" y="10432"/>
                  </a:lnTo>
                  <a:lnTo>
                    <a:pt x="3642" y="10432"/>
                  </a:lnTo>
                  <a:lnTo>
                    <a:pt x="6728" y="7345"/>
                  </a:lnTo>
                  <a:lnTo>
                    <a:pt x="6728" y="3086"/>
                  </a:lnTo>
                  <a:lnTo>
                    <a:pt x="3673"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7"/>
            <p:cNvSpPr/>
            <p:nvPr/>
          </p:nvSpPr>
          <p:spPr>
            <a:xfrm>
              <a:off x="6441063" y="3330025"/>
              <a:ext cx="71000" cy="79500"/>
            </a:xfrm>
            <a:custGeom>
              <a:rect b="b" l="l" r="r" t="t"/>
              <a:pathLst>
                <a:path extrusionOk="0" h="3180" w="2840">
                  <a:moveTo>
                    <a:pt x="834" y="1"/>
                  </a:moveTo>
                  <a:lnTo>
                    <a:pt x="0" y="834"/>
                  </a:lnTo>
                  <a:lnTo>
                    <a:pt x="0" y="1760"/>
                  </a:lnTo>
                  <a:lnTo>
                    <a:pt x="1420" y="3179"/>
                  </a:lnTo>
                  <a:lnTo>
                    <a:pt x="2840" y="1760"/>
                  </a:lnTo>
                  <a:lnTo>
                    <a:pt x="2840" y="834"/>
                  </a:lnTo>
                  <a:lnTo>
                    <a:pt x="2037"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7"/>
            <p:cNvSpPr/>
            <p:nvPr/>
          </p:nvSpPr>
          <p:spPr>
            <a:xfrm>
              <a:off x="6441838" y="3515200"/>
              <a:ext cx="70225" cy="81800"/>
            </a:xfrm>
            <a:custGeom>
              <a:rect b="b" l="l" r="r" t="t"/>
              <a:pathLst>
                <a:path extrusionOk="0" h="3272" w="2809">
                  <a:moveTo>
                    <a:pt x="1420" y="1"/>
                  </a:moveTo>
                  <a:lnTo>
                    <a:pt x="0" y="1420"/>
                  </a:lnTo>
                  <a:lnTo>
                    <a:pt x="0" y="2439"/>
                  </a:lnTo>
                  <a:lnTo>
                    <a:pt x="803" y="3272"/>
                  </a:lnTo>
                  <a:lnTo>
                    <a:pt x="2006" y="3272"/>
                  </a:lnTo>
                  <a:lnTo>
                    <a:pt x="2809" y="2469"/>
                  </a:lnTo>
                  <a:lnTo>
                    <a:pt x="2809" y="1420"/>
                  </a:lnTo>
                  <a:lnTo>
                    <a:pt x="1420" y="1"/>
                  </a:lnTo>
                  <a:close/>
                </a:path>
              </a:pathLst>
            </a:custGeom>
            <a:solidFill>
              <a:srgbClr val="75C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7"/>
            <p:cNvSpPr/>
            <p:nvPr/>
          </p:nvSpPr>
          <p:spPr>
            <a:xfrm>
              <a:off x="6556788" y="3374000"/>
              <a:ext cx="47875" cy="41675"/>
            </a:xfrm>
            <a:custGeom>
              <a:rect b="b" l="l" r="r" t="t"/>
              <a:pathLst>
                <a:path extrusionOk="0" h="1667" w="1915">
                  <a:moveTo>
                    <a:pt x="1112" y="1"/>
                  </a:moveTo>
                  <a:cubicBezTo>
                    <a:pt x="371" y="1"/>
                    <a:pt x="1" y="896"/>
                    <a:pt x="495" y="1420"/>
                  </a:cubicBezTo>
                  <a:cubicBezTo>
                    <a:pt x="664" y="1590"/>
                    <a:pt x="873" y="1666"/>
                    <a:pt x="1078" y="1666"/>
                  </a:cubicBezTo>
                  <a:cubicBezTo>
                    <a:pt x="1505" y="1666"/>
                    <a:pt x="1914" y="1335"/>
                    <a:pt x="1914" y="834"/>
                  </a:cubicBezTo>
                  <a:cubicBezTo>
                    <a:pt x="1914" y="371"/>
                    <a:pt x="1544" y="1"/>
                    <a:pt x="111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7"/>
            <p:cNvSpPr/>
            <p:nvPr/>
          </p:nvSpPr>
          <p:spPr>
            <a:xfrm>
              <a:off x="6556788" y="3509025"/>
              <a:ext cx="47875" cy="41675"/>
            </a:xfrm>
            <a:custGeom>
              <a:rect b="b" l="l" r="r" t="t"/>
              <a:pathLst>
                <a:path extrusionOk="0" h="1667" w="1915">
                  <a:moveTo>
                    <a:pt x="1112" y="1"/>
                  </a:moveTo>
                  <a:cubicBezTo>
                    <a:pt x="371" y="1"/>
                    <a:pt x="1" y="896"/>
                    <a:pt x="495" y="1420"/>
                  </a:cubicBezTo>
                  <a:cubicBezTo>
                    <a:pt x="664" y="1590"/>
                    <a:pt x="873" y="1666"/>
                    <a:pt x="1078" y="1666"/>
                  </a:cubicBezTo>
                  <a:cubicBezTo>
                    <a:pt x="1505" y="1666"/>
                    <a:pt x="1914" y="1335"/>
                    <a:pt x="1914" y="834"/>
                  </a:cubicBezTo>
                  <a:cubicBezTo>
                    <a:pt x="1914" y="371"/>
                    <a:pt x="1544" y="1"/>
                    <a:pt x="1112"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7"/>
            <p:cNvSpPr/>
            <p:nvPr/>
          </p:nvSpPr>
          <p:spPr>
            <a:xfrm>
              <a:off x="6341538" y="3374000"/>
              <a:ext cx="48625" cy="41675"/>
            </a:xfrm>
            <a:custGeom>
              <a:rect b="b" l="l" r="r" t="t"/>
              <a:pathLst>
                <a:path extrusionOk="0" h="1667" w="1945">
                  <a:moveTo>
                    <a:pt x="1111" y="1"/>
                  </a:moveTo>
                  <a:cubicBezTo>
                    <a:pt x="371" y="1"/>
                    <a:pt x="0" y="896"/>
                    <a:pt x="525" y="1420"/>
                  </a:cubicBezTo>
                  <a:cubicBezTo>
                    <a:pt x="695" y="1590"/>
                    <a:pt x="904" y="1666"/>
                    <a:pt x="1108" y="1666"/>
                  </a:cubicBezTo>
                  <a:cubicBezTo>
                    <a:pt x="1535" y="1666"/>
                    <a:pt x="1945" y="1335"/>
                    <a:pt x="1945" y="834"/>
                  </a:cubicBezTo>
                  <a:cubicBezTo>
                    <a:pt x="1945" y="371"/>
                    <a:pt x="1574" y="1"/>
                    <a:pt x="1111"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7"/>
            <p:cNvSpPr/>
            <p:nvPr/>
          </p:nvSpPr>
          <p:spPr>
            <a:xfrm>
              <a:off x="6341538" y="3509025"/>
              <a:ext cx="48625" cy="41675"/>
            </a:xfrm>
            <a:custGeom>
              <a:rect b="b" l="l" r="r" t="t"/>
              <a:pathLst>
                <a:path extrusionOk="0" h="1667" w="1945">
                  <a:moveTo>
                    <a:pt x="1111" y="1"/>
                  </a:moveTo>
                  <a:cubicBezTo>
                    <a:pt x="371" y="1"/>
                    <a:pt x="0" y="896"/>
                    <a:pt x="525" y="1420"/>
                  </a:cubicBezTo>
                  <a:cubicBezTo>
                    <a:pt x="695" y="1590"/>
                    <a:pt x="904" y="1666"/>
                    <a:pt x="1108" y="1666"/>
                  </a:cubicBezTo>
                  <a:cubicBezTo>
                    <a:pt x="1535" y="1666"/>
                    <a:pt x="1945" y="1335"/>
                    <a:pt x="1945" y="834"/>
                  </a:cubicBezTo>
                  <a:cubicBezTo>
                    <a:pt x="1945" y="371"/>
                    <a:pt x="1574" y="1"/>
                    <a:pt x="1111" y="1"/>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7"/>
            <p:cNvSpPr/>
            <p:nvPr/>
          </p:nvSpPr>
          <p:spPr>
            <a:xfrm>
              <a:off x="6476563" y="3332350"/>
              <a:ext cx="91050" cy="260800"/>
            </a:xfrm>
            <a:custGeom>
              <a:rect b="b" l="l" r="r" t="t"/>
              <a:pathLst>
                <a:path extrusionOk="0" h="10432" w="3642">
                  <a:moveTo>
                    <a:pt x="3086" y="0"/>
                  </a:moveTo>
                  <a:lnTo>
                    <a:pt x="0" y="3086"/>
                  </a:lnTo>
                  <a:lnTo>
                    <a:pt x="0" y="7345"/>
                  </a:lnTo>
                  <a:lnTo>
                    <a:pt x="3086" y="10432"/>
                  </a:lnTo>
                  <a:lnTo>
                    <a:pt x="3642" y="10432"/>
                  </a:lnTo>
                  <a:lnTo>
                    <a:pt x="556" y="7345"/>
                  </a:lnTo>
                  <a:lnTo>
                    <a:pt x="556" y="3086"/>
                  </a:lnTo>
                  <a:lnTo>
                    <a:pt x="3642"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7"/>
            <p:cNvSpPr/>
            <p:nvPr/>
          </p:nvSpPr>
          <p:spPr>
            <a:xfrm>
              <a:off x="6308363" y="3332350"/>
              <a:ext cx="51700" cy="260025"/>
            </a:xfrm>
            <a:custGeom>
              <a:rect b="b" l="l" r="r" t="t"/>
              <a:pathLst>
                <a:path extrusionOk="0" h="10401" w="2068">
                  <a:moveTo>
                    <a:pt x="1512" y="0"/>
                  </a:moveTo>
                  <a:lnTo>
                    <a:pt x="0" y="1543"/>
                  </a:lnTo>
                  <a:lnTo>
                    <a:pt x="0" y="3673"/>
                  </a:lnTo>
                  <a:lnTo>
                    <a:pt x="1512" y="5216"/>
                  </a:lnTo>
                  <a:lnTo>
                    <a:pt x="0" y="6728"/>
                  </a:lnTo>
                  <a:lnTo>
                    <a:pt x="0" y="8888"/>
                  </a:lnTo>
                  <a:lnTo>
                    <a:pt x="1512" y="10401"/>
                  </a:lnTo>
                  <a:lnTo>
                    <a:pt x="2068" y="10401"/>
                  </a:lnTo>
                  <a:lnTo>
                    <a:pt x="556" y="8888"/>
                  </a:lnTo>
                  <a:lnTo>
                    <a:pt x="556" y="6728"/>
                  </a:lnTo>
                  <a:lnTo>
                    <a:pt x="2068" y="5216"/>
                  </a:lnTo>
                  <a:lnTo>
                    <a:pt x="556" y="3704"/>
                  </a:lnTo>
                  <a:lnTo>
                    <a:pt x="556" y="1543"/>
                  </a:lnTo>
                  <a:lnTo>
                    <a:pt x="2068"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7"/>
            <p:cNvSpPr/>
            <p:nvPr/>
          </p:nvSpPr>
          <p:spPr>
            <a:xfrm>
              <a:off x="6441063" y="3330025"/>
              <a:ext cx="42450" cy="79500"/>
            </a:xfrm>
            <a:custGeom>
              <a:rect b="b" l="l" r="r" t="t"/>
              <a:pathLst>
                <a:path extrusionOk="0" h="3180" w="1698">
                  <a:moveTo>
                    <a:pt x="834" y="1"/>
                  </a:moveTo>
                  <a:lnTo>
                    <a:pt x="0" y="834"/>
                  </a:lnTo>
                  <a:lnTo>
                    <a:pt x="0" y="1760"/>
                  </a:lnTo>
                  <a:lnTo>
                    <a:pt x="1420" y="3179"/>
                  </a:lnTo>
                  <a:lnTo>
                    <a:pt x="1698" y="2902"/>
                  </a:lnTo>
                  <a:lnTo>
                    <a:pt x="556" y="1760"/>
                  </a:lnTo>
                  <a:lnTo>
                    <a:pt x="556" y="834"/>
                  </a:lnTo>
                  <a:lnTo>
                    <a:pt x="1389"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7"/>
            <p:cNvSpPr/>
            <p:nvPr/>
          </p:nvSpPr>
          <p:spPr>
            <a:xfrm>
              <a:off x="6441838" y="3515200"/>
              <a:ext cx="41675" cy="81800"/>
            </a:xfrm>
            <a:custGeom>
              <a:rect b="b" l="l" r="r" t="t"/>
              <a:pathLst>
                <a:path extrusionOk="0" h="3272" w="1667">
                  <a:moveTo>
                    <a:pt x="1420" y="1"/>
                  </a:moveTo>
                  <a:lnTo>
                    <a:pt x="0" y="1420"/>
                  </a:lnTo>
                  <a:lnTo>
                    <a:pt x="0" y="2439"/>
                  </a:lnTo>
                  <a:lnTo>
                    <a:pt x="803" y="3272"/>
                  </a:lnTo>
                  <a:lnTo>
                    <a:pt x="1358" y="3272"/>
                  </a:lnTo>
                  <a:lnTo>
                    <a:pt x="525" y="2439"/>
                  </a:lnTo>
                  <a:lnTo>
                    <a:pt x="525" y="1420"/>
                  </a:lnTo>
                  <a:lnTo>
                    <a:pt x="1667" y="278"/>
                  </a:lnTo>
                  <a:lnTo>
                    <a:pt x="1420" y="1"/>
                  </a:lnTo>
                  <a:close/>
                </a:path>
              </a:pathLst>
            </a:custGeom>
            <a:solidFill>
              <a:srgbClr val="59BE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7"/>
            <p:cNvSpPr/>
            <p:nvPr/>
          </p:nvSpPr>
          <p:spPr>
            <a:xfrm>
              <a:off x="6562963" y="3374350"/>
              <a:ext cx="27800" cy="40950"/>
            </a:xfrm>
            <a:custGeom>
              <a:rect b="b" l="l" r="r" t="t"/>
              <a:pathLst>
                <a:path extrusionOk="0" h="1638" w="1112">
                  <a:moveTo>
                    <a:pt x="832" y="1"/>
                  </a:moveTo>
                  <a:cubicBezTo>
                    <a:pt x="399" y="1"/>
                    <a:pt x="1" y="337"/>
                    <a:pt x="1" y="820"/>
                  </a:cubicBezTo>
                  <a:cubicBezTo>
                    <a:pt x="1" y="1282"/>
                    <a:pt x="406" y="1637"/>
                    <a:pt x="845" y="1637"/>
                  </a:cubicBezTo>
                  <a:cubicBezTo>
                    <a:pt x="933" y="1637"/>
                    <a:pt x="1023" y="1623"/>
                    <a:pt x="1112" y="1592"/>
                  </a:cubicBezTo>
                  <a:cubicBezTo>
                    <a:pt x="803" y="1468"/>
                    <a:pt x="556" y="1160"/>
                    <a:pt x="556" y="820"/>
                  </a:cubicBezTo>
                  <a:cubicBezTo>
                    <a:pt x="556" y="481"/>
                    <a:pt x="803" y="172"/>
                    <a:pt x="1112" y="49"/>
                  </a:cubicBezTo>
                  <a:cubicBezTo>
                    <a:pt x="1019" y="16"/>
                    <a:pt x="925" y="1"/>
                    <a:pt x="8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7"/>
            <p:cNvSpPr/>
            <p:nvPr/>
          </p:nvSpPr>
          <p:spPr>
            <a:xfrm>
              <a:off x="6562963" y="3509375"/>
              <a:ext cx="27800" cy="40950"/>
            </a:xfrm>
            <a:custGeom>
              <a:rect b="b" l="l" r="r" t="t"/>
              <a:pathLst>
                <a:path extrusionOk="0" h="1638" w="1112">
                  <a:moveTo>
                    <a:pt x="832" y="0"/>
                  </a:moveTo>
                  <a:cubicBezTo>
                    <a:pt x="399" y="0"/>
                    <a:pt x="1" y="337"/>
                    <a:pt x="1" y="820"/>
                  </a:cubicBezTo>
                  <a:cubicBezTo>
                    <a:pt x="1" y="1282"/>
                    <a:pt x="406" y="1637"/>
                    <a:pt x="845" y="1637"/>
                  </a:cubicBezTo>
                  <a:cubicBezTo>
                    <a:pt x="933" y="1637"/>
                    <a:pt x="1023" y="1623"/>
                    <a:pt x="1112" y="1591"/>
                  </a:cubicBezTo>
                  <a:cubicBezTo>
                    <a:pt x="803" y="1468"/>
                    <a:pt x="556" y="1159"/>
                    <a:pt x="556" y="820"/>
                  </a:cubicBezTo>
                  <a:cubicBezTo>
                    <a:pt x="556" y="480"/>
                    <a:pt x="803" y="172"/>
                    <a:pt x="1112" y="48"/>
                  </a:cubicBezTo>
                  <a:cubicBezTo>
                    <a:pt x="1019" y="16"/>
                    <a:pt x="925" y="0"/>
                    <a:pt x="83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7"/>
            <p:cNvSpPr/>
            <p:nvPr/>
          </p:nvSpPr>
          <p:spPr>
            <a:xfrm>
              <a:off x="6348488" y="3374350"/>
              <a:ext cx="27800" cy="40950"/>
            </a:xfrm>
            <a:custGeom>
              <a:rect b="b" l="l" r="r" t="t"/>
              <a:pathLst>
                <a:path extrusionOk="0" h="1638" w="1112">
                  <a:moveTo>
                    <a:pt x="832" y="1"/>
                  </a:moveTo>
                  <a:cubicBezTo>
                    <a:pt x="398" y="1"/>
                    <a:pt x="0" y="337"/>
                    <a:pt x="0" y="820"/>
                  </a:cubicBezTo>
                  <a:cubicBezTo>
                    <a:pt x="0" y="1282"/>
                    <a:pt x="406" y="1637"/>
                    <a:pt x="844" y="1637"/>
                  </a:cubicBezTo>
                  <a:cubicBezTo>
                    <a:pt x="933" y="1637"/>
                    <a:pt x="1023" y="1623"/>
                    <a:pt x="1111" y="1592"/>
                  </a:cubicBezTo>
                  <a:cubicBezTo>
                    <a:pt x="772" y="1468"/>
                    <a:pt x="556" y="1160"/>
                    <a:pt x="556" y="820"/>
                  </a:cubicBezTo>
                  <a:cubicBezTo>
                    <a:pt x="556" y="481"/>
                    <a:pt x="772" y="172"/>
                    <a:pt x="1111" y="49"/>
                  </a:cubicBezTo>
                  <a:cubicBezTo>
                    <a:pt x="1019" y="16"/>
                    <a:pt x="924" y="1"/>
                    <a:pt x="8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7"/>
            <p:cNvSpPr/>
            <p:nvPr/>
          </p:nvSpPr>
          <p:spPr>
            <a:xfrm>
              <a:off x="6348488" y="3509375"/>
              <a:ext cx="27800" cy="40950"/>
            </a:xfrm>
            <a:custGeom>
              <a:rect b="b" l="l" r="r" t="t"/>
              <a:pathLst>
                <a:path extrusionOk="0" h="1638" w="1112">
                  <a:moveTo>
                    <a:pt x="832" y="0"/>
                  </a:moveTo>
                  <a:cubicBezTo>
                    <a:pt x="398" y="0"/>
                    <a:pt x="0" y="337"/>
                    <a:pt x="0" y="820"/>
                  </a:cubicBezTo>
                  <a:cubicBezTo>
                    <a:pt x="0" y="1282"/>
                    <a:pt x="406" y="1637"/>
                    <a:pt x="844" y="1637"/>
                  </a:cubicBezTo>
                  <a:cubicBezTo>
                    <a:pt x="933" y="1637"/>
                    <a:pt x="1023" y="1623"/>
                    <a:pt x="1111" y="1591"/>
                  </a:cubicBezTo>
                  <a:cubicBezTo>
                    <a:pt x="772" y="1468"/>
                    <a:pt x="556" y="1159"/>
                    <a:pt x="556" y="820"/>
                  </a:cubicBezTo>
                  <a:cubicBezTo>
                    <a:pt x="556" y="480"/>
                    <a:pt x="772" y="172"/>
                    <a:pt x="1111" y="48"/>
                  </a:cubicBezTo>
                  <a:cubicBezTo>
                    <a:pt x="1019" y="16"/>
                    <a:pt x="924" y="0"/>
                    <a:pt x="832"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7"/>
            <p:cNvSpPr/>
            <p:nvPr/>
          </p:nvSpPr>
          <p:spPr>
            <a:xfrm>
              <a:off x="6302963" y="3273700"/>
              <a:ext cx="347225" cy="327950"/>
            </a:xfrm>
            <a:custGeom>
              <a:rect b="b" l="l" r="r" t="t"/>
              <a:pathLst>
                <a:path extrusionOk="0" h="13118" w="13889">
                  <a:moveTo>
                    <a:pt x="7469" y="2439"/>
                  </a:moveTo>
                  <a:lnTo>
                    <a:pt x="8179" y="3149"/>
                  </a:lnTo>
                  <a:lnTo>
                    <a:pt x="8179" y="3920"/>
                  </a:lnTo>
                  <a:lnTo>
                    <a:pt x="6944" y="5155"/>
                  </a:lnTo>
                  <a:lnTo>
                    <a:pt x="5741" y="3920"/>
                  </a:lnTo>
                  <a:lnTo>
                    <a:pt x="5741" y="3149"/>
                  </a:lnTo>
                  <a:lnTo>
                    <a:pt x="6450" y="2439"/>
                  </a:lnTo>
                  <a:close/>
                  <a:moveTo>
                    <a:pt x="6944" y="9938"/>
                  </a:moveTo>
                  <a:lnTo>
                    <a:pt x="8179" y="11173"/>
                  </a:lnTo>
                  <a:lnTo>
                    <a:pt x="8179" y="12037"/>
                  </a:lnTo>
                  <a:lnTo>
                    <a:pt x="7469" y="12747"/>
                  </a:lnTo>
                  <a:lnTo>
                    <a:pt x="6450" y="12747"/>
                  </a:lnTo>
                  <a:lnTo>
                    <a:pt x="5741" y="12037"/>
                  </a:lnTo>
                  <a:lnTo>
                    <a:pt x="5741" y="11173"/>
                  </a:lnTo>
                  <a:lnTo>
                    <a:pt x="6944" y="9938"/>
                  </a:lnTo>
                  <a:close/>
                  <a:moveTo>
                    <a:pt x="4012" y="1"/>
                  </a:moveTo>
                  <a:lnTo>
                    <a:pt x="4012" y="1667"/>
                  </a:lnTo>
                  <a:lnTo>
                    <a:pt x="4907" y="1667"/>
                  </a:lnTo>
                  <a:lnTo>
                    <a:pt x="4907" y="1266"/>
                  </a:lnTo>
                  <a:lnTo>
                    <a:pt x="4444" y="1266"/>
                  </a:lnTo>
                  <a:lnTo>
                    <a:pt x="4444" y="402"/>
                  </a:lnTo>
                  <a:lnTo>
                    <a:pt x="5679" y="402"/>
                  </a:lnTo>
                  <a:lnTo>
                    <a:pt x="6234" y="1420"/>
                  </a:lnTo>
                  <a:lnTo>
                    <a:pt x="6234" y="2069"/>
                  </a:lnTo>
                  <a:lnTo>
                    <a:pt x="5339" y="2964"/>
                  </a:lnTo>
                  <a:lnTo>
                    <a:pt x="5339" y="3519"/>
                  </a:lnTo>
                  <a:lnTo>
                    <a:pt x="3981" y="2130"/>
                  </a:lnTo>
                  <a:lnTo>
                    <a:pt x="1667" y="2130"/>
                  </a:lnTo>
                  <a:lnTo>
                    <a:pt x="0" y="3766"/>
                  </a:lnTo>
                  <a:lnTo>
                    <a:pt x="0" y="6081"/>
                  </a:lnTo>
                  <a:lnTo>
                    <a:pt x="525" y="6605"/>
                  </a:lnTo>
                  <a:lnTo>
                    <a:pt x="803" y="6297"/>
                  </a:lnTo>
                  <a:lnTo>
                    <a:pt x="432" y="5926"/>
                  </a:lnTo>
                  <a:lnTo>
                    <a:pt x="432" y="3951"/>
                  </a:lnTo>
                  <a:lnTo>
                    <a:pt x="1821" y="2532"/>
                  </a:lnTo>
                  <a:lnTo>
                    <a:pt x="3796" y="2532"/>
                  </a:lnTo>
                  <a:lnTo>
                    <a:pt x="6759" y="5494"/>
                  </a:lnTo>
                  <a:lnTo>
                    <a:pt x="6759" y="9568"/>
                  </a:lnTo>
                  <a:lnTo>
                    <a:pt x="3796" y="12500"/>
                  </a:lnTo>
                  <a:lnTo>
                    <a:pt x="1821" y="12500"/>
                  </a:lnTo>
                  <a:lnTo>
                    <a:pt x="432" y="11111"/>
                  </a:lnTo>
                  <a:lnTo>
                    <a:pt x="432" y="9136"/>
                  </a:lnTo>
                  <a:lnTo>
                    <a:pt x="2006" y="7531"/>
                  </a:lnTo>
                  <a:lnTo>
                    <a:pt x="1204" y="6698"/>
                  </a:lnTo>
                  <a:lnTo>
                    <a:pt x="926" y="7006"/>
                  </a:lnTo>
                  <a:lnTo>
                    <a:pt x="1451" y="7531"/>
                  </a:lnTo>
                  <a:lnTo>
                    <a:pt x="0" y="8951"/>
                  </a:lnTo>
                  <a:lnTo>
                    <a:pt x="0" y="11265"/>
                  </a:lnTo>
                  <a:lnTo>
                    <a:pt x="1636" y="12901"/>
                  </a:lnTo>
                  <a:lnTo>
                    <a:pt x="3951" y="12901"/>
                  </a:lnTo>
                  <a:lnTo>
                    <a:pt x="5308" y="11543"/>
                  </a:lnTo>
                  <a:lnTo>
                    <a:pt x="5308" y="12160"/>
                  </a:lnTo>
                  <a:lnTo>
                    <a:pt x="6265" y="13117"/>
                  </a:lnTo>
                  <a:lnTo>
                    <a:pt x="7623" y="13117"/>
                  </a:lnTo>
                  <a:lnTo>
                    <a:pt x="8580" y="12160"/>
                  </a:lnTo>
                  <a:lnTo>
                    <a:pt x="8580" y="11543"/>
                  </a:lnTo>
                  <a:lnTo>
                    <a:pt x="9938" y="12901"/>
                  </a:lnTo>
                  <a:lnTo>
                    <a:pt x="12252" y="12901"/>
                  </a:lnTo>
                  <a:lnTo>
                    <a:pt x="13888" y="11265"/>
                  </a:lnTo>
                  <a:lnTo>
                    <a:pt x="13888" y="8951"/>
                  </a:lnTo>
                  <a:lnTo>
                    <a:pt x="13302" y="8364"/>
                  </a:lnTo>
                  <a:lnTo>
                    <a:pt x="13024" y="8642"/>
                  </a:lnTo>
                  <a:lnTo>
                    <a:pt x="13487" y="9136"/>
                  </a:lnTo>
                  <a:lnTo>
                    <a:pt x="13487" y="11111"/>
                  </a:lnTo>
                  <a:lnTo>
                    <a:pt x="12098" y="12500"/>
                  </a:lnTo>
                  <a:lnTo>
                    <a:pt x="10092" y="12500"/>
                  </a:lnTo>
                  <a:lnTo>
                    <a:pt x="7160" y="9568"/>
                  </a:lnTo>
                  <a:lnTo>
                    <a:pt x="7160" y="5525"/>
                  </a:lnTo>
                  <a:lnTo>
                    <a:pt x="10123" y="2562"/>
                  </a:lnTo>
                  <a:lnTo>
                    <a:pt x="12098" y="2562"/>
                  </a:lnTo>
                  <a:lnTo>
                    <a:pt x="13487" y="3951"/>
                  </a:lnTo>
                  <a:lnTo>
                    <a:pt x="13487" y="5957"/>
                  </a:lnTo>
                  <a:lnTo>
                    <a:pt x="11882" y="7531"/>
                  </a:lnTo>
                  <a:lnTo>
                    <a:pt x="12623" y="8272"/>
                  </a:lnTo>
                  <a:lnTo>
                    <a:pt x="12900" y="7994"/>
                  </a:lnTo>
                  <a:lnTo>
                    <a:pt x="12468" y="7531"/>
                  </a:lnTo>
                  <a:lnTo>
                    <a:pt x="13888" y="6111"/>
                  </a:lnTo>
                  <a:lnTo>
                    <a:pt x="13888" y="3797"/>
                  </a:lnTo>
                  <a:lnTo>
                    <a:pt x="12252" y="2130"/>
                  </a:lnTo>
                  <a:lnTo>
                    <a:pt x="9938" y="2130"/>
                  </a:lnTo>
                  <a:lnTo>
                    <a:pt x="8580" y="3519"/>
                  </a:lnTo>
                  <a:lnTo>
                    <a:pt x="8580" y="2964"/>
                  </a:lnTo>
                  <a:lnTo>
                    <a:pt x="7685" y="2099"/>
                  </a:lnTo>
                  <a:lnTo>
                    <a:pt x="7685" y="1420"/>
                  </a:lnTo>
                  <a:lnTo>
                    <a:pt x="8240" y="402"/>
                  </a:lnTo>
                  <a:lnTo>
                    <a:pt x="9475" y="402"/>
                  </a:lnTo>
                  <a:lnTo>
                    <a:pt x="9475" y="1266"/>
                  </a:lnTo>
                  <a:lnTo>
                    <a:pt x="8981" y="1266"/>
                  </a:lnTo>
                  <a:lnTo>
                    <a:pt x="8981" y="1667"/>
                  </a:lnTo>
                  <a:lnTo>
                    <a:pt x="9876" y="1667"/>
                  </a:lnTo>
                  <a:lnTo>
                    <a:pt x="9876" y="1"/>
                  </a:lnTo>
                  <a:lnTo>
                    <a:pt x="7993" y="1"/>
                  </a:lnTo>
                  <a:lnTo>
                    <a:pt x="7284" y="1297"/>
                  </a:lnTo>
                  <a:lnTo>
                    <a:pt x="7284" y="2038"/>
                  </a:lnTo>
                  <a:lnTo>
                    <a:pt x="6635" y="2038"/>
                  </a:lnTo>
                  <a:lnTo>
                    <a:pt x="6635" y="1297"/>
                  </a:lnTo>
                  <a:lnTo>
                    <a:pt x="592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7"/>
            <p:cNvSpPr/>
            <p:nvPr/>
          </p:nvSpPr>
          <p:spPr>
            <a:xfrm>
              <a:off x="6558338" y="3369350"/>
              <a:ext cx="60200" cy="51750"/>
            </a:xfrm>
            <a:custGeom>
              <a:rect b="b" l="l" r="r" t="t"/>
              <a:pathLst>
                <a:path extrusionOk="0" h="2070" w="2408">
                  <a:moveTo>
                    <a:pt x="1050" y="403"/>
                  </a:moveTo>
                  <a:cubicBezTo>
                    <a:pt x="1605" y="403"/>
                    <a:pt x="1883" y="1082"/>
                    <a:pt x="1482" y="1483"/>
                  </a:cubicBezTo>
                  <a:cubicBezTo>
                    <a:pt x="1356" y="1599"/>
                    <a:pt x="1203" y="1652"/>
                    <a:pt x="1053" y="1652"/>
                  </a:cubicBezTo>
                  <a:cubicBezTo>
                    <a:pt x="724" y="1652"/>
                    <a:pt x="411" y="1401"/>
                    <a:pt x="433" y="1020"/>
                  </a:cubicBezTo>
                  <a:cubicBezTo>
                    <a:pt x="402" y="681"/>
                    <a:pt x="710" y="403"/>
                    <a:pt x="1050" y="403"/>
                  </a:cubicBezTo>
                  <a:close/>
                  <a:moveTo>
                    <a:pt x="1025" y="1"/>
                  </a:moveTo>
                  <a:cubicBezTo>
                    <a:pt x="500" y="1"/>
                    <a:pt x="0" y="399"/>
                    <a:pt x="0" y="1020"/>
                  </a:cubicBezTo>
                  <a:cubicBezTo>
                    <a:pt x="0" y="1606"/>
                    <a:pt x="463" y="2069"/>
                    <a:pt x="1050" y="2069"/>
                  </a:cubicBezTo>
                  <a:cubicBezTo>
                    <a:pt x="1945" y="2069"/>
                    <a:pt x="2408" y="958"/>
                    <a:pt x="1760" y="310"/>
                  </a:cubicBezTo>
                  <a:cubicBezTo>
                    <a:pt x="1546" y="97"/>
                    <a:pt x="1282" y="1"/>
                    <a:pt x="10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7"/>
            <p:cNvSpPr/>
            <p:nvPr/>
          </p:nvSpPr>
          <p:spPr>
            <a:xfrm>
              <a:off x="6558338" y="3503800"/>
              <a:ext cx="60200" cy="51550"/>
            </a:xfrm>
            <a:custGeom>
              <a:rect b="b" l="l" r="r" t="t"/>
              <a:pathLst>
                <a:path extrusionOk="0" h="2062" w="2408">
                  <a:moveTo>
                    <a:pt x="1050" y="426"/>
                  </a:moveTo>
                  <a:cubicBezTo>
                    <a:pt x="1574" y="426"/>
                    <a:pt x="1883" y="1074"/>
                    <a:pt x="1482" y="1475"/>
                  </a:cubicBezTo>
                  <a:cubicBezTo>
                    <a:pt x="1351" y="1606"/>
                    <a:pt x="1193" y="1665"/>
                    <a:pt x="1040" y="1665"/>
                  </a:cubicBezTo>
                  <a:cubicBezTo>
                    <a:pt x="726" y="1665"/>
                    <a:pt x="433" y="1417"/>
                    <a:pt x="433" y="1043"/>
                  </a:cubicBezTo>
                  <a:cubicBezTo>
                    <a:pt x="433" y="703"/>
                    <a:pt x="710" y="426"/>
                    <a:pt x="1050" y="426"/>
                  </a:cubicBezTo>
                  <a:close/>
                  <a:moveTo>
                    <a:pt x="1042" y="0"/>
                  </a:moveTo>
                  <a:cubicBezTo>
                    <a:pt x="511" y="0"/>
                    <a:pt x="0" y="415"/>
                    <a:pt x="0" y="1043"/>
                  </a:cubicBezTo>
                  <a:cubicBezTo>
                    <a:pt x="0" y="1598"/>
                    <a:pt x="463" y="2061"/>
                    <a:pt x="1050" y="2061"/>
                  </a:cubicBezTo>
                  <a:cubicBezTo>
                    <a:pt x="1945" y="2061"/>
                    <a:pt x="2408" y="950"/>
                    <a:pt x="1760" y="302"/>
                  </a:cubicBezTo>
                  <a:cubicBezTo>
                    <a:pt x="1551" y="94"/>
                    <a:pt x="1294" y="0"/>
                    <a:pt x="10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7"/>
            <p:cNvSpPr/>
            <p:nvPr/>
          </p:nvSpPr>
          <p:spPr>
            <a:xfrm>
              <a:off x="6334588" y="3369375"/>
              <a:ext cx="60975" cy="51550"/>
            </a:xfrm>
            <a:custGeom>
              <a:rect b="b" l="l" r="r" t="t"/>
              <a:pathLst>
                <a:path extrusionOk="0" h="2062" w="2439">
                  <a:moveTo>
                    <a:pt x="1399" y="397"/>
                  </a:moveTo>
                  <a:cubicBezTo>
                    <a:pt x="1713" y="397"/>
                    <a:pt x="2007" y="645"/>
                    <a:pt x="2007" y="1019"/>
                  </a:cubicBezTo>
                  <a:cubicBezTo>
                    <a:pt x="2007" y="1359"/>
                    <a:pt x="1729" y="1636"/>
                    <a:pt x="1389" y="1636"/>
                  </a:cubicBezTo>
                  <a:cubicBezTo>
                    <a:pt x="834" y="1636"/>
                    <a:pt x="556" y="988"/>
                    <a:pt x="957" y="587"/>
                  </a:cubicBezTo>
                  <a:cubicBezTo>
                    <a:pt x="1088" y="456"/>
                    <a:pt x="1246" y="397"/>
                    <a:pt x="1399" y="397"/>
                  </a:cubicBezTo>
                  <a:close/>
                  <a:moveTo>
                    <a:pt x="1389" y="1"/>
                  </a:moveTo>
                  <a:cubicBezTo>
                    <a:pt x="463" y="1"/>
                    <a:pt x="1" y="1112"/>
                    <a:pt x="679" y="1760"/>
                  </a:cubicBezTo>
                  <a:cubicBezTo>
                    <a:pt x="888" y="1968"/>
                    <a:pt x="1145" y="2062"/>
                    <a:pt x="1397" y="2062"/>
                  </a:cubicBezTo>
                  <a:cubicBezTo>
                    <a:pt x="1928" y="2062"/>
                    <a:pt x="2439" y="1647"/>
                    <a:pt x="2439" y="1019"/>
                  </a:cubicBezTo>
                  <a:cubicBezTo>
                    <a:pt x="2408" y="464"/>
                    <a:pt x="1976" y="1"/>
                    <a:pt x="13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7"/>
            <p:cNvSpPr/>
            <p:nvPr/>
          </p:nvSpPr>
          <p:spPr>
            <a:xfrm>
              <a:off x="6335363" y="3504400"/>
              <a:ext cx="60200" cy="50800"/>
            </a:xfrm>
            <a:custGeom>
              <a:rect b="b" l="l" r="r" t="t"/>
              <a:pathLst>
                <a:path extrusionOk="0" h="2032" w="2408">
                  <a:moveTo>
                    <a:pt x="1368" y="397"/>
                  </a:moveTo>
                  <a:cubicBezTo>
                    <a:pt x="1682" y="397"/>
                    <a:pt x="1976" y="645"/>
                    <a:pt x="1976" y="1019"/>
                  </a:cubicBezTo>
                  <a:cubicBezTo>
                    <a:pt x="1976" y="1358"/>
                    <a:pt x="1698" y="1636"/>
                    <a:pt x="1358" y="1636"/>
                  </a:cubicBezTo>
                  <a:cubicBezTo>
                    <a:pt x="803" y="1636"/>
                    <a:pt x="525" y="957"/>
                    <a:pt x="926" y="587"/>
                  </a:cubicBezTo>
                  <a:cubicBezTo>
                    <a:pt x="1057" y="456"/>
                    <a:pt x="1215" y="397"/>
                    <a:pt x="1368" y="397"/>
                  </a:cubicBezTo>
                  <a:close/>
                  <a:moveTo>
                    <a:pt x="1358" y="0"/>
                  </a:moveTo>
                  <a:cubicBezTo>
                    <a:pt x="463" y="0"/>
                    <a:pt x="0" y="1111"/>
                    <a:pt x="648" y="1729"/>
                  </a:cubicBezTo>
                  <a:cubicBezTo>
                    <a:pt x="858" y="1939"/>
                    <a:pt x="1113" y="2032"/>
                    <a:pt x="1363" y="2032"/>
                  </a:cubicBezTo>
                  <a:cubicBezTo>
                    <a:pt x="1886" y="2032"/>
                    <a:pt x="2387" y="1624"/>
                    <a:pt x="2408" y="1019"/>
                  </a:cubicBezTo>
                  <a:cubicBezTo>
                    <a:pt x="2408" y="463"/>
                    <a:pt x="1945" y="0"/>
                    <a:pt x="1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7"/>
            <p:cNvSpPr/>
            <p:nvPr/>
          </p:nvSpPr>
          <p:spPr>
            <a:xfrm>
              <a:off x="6461113" y="3356275"/>
              <a:ext cx="30900" cy="10050"/>
            </a:xfrm>
            <a:custGeom>
              <a:rect b="b" l="l" r="r" t="t"/>
              <a:pathLst>
                <a:path extrusionOk="0" h="402" w="1236">
                  <a:moveTo>
                    <a:pt x="1" y="0"/>
                  </a:moveTo>
                  <a:lnTo>
                    <a:pt x="1" y="401"/>
                  </a:lnTo>
                  <a:lnTo>
                    <a:pt x="402" y="401"/>
                  </a:lnTo>
                  <a:lnTo>
                    <a:pt x="402" y="0"/>
                  </a:lnTo>
                  <a:close/>
                  <a:moveTo>
                    <a:pt x="834" y="0"/>
                  </a:moveTo>
                  <a:lnTo>
                    <a:pt x="834" y="401"/>
                  </a:lnTo>
                  <a:lnTo>
                    <a:pt x="1235" y="401"/>
                  </a:lnTo>
                  <a:lnTo>
                    <a:pt x="12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 name="Google Shape;691;p27"/>
          <p:cNvGrpSpPr/>
          <p:nvPr/>
        </p:nvGrpSpPr>
        <p:grpSpPr>
          <a:xfrm>
            <a:off x="5297836" y="1762384"/>
            <a:ext cx="257153" cy="404592"/>
            <a:chOff x="6365463" y="2156525"/>
            <a:chExt cx="220675" cy="347200"/>
          </a:xfrm>
        </p:grpSpPr>
        <p:sp>
          <p:nvSpPr>
            <p:cNvPr id="692" name="Google Shape;692;p27"/>
            <p:cNvSpPr/>
            <p:nvPr/>
          </p:nvSpPr>
          <p:spPr>
            <a:xfrm>
              <a:off x="6536738" y="2328575"/>
              <a:ext cx="44775" cy="120375"/>
            </a:xfrm>
            <a:custGeom>
              <a:rect b="b" l="l" r="r" t="t"/>
              <a:pathLst>
                <a:path extrusionOk="0" h="4815" w="1791">
                  <a:moveTo>
                    <a:pt x="895" y="0"/>
                  </a:moveTo>
                  <a:lnTo>
                    <a:pt x="0" y="834"/>
                  </a:lnTo>
                  <a:lnTo>
                    <a:pt x="0" y="3982"/>
                  </a:lnTo>
                  <a:lnTo>
                    <a:pt x="895" y="4815"/>
                  </a:lnTo>
                  <a:lnTo>
                    <a:pt x="1790" y="3982"/>
                  </a:lnTo>
                  <a:lnTo>
                    <a:pt x="1790" y="834"/>
                  </a:lnTo>
                  <a:lnTo>
                    <a:pt x="895"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7"/>
            <p:cNvSpPr/>
            <p:nvPr/>
          </p:nvSpPr>
          <p:spPr>
            <a:xfrm>
              <a:off x="6372388" y="2328575"/>
              <a:ext cx="44000" cy="120375"/>
            </a:xfrm>
            <a:custGeom>
              <a:rect b="b" l="l" r="r" t="t"/>
              <a:pathLst>
                <a:path extrusionOk="0" h="4815" w="1760">
                  <a:moveTo>
                    <a:pt x="896" y="0"/>
                  </a:moveTo>
                  <a:lnTo>
                    <a:pt x="1" y="834"/>
                  </a:lnTo>
                  <a:lnTo>
                    <a:pt x="1" y="3982"/>
                  </a:lnTo>
                  <a:lnTo>
                    <a:pt x="896" y="4815"/>
                  </a:lnTo>
                  <a:lnTo>
                    <a:pt x="1760" y="3982"/>
                  </a:lnTo>
                  <a:lnTo>
                    <a:pt x="1760" y="834"/>
                  </a:lnTo>
                  <a:lnTo>
                    <a:pt x="896" y="0"/>
                  </a:ln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7"/>
            <p:cNvSpPr/>
            <p:nvPr/>
          </p:nvSpPr>
          <p:spPr>
            <a:xfrm>
              <a:off x="6365463" y="2161925"/>
              <a:ext cx="194450" cy="166575"/>
            </a:xfrm>
            <a:custGeom>
              <a:rect b="b" l="l" r="r" t="t"/>
              <a:pathLst>
                <a:path extrusionOk="0" h="6663" w="7778">
                  <a:moveTo>
                    <a:pt x="4447" y="1061"/>
                  </a:moveTo>
                  <a:cubicBezTo>
                    <a:pt x="5616" y="1061"/>
                    <a:pt x="6728" y="1958"/>
                    <a:pt x="6728" y="3333"/>
                  </a:cubicBezTo>
                  <a:cubicBezTo>
                    <a:pt x="6728" y="4568"/>
                    <a:pt x="5709" y="5586"/>
                    <a:pt x="4444" y="5586"/>
                  </a:cubicBezTo>
                  <a:cubicBezTo>
                    <a:pt x="2438" y="5586"/>
                    <a:pt x="1420" y="3148"/>
                    <a:pt x="2839" y="1729"/>
                  </a:cubicBezTo>
                  <a:cubicBezTo>
                    <a:pt x="3310" y="1268"/>
                    <a:pt x="3885" y="1061"/>
                    <a:pt x="4447" y="1061"/>
                  </a:cubicBezTo>
                  <a:close/>
                  <a:moveTo>
                    <a:pt x="4444" y="0"/>
                  </a:moveTo>
                  <a:cubicBezTo>
                    <a:pt x="1481" y="0"/>
                    <a:pt x="0" y="3580"/>
                    <a:pt x="2099" y="5679"/>
                  </a:cubicBezTo>
                  <a:cubicBezTo>
                    <a:pt x="2778" y="6358"/>
                    <a:pt x="3613" y="6663"/>
                    <a:pt x="4432" y="6663"/>
                  </a:cubicBezTo>
                  <a:cubicBezTo>
                    <a:pt x="6140" y="6663"/>
                    <a:pt x="7777" y="5337"/>
                    <a:pt x="7777" y="3333"/>
                  </a:cubicBezTo>
                  <a:cubicBezTo>
                    <a:pt x="7777" y="1482"/>
                    <a:pt x="6296" y="0"/>
                    <a:pt x="4444" y="0"/>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7"/>
            <p:cNvSpPr/>
            <p:nvPr/>
          </p:nvSpPr>
          <p:spPr>
            <a:xfrm>
              <a:off x="6453413" y="2355575"/>
              <a:ext cx="46300" cy="45550"/>
            </a:xfrm>
            <a:custGeom>
              <a:rect b="b" l="l" r="r" t="t"/>
              <a:pathLst>
                <a:path extrusionOk="0" h="1822" w="1852">
                  <a:moveTo>
                    <a:pt x="556" y="1"/>
                  </a:moveTo>
                  <a:lnTo>
                    <a:pt x="0" y="525"/>
                  </a:lnTo>
                  <a:lnTo>
                    <a:pt x="0" y="1297"/>
                  </a:lnTo>
                  <a:lnTo>
                    <a:pt x="556" y="1821"/>
                  </a:lnTo>
                  <a:lnTo>
                    <a:pt x="1327" y="1821"/>
                  </a:lnTo>
                  <a:lnTo>
                    <a:pt x="1852" y="1297"/>
                  </a:lnTo>
                  <a:lnTo>
                    <a:pt x="1852" y="525"/>
                  </a:lnTo>
                  <a:lnTo>
                    <a:pt x="1327" y="1"/>
                  </a:ln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7"/>
            <p:cNvSpPr/>
            <p:nvPr/>
          </p:nvSpPr>
          <p:spPr>
            <a:xfrm>
              <a:off x="6438738" y="2422700"/>
              <a:ext cx="76425" cy="76400"/>
            </a:xfrm>
            <a:custGeom>
              <a:rect b="b" l="l" r="r" t="t"/>
              <a:pathLst>
                <a:path extrusionOk="0" h="3056" w="3057">
                  <a:moveTo>
                    <a:pt x="896" y="0"/>
                  </a:moveTo>
                  <a:lnTo>
                    <a:pt x="1" y="895"/>
                  </a:lnTo>
                  <a:lnTo>
                    <a:pt x="1" y="2161"/>
                  </a:lnTo>
                  <a:lnTo>
                    <a:pt x="896" y="3056"/>
                  </a:lnTo>
                  <a:lnTo>
                    <a:pt x="2161" y="3056"/>
                  </a:lnTo>
                  <a:lnTo>
                    <a:pt x="3056" y="2161"/>
                  </a:lnTo>
                  <a:lnTo>
                    <a:pt x="3056" y="895"/>
                  </a:lnTo>
                  <a:lnTo>
                    <a:pt x="2161"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7"/>
            <p:cNvSpPr/>
            <p:nvPr/>
          </p:nvSpPr>
          <p:spPr>
            <a:xfrm>
              <a:off x="6536738" y="2328575"/>
              <a:ext cx="29350" cy="120375"/>
            </a:xfrm>
            <a:custGeom>
              <a:rect b="b" l="l" r="r" t="t"/>
              <a:pathLst>
                <a:path extrusionOk="0" h="4815" w="1174">
                  <a:moveTo>
                    <a:pt x="895" y="0"/>
                  </a:moveTo>
                  <a:lnTo>
                    <a:pt x="0" y="834"/>
                  </a:lnTo>
                  <a:lnTo>
                    <a:pt x="0" y="3982"/>
                  </a:lnTo>
                  <a:lnTo>
                    <a:pt x="895" y="4815"/>
                  </a:lnTo>
                  <a:lnTo>
                    <a:pt x="1173" y="4568"/>
                  </a:lnTo>
                  <a:lnTo>
                    <a:pt x="556" y="3982"/>
                  </a:lnTo>
                  <a:lnTo>
                    <a:pt x="556" y="834"/>
                  </a:lnTo>
                  <a:lnTo>
                    <a:pt x="1173" y="278"/>
                  </a:lnTo>
                  <a:lnTo>
                    <a:pt x="895"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7"/>
            <p:cNvSpPr/>
            <p:nvPr/>
          </p:nvSpPr>
          <p:spPr>
            <a:xfrm>
              <a:off x="6372388" y="2328575"/>
              <a:ext cx="29350" cy="120375"/>
            </a:xfrm>
            <a:custGeom>
              <a:rect b="b" l="l" r="r" t="t"/>
              <a:pathLst>
                <a:path extrusionOk="0" h="4815" w="1174">
                  <a:moveTo>
                    <a:pt x="896" y="0"/>
                  </a:moveTo>
                  <a:lnTo>
                    <a:pt x="1" y="834"/>
                  </a:lnTo>
                  <a:lnTo>
                    <a:pt x="1" y="3982"/>
                  </a:lnTo>
                  <a:lnTo>
                    <a:pt x="896" y="4815"/>
                  </a:lnTo>
                  <a:lnTo>
                    <a:pt x="1174" y="4568"/>
                  </a:lnTo>
                  <a:lnTo>
                    <a:pt x="556" y="3982"/>
                  </a:lnTo>
                  <a:lnTo>
                    <a:pt x="556" y="834"/>
                  </a:lnTo>
                  <a:lnTo>
                    <a:pt x="1174" y="278"/>
                  </a:lnTo>
                  <a:lnTo>
                    <a:pt x="896"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7"/>
            <p:cNvSpPr/>
            <p:nvPr/>
          </p:nvSpPr>
          <p:spPr>
            <a:xfrm>
              <a:off x="6483488" y="2188550"/>
              <a:ext cx="67150" cy="113425"/>
            </a:xfrm>
            <a:custGeom>
              <a:rect b="b" l="l" r="r" t="t"/>
              <a:pathLst>
                <a:path extrusionOk="0" h="4537" w="2686">
                  <a:moveTo>
                    <a:pt x="266" y="0"/>
                  </a:moveTo>
                  <a:cubicBezTo>
                    <a:pt x="179" y="0"/>
                    <a:pt x="90" y="5"/>
                    <a:pt x="1" y="15"/>
                  </a:cubicBezTo>
                  <a:cubicBezTo>
                    <a:pt x="2686" y="324"/>
                    <a:pt x="2686" y="4213"/>
                    <a:pt x="1" y="4521"/>
                  </a:cubicBezTo>
                  <a:cubicBezTo>
                    <a:pt x="90" y="4531"/>
                    <a:pt x="179" y="4536"/>
                    <a:pt x="266" y="4536"/>
                  </a:cubicBezTo>
                  <a:cubicBezTo>
                    <a:pt x="1508" y="4536"/>
                    <a:pt x="2532" y="3537"/>
                    <a:pt x="2532" y="2268"/>
                  </a:cubicBezTo>
                  <a:cubicBezTo>
                    <a:pt x="2532" y="1000"/>
                    <a:pt x="1508" y="0"/>
                    <a:pt x="266"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7"/>
            <p:cNvSpPr/>
            <p:nvPr/>
          </p:nvSpPr>
          <p:spPr>
            <a:xfrm>
              <a:off x="6393988" y="2161650"/>
              <a:ext cx="89525" cy="166450"/>
            </a:xfrm>
            <a:custGeom>
              <a:rect b="b" l="l" r="r" t="t"/>
              <a:pathLst>
                <a:path extrusionOk="0" h="6658" w="3581">
                  <a:moveTo>
                    <a:pt x="3313" y="1"/>
                  </a:moveTo>
                  <a:cubicBezTo>
                    <a:pt x="1489" y="1"/>
                    <a:pt x="1" y="1490"/>
                    <a:pt x="1" y="3344"/>
                  </a:cubicBezTo>
                  <a:cubicBezTo>
                    <a:pt x="1" y="5197"/>
                    <a:pt x="1486" y="6657"/>
                    <a:pt x="3308" y="6657"/>
                  </a:cubicBezTo>
                  <a:cubicBezTo>
                    <a:pt x="3398" y="6657"/>
                    <a:pt x="3489" y="6654"/>
                    <a:pt x="3581" y="6647"/>
                  </a:cubicBezTo>
                  <a:cubicBezTo>
                    <a:pt x="1853" y="6523"/>
                    <a:pt x="526" y="5073"/>
                    <a:pt x="526" y="3344"/>
                  </a:cubicBezTo>
                  <a:cubicBezTo>
                    <a:pt x="526" y="1616"/>
                    <a:pt x="1853" y="166"/>
                    <a:pt x="3581" y="11"/>
                  </a:cubicBezTo>
                  <a:cubicBezTo>
                    <a:pt x="3491" y="4"/>
                    <a:pt x="3402" y="1"/>
                    <a:pt x="3313"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7"/>
            <p:cNvSpPr/>
            <p:nvPr/>
          </p:nvSpPr>
          <p:spPr>
            <a:xfrm>
              <a:off x="6454188" y="2355575"/>
              <a:ext cx="27025" cy="45550"/>
            </a:xfrm>
            <a:custGeom>
              <a:rect b="b" l="l" r="r" t="t"/>
              <a:pathLst>
                <a:path extrusionOk="0" h="1822" w="1081">
                  <a:moveTo>
                    <a:pt x="525" y="1"/>
                  </a:moveTo>
                  <a:lnTo>
                    <a:pt x="0" y="525"/>
                  </a:lnTo>
                  <a:lnTo>
                    <a:pt x="0" y="1297"/>
                  </a:lnTo>
                  <a:lnTo>
                    <a:pt x="525" y="1821"/>
                  </a:lnTo>
                  <a:lnTo>
                    <a:pt x="1080" y="1821"/>
                  </a:lnTo>
                  <a:lnTo>
                    <a:pt x="556" y="1297"/>
                  </a:lnTo>
                  <a:lnTo>
                    <a:pt x="556" y="525"/>
                  </a:lnTo>
                  <a:lnTo>
                    <a:pt x="1080" y="1"/>
                  </a:ln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7"/>
            <p:cNvSpPr/>
            <p:nvPr/>
          </p:nvSpPr>
          <p:spPr>
            <a:xfrm>
              <a:off x="6438738" y="2422700"/>
              <a:ext cx="35525" cy="76400"/>
            </a:xfrm>
            <a:custGeom>
              <a:rect b="b" l="l" r="r" t="t"/>
              <a:pathLst>
                <a:path extrusionOk="0" h="3056" w="1421">
                  <a:moveTo>
                    <a:pt x="896" y="0"/>
                  </a:moveTo>
                  <a:lnTo>
                    <a:pt x="1" y="895"/>
                  </a:lnTo>
                  <a:lnTo>
                    <a:pt x="1" y="2161"/>
                  </a:lnTo>
                  <a:lnTo>
                    <a:pt x="896" y="3056"/>
                  </a:lnTo>
                  <a:lnTo>
                    <a:pt x="1421" y="3056"/>
                  </a:lnTo>
                  <a:lnTo>
                    <a:pt x="556" y="2161"/>
                  </a:lnTo>
                  <a:lnTo>
                    <a:pt x="556" y="895"/>
                  </a:lnTo>
                  <a:lnTo>
                    <a:pt x="1421"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7"/>
            <p:cNvSpPr/>
            <p:nvPr/>
          </p:nvSpPr>
          <p:spPr>
            <a:xfrm>
              <a:off x="6367763" y="2156525"/>
              <a:ext cx="218375" cy="347200"/>
            </a:xfrm>
            <a:custGeom>
              <a:rect b="b" l="l" r="r" t="t"/>
              <a:pathLst>
                <a:path extrusionOk="0" h="13888" w="8735">
                  <a:moveTo>
                    <a:pt x="4333" y="401"/>
                  </a:moveTo>
                  <a:cubicBezTo>
                    <a:pt x="5948" y="401"/>
                    <a:pt x="7500" y="1651"/>
                    <a:pt x="7500" y="3549"/>
                  </a:cubicBezTo>
                  <a:cubicBezTo>
                    <a:pt x="7500" y="5278"/>
                    <a:pt x="6080" y="6666"/>
                    <a:pt x="4352" y="6666"/>
                  </a:cubicBezTo>
                  <a:cubicBezTo>
                    <a:pt x="1575" y="6666"/>
                    <a:pt x="186" y="3302"/>
                    <a:pt x="2130" y="1327"/>
                  </a:cubicBezTo>
                  <a:cubicBezTo>
                    <a:pt x="2770" y="688"/>
                    <a:pt x="3558" y="401"/>
                    <a:pt x="4333" y="401"/>
                  </a:cubicBezTo>
                  <a:close/>
                  <a:moveTo>
                    <a:pt x="4661" y="8148"/>
                  </a:moveTo>
                  <a:lnTo>
                    <a:pt x="5062" y="8580"/>
                  </a:lnTo>
                  <a:lnTo>
                    <a:pt x="5062" y="9135"/>
                  </a:lnTo>
                  <a:lnTo>
                    <a:pt x="4661" y="9567"/>
                  </a:lnTo>
                  <a:lnTo>
                    <a:pt x="4074" y="9567"/>
                  </a:lnTo>
                  <a:lnTo>
                    <a:pt x="3642" y="9135"/>
                  </a:lnTo>
                  <a:lnTo>
                    <a:pt x="3642" y="8580"/>
                  </a:lnTo>
                  <a:lnTo>
                    <a:pt x="4074" y="8148"/>
                  </a:lnTo>
                  <a:close/>
                  <a:moveTo>
                    <a:pt x="4908" y="10864"/>
                  </a:moveTo>
                  <a:lnTo>
                    <a:pt x="5679" y="11635"/>
                  </a:lnTo>
                  <a:lnTo>
                    <a:pt x="5679" y="12715"/>
                  </a:lnTo>
                  <a:lnTo>
                    <a:pt x="4908" y="13487"/>
                  </a:lnTo>
                  <a:lnTo>
                    <a:pt x="3827" y="13487"/>
                  </a:lnTo>
                  <a:lnTo>
                    <a:pt x="3056" y="12715"/>
                  </a:lnTo>
                  <a:lnTo>
                    <a:pt x="3056" y="11635"/>
                  </a:lnTo>
                  <a:lnTo>
                    <a:pt x="3827" y="10864"/>
                  </a:lnTo>
                  <a:close/>
                  <a:moveTo>
                    <a:pt x="4352" y="0"/>
                  </a:moveTo>
                  <a:cubicBezTo>
                    <a:pt x="2192" y="0"/>
                    <a:pt x="525" y="1945"/>
                    <a:pt x="865" y="4105"/>
                  </a:cubicBezTo>
                  <a:lnTo>
                    <a:pt x="865" y="6790"/>
                  </a:lnTo>
                  <a:lnTo>
                    <a:pt x="1" y="7623"/>
                  </a:lnTo>
                  <a:lnTo>
                    <a:pt x="1" y="8765"/>
                  </a:lnTo>
                  <a:lnTo>
                    <a:pt x="371" y="8765"/>
                  </a:lnTo>
                  <a:lnTo>
                    <a:pt x="371" y="7808"/>
                  </a:lnTo>
                  <a:lnTo>
                    <a:pt x="865" y="7376"/>
                  </a:lnTo>
                  <a:lnTo>
                    <a:pt x="865" y="8364"/>
                  </a:lnTo>
                  <a:lnTo>
                    <a:pt x="1266" y="8364"/>
                  </a:lnTo>
                  <a:lnTo>
                    <a:pt x="1266" y="7376"/>
                  </a:lnTo>
                  <a:lnTo>
                    <a:pt x="1729" y="7808"/>
                  </a:lnTo>
                  <a:lnTo>
                    <a:pt x="1729" y="10771"/>
                  </a:lnTo>
                  <a:lnTo>
                    <a:pt x="1050" y="11419"/>
                  </a:lnTo>
                  <a:lnTo>
                    <a:pt x="371" y="10771"/>
                  </a:lnTo>
                  <a:lnTo>
                    <a:pt x="371" y="9320"/>
                  </a:lnTo>
                  <a:lnTo>
                    <a:pt x="1" y="9320"/>
                  </a:lnTo>
                  <a:lnTo>
                    <a:pt x="1" y="10956"/>
                  </a:lnTo>
                  <a:lnTo>
                    <a:pt x="1081" y="11975"/>
                  </a:lnTo>
                  <a:lnTo>
                    <a:pt x="2161" y="10956"/>
                  </a:lnTo>
                  <a:lnTo>
                    <a:pt x="2161" y="7623"/>
                  </a:lnTo>
                  <a:lnTo>
                    <a:pt x="1266" y="6790"/>
                  </a:lnTo>
                  <a:lnTo>
                    <a:pt x="1266" y="5247"/>
                  </a:lnTo>
                  <a:cubicBezTo>
                    <a:pt x="1852" y="6327"/>
                    <a:pt x="2932" y="7006"/>
                    <a:pt x="4167" y="7098"/>
                  </a:cubicBezTo>
                  <a:lnTo>
                    <a:pt x="4167" y="7777"/>
                  </a:lnTo>
                  <a:lnTo>
                    <a:pt x="3889" y="7777"/>
                  </a:lnTo>
                  <a:lnTo>
                    <a:pt x="3241" y="8425"/>
                  </a:lnTo>
                  <a:lnTo>
                    <a:pt x="3241" y="9320"/>
                  </a:lnTo>
                  <a:lnTo>
                    <a:pt x="3889" y="9999"/>
                  </a:lnTo>
                  <a:lnTo>
                    <a:pt x="4167" y="9999"/>
                  </a:lnTo>
                  <a:lnTo>
                    <a:pt x="4167" y="10462"/>
                  </a:lnTo>
                  <a:lnTo>
                    <a:pt x="3642" y="10462"/>
                  </a:lnTo>
                  <a:lnTo>
                    <a:pt x="2655" y="11450"/>
                  </a:lnTo>
                  <a:lnTo>
                    <a:pt x="2655" y="12870"/>
                  </a:lnTo>
                  <a:lnTo>
                    <a:pt x="3642" y="13888"/>
                  </a:lnTo>
                  <a:lnTo>
                    <a:pt x="5062" y="13888"/>
                  </a:lnTo>
                  <a:lnTo>
                    <a:pt x="6080" y="12870"/>
                  </a:lnTo>
                  <a:lnTo>
                    <a:pt x="6080" y="11450"/>
                  </a:lnTo>
                  <a:lnTo>
                    <a:pt x="5062" y="10462"/>
                  </a:lnTo>
                  <a:lnTo>
                    <a:pt x="4568" y="10462"/>
                  </a:lnTo>
                  <a:lnTo>
                    <a:pt x="4568" y="9969"/>
                  </a:lnTo>
                  <a:lnTo>
                    <a:pt x="4815" y="9969"/>
                  </a:lnTo>
                  <a:lnTo>
                    <a:pt x="5463" y="9320"/>
                  </a:lnTo>
                  <a:lnTo>
                    <a:pt x="5463" y="8395"/>
                  </a:lnTo>
                  <a:lnTo>
                    <a:pt x="4815" y="7746"/>
                  </a:lnTo>
                  <a:lnTo>
                    <a:pt x="4568" y="7746"/>
                  </a:lnTo>
                  <a:lnTo>
                    <a:pt x="4568" y="7098"/>
                  </a:lnTo>
                  <a:cubicBezTo>
                    <a:pt x="5772" y="7037"/>
                    <a:pt x="6852" y="6358"/>
                    <a:pt x="7438" y="5278"/>
                  </a:cubicBezTo>
                  <a:lnTo>
                    <a:pt x="7438" y="6821"/>
                  </a:lnTo>
                  <a:lnTo>
                    <a:pt x="6574" y="7654"/>
                  </a:lnTo>
                  <a:lnTo>
                    <a:pt x="6574" y="9351"/>
                  </a:lnTo>
                  <a:lnTo>
                    <a:pt x="6975" y="9351"/>
                  </a:lnTo>
                  <a:lnTo>
                    <a:pt x="6975" y="7808"/>
                  </a:lnTo>
                  <a:lnTo>
                    <a:pt x="7438" y="7376"/>
                  </a:lnTo>
                  <a:lnTo>
                    <a:pt x="7438" y="8364"/>
                  </a:lnTo>
                  <a:lnTo>
                    <a:pt x="7870" y="8364"/>
                  </a:lnTo>
                  <a:lnTo>
                    <a:pt x="7870" y="7376"/>
                  </a:lnTo>
                  <a:lnTo>
                    <a:pt x="8333" y="7808"/>
                  </a:lnTo>
                  <a:lnTo>
                    <a:pt x="8333" y="10771"/>
                  </a:lnTo>
                  <a:lnTo>
                    <a:pt x="7654" y="11419"/>
                  </a:lnTo>
                  <a:lnTo>
                    <a:pt x="6975" y="10771"/>
                  </a:lnTo>
                  <a:lnTo>
                    <a:pt x="6975" y="9907"/>
                  </a:lnTo>
                  <a:lnTo>
                    <a:pt x="6574" y="9907"/>
                  </a:lnTo>
                  <a:lnTo>
                    <a:pt x="6574" y="10956"/>
                  </a:lnTo>
                  <a:lnTo>
                    <a:pt x="7654" y="11975"/>
                  </a:lnTo>
                  <a:lnTo>
                    <a:pt x="8735" y="10956"/>
                  </a:lnTo>
                  <a:lnTo>
                    <a:pt x="8735" y="7623"/>
                  </a:lnTo>
                  <a:lnTo>
                    <a:pt x="7870" y="6790"/>
                  </a:lnTo>
                  <a:lnTo>
                    <a:pt x="7870" y="4105"/>
                  </a:lnTo>
                  <a:cubicBezTo>
                    <a:pt x="8210" y="1945"/>
                    <a:pt x="6543" y="0"/>
                    <a:pt x="43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7"/>
            <p:cNvSpPr/>
            <p:nvPr/>
          </p:nvSpPr>
          <p:spPr>
            <a:xfrm>
              <a:off x="6393988" y="2183525"/>
              <a:ext cx="147400" cy="123675"/>
            </a:xfrm>
            <a:custGeom>
              <a:rect b="b" l="l" r="r" t="t"/>
              <a:pathLst>
                <a:path extrusionOk="0" h="4947" w="5896">
                  <a:moveTo>
                    <a:pt x="3087" y="402"/>
                  </a:moveTo>
                  <a:lnTo>
                    <a:pt x="3149" y="432"/>
                  </a:lnTo>
                  <a:lnTo>
                    <a:pt x="3149" y="2408"/>
                  </a:lnTo>
                  <a:lnTo>
                    <a:pt x="1606" y="3611"/>
                  </a:lnTo>
                  <a:cubicBezTo>
                    <a:pt x="711" y="2315"/>
                    <a:pt x="1544" y="556"/>
                    <a:pt x="3087" y="402"/>
                  </a:cubicBezTo>
                  <a:close/>
                  <a:moveTo>
                    <a:pt x="3519" y="402"/>
                  </a:moveTo>
                  <a:cubicBezTo>
                    <a:pt x="5062" y="556"/>
                    <a:pt x="5896" y="2315"/>
                    <a:pt x="5031" y="3611"/>
                  </a:cubicBezTo>
                  <a:lnTo>
                    <a:pt x="3519" y="2377"/>
                  </a:lnTo>
                  <a:lnTo>
                    <a:pt x="3519" y="402"/>
                  </a:lnTo>
                  <a:close/>
                  <a:moveTo>
                    <a:pt x="3519" y="2932"/>
                  </a:moveTo>
                  <a:lnTo>
                    <a:pt x="4784" y="3951"/>
                  </a:lnTo>
                  <a:cubicBezTo>
                    <a:pt x="4445" y="4259"/>
                    <a:pt x="3982" y="4475"/>
                    <a:pt x="3519" y="4506"/>
                  </a:cubicBezTo>
                  <a:lnTo>
                    <a:pt x="3519" y="2932"/>
                  </a:lnTo>
                  <a:close/>
                  <a:moveTo>
                    <a:pt x="3118" y="2932"/>
                  </a:moveTo>
                  <a:lnTo>
                    <a:pt x="3087" y="4537"/>
                  </a:lnTo>
                  <a:cubicBezTo>
                    <a:pt x="2624" y="4475"/>
                    <a:pt x="2192" y="4259"/>
                    <a:pt x="1853" y="3920"/>
                  </a:cubicBezTo>
                  <a:lnTo>
                    <a:pt x="3118" y="2932"/>
                  </a:lnTo>
                  <a:close/>
                  <a:moveTo>
                    <a:pt x="3303" y="0"/>
                  </a:moveTo>
                  <a:cubicBezTo>
                    <a:pt x="1112" y="0"/>
                    <a:pt x="1" y="2654"/>
                    <a:pt x="1575" y="4228"/>
                  </a:cubicBezTo>
                  <a:cubicBezTo>
                    <a:pt x="2071" y="4724"/>
                    <a:pt x="2681" y="4946"/>
                    <a:pt x="3281" y="4946"/>
                  </a:cubicBezTo>
                  <a:cubicBezTo>
                    <a:pt x="4550" y="4946"/>
                    <a:pt x="5772" y="3956"/>
                    <a:pt x="5772" y="2469"/>
                  </a:cubicBezTo>
                  <a:cubicBezTo>
                    <a:pt x="5772" y="1111"/>
                    <a:pt x="4661" y="0"/>
                    <a:pt x="3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7"/>
            <p:cNvSpPr/>
            <p:nvPr/>
          </p:nvSpPr>
          <p:spPr>
            <a:xfrm>
              <a:off x="6464213" y="2455100"/>
              <a:ext cx="26250" cy="10050"/>
            </a:xfrm>
            <a:custGeom>
              <a:rect b="b" l="l" r="r" t="t"/>
              <a:pathLst>
                <a:path extrusionOk="0" h="402" w="1050">
                  <a:moveTo>
                    <a:pt x="0" y="1"/>
                  </a:moveTo>
                  <a:lnTo>
                    <a:pt x="0" y="402"/>
                  </a:lnTo>
                  <a:lnTo>
                    <a:pt x="371" y="402"/>
                  </a:lnTo>
                  <a:lnTo>
                    <a:pt x="371" y="1"/>
                  </a:lnTo>
                  <a:close/>
                  <a:moveTo>
                    <a:pt x="648" y="1"/>
                  </a:moveTo>
                  <a:lnTo>
                    <a:pt x="648" y="402"/>
                  </a:lnTo>
                  <a:lnTo>
                    <a:pt x="1050" y="402"/>
                  </a:lnTo>
                  <a:lnTo>
                    <a:pt x="10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27"/>
          <p:cNvGrpSpPr/>
          <p:nvPr/>
        </p:nvGrpSpPr>
        <p:grpSpPr>
          <a:xfrm>
            <a:off x="3493865" y="1839608"/>
            <a:ext cx="430695" cy="250132"/>
            <a:chOff x="6291388" y="1669300"/>
            <a:chExt cx="369600" cy="214650"/>
          </a:xfrm>
        </p:grpSpPr>
        <p:sp>
          <p:nvSpPr>
            <p:cNvPr id="707" name="Google Shape;707;p27"/>
            <p:cNvSpPr/>
            <p:nvPr/>
          </p:nvSpPr>
          <p:spPr>
            <a:xfrm>
              <a:off x="6332263" y="1674300"/>
              <a:ext cx="287825" cy="136600"/>
            </a:xfrm>
            <a:custGeom>
              <a:rect b="b" l="l" r="r" t="t"/>
              <a:pathLst>
                <a:path extrusionOk="0" h="5464" w="11513">
                  <a:moveTo>
                    <a:pt x="5741" y="1"/>
                  </a:moveTo>
                  <a:cubicBezTo>
                    <a:pt x="2686" y="1"/>
                    <a:pt x="155" y="2408"/>
                    <a:pt x="1" y="5463"/>
                  </a:cubicBezTo>
                  <a:lnTo>
                    <a:pt x="63" y="5463"/>
                  </a:lnTo>
                  <a:cubicBezTo>
                    <a:pt x="63" y="5155"/>
                    <a:pt x="318" y="4938"/>
                    <a:pt x="590" y="4938"/>
                  </a:cubicBezTo>
                  <a:cubicBezTo>
                    <a:pt x="672" y="4938"/>
                    <a:pt x="756" y="4957"/>
                    <a:pt x="834" y="5000"/>
                  </a:cubicBezTo>
                  <a:cubicBezTo>
                    <a:pt x="927" y="4784"/>
                    <a:pt x="1050" y="4568"/>
                    <a:pt x="1266" y="4414"/>
                  </a:cubicBezTo>
                  <a:cubicBezTo>
                    <a:pt x="1928" y="2184"/>
                    <a:pt x="3838" y="1073"/>
                    <a:pt x="5748" y="1073"/>
                  </a:cubicBezTo>
                  <a:cubicBezTo>
                    <a:pt x="7672" y="1073"/>
                    <a:pt x="9597" y="2200"/>
                    <a:pt x="10247" y="4445"/>
                  </a:cubicBezTo>
                  <a:lnTo>
                    <a:pt x="10278" y="4445"/>
                  </a:lnTo>
                  <a:cubicBezTo>
                    <a:pt x="10432" y="4599"/>
                    <a:pt x="10587" y="4784"/>
                    <a:pt x="10648" y="5000"/>
                  </a:cubicBezTo>
                  <a:cubicBezTo>
                    <a:pt x="10727" y="4957"/>
                    <a:pt x="10810" y="4938"/>
                    <a:pt x="10892" y="4938"/>
                  </a:cubicBezTo>
                  <a:cubicBezTo>
                    <a:pt x="11165" y="4938"/>
                    <a:pt x="11420" y="5155"/>
                    <a:pt x="11420" y="5463"/>
                  </a:cubicBezTo>
                  <a:lnTo>
                    <a:pt x="11512" y="5463"/>
                  </a:lnTo>
                  <a:cubicBezTo>
                    <a:pt x="11358" y="2408"/>
                    <a:pt x="8827" y="1"/>
                    <a:pt x="5741" y="1"/>
                  </a:cubicBezTo>
                  <a:close/>
                </a:path>
              </a:pathLst>
            </a:custGeom>
            <a:solidFill>
              <a:srgbClr val="FFA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7"/>
            <p:cNvSpPr/>
            <p:nvPr/>
          </p:nvSpPr>
          <p:spPr>
            <a:xfrm>
              <a:off x="6364688" y="1701125"/>
              <a:ext cx="224525" cy="84300"/>
            </a:xfrm>
            <a:custGeom>
              <a:rect b="b" l="l" r="r" t="t"/>
              <a:pathLst>
                <a:path extrusionOk="0" h="3372" w="8981">
                  <a:moveTo>
                    <a:pt x="4471" y="0"/>
                  </a:moveTo>
                  <a:cubicBezTo>
                    <a:pt x="2564" y="0"/>
                    <a:pt x="661" y="1111"/>
                    <a:pt x="0" y="3341"/>
                  </a:cubicBezTo>
                  <a:cubicBezTo>
                    <a:pt x="215" y="3185"/>
                    <a:pt x="480" y="3102"/>
                    <a:pt x="747" y="3102"/>
                  </a:cubicBezTo>
                  <a:cubicBezTo>
                    <a:pt x="901" y="3102"/>
                    <a:pt x="1057" y="3130"/>
                    <a:pt x="1204" y="3187"/>
                  </a:cubicBezTo>
                  <a:cubicBezTo>
                    <a:pt x="1852" y="1798"/>
                    <a:pt x="3163" y="1103"/>
                    <a:pt x="4475" y="1103"/>
                  </a:cubicBezTo>
                  <a:cubicBezTo>
                    <a:pt x="5787" y="1103"/>
                    <a:pt x="7098" y="1798"/>
                    <a:pt x="7746" y="3187"/>
                  </a:cubicBezTo>
                  <a:lnTo>
                    <a:pt x="7746" y="3156"/>
                  </a:lnTo>
                  <a:cubicBezTo>
                    <a:pt x="7877" y="3116"/>
                    <a:pt x="8013" y="3095"/>
                    <a:pt x="8151" y="3095"/>
                  </a:cubicBezTo>
                  <a:cubicBezTo>
                    <a:pt x="8438" y="3095"/>
                    <a:pt x="8731" y="3184"/>
                    <a:pt x="8981" y="3372"/>
                  </a:cubicBezTo>
                  <a:cubicBezTo>
                    <a:pt x="8315" y="1127"/>
                    <a:pt x="6391" y="0"/>
                    <a:pt x="4471"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7"/>
            <p:cNvSpPr/>
            <p:nvPr/>
          </p:nvSpPr>
          <p:spPr>
            <a:xfrm>
              <a:off x="6394763" y="1727925"/>
              <a:ext cx="163600" cy="72175"/>
            </a:xfrm>
            <a:custGeom>
              <a:rect b="b" l="l" r="r" t="t"/>
              <a:pathLst>
                <a:path extrusionOk="0" h="2887" w="6544">
                  <a:moveTo>
                    <a:pt x="3272" y="1"/>
                  </a:moveTo>
                  <a:cubicBezTo>
                    <a:pt x="1960" y="1"/>
                    <a:pt x="649" y="695"/>
                    <a:pt x="1" y="2084"/>
                  </a:cubicBezTo>
                  <a:cubicBezTo>
                    <a:pt x="371" y="2238"/>
                    <a:pt x="649" y="2516"/>
                    <a:pt x="772" y="2886"/>
                  </a:cubicBezTo>
                  <a:lnTo>
                    <a:pt x="865" y="2886"/>
                  </a:lnTo>
                  <a:cubicBezTo>
                    <a:pt x="1220" y="1683"/>
                    <a:pt x="2246" y="1081"/>
                    <a:pt x="3272" y="1081"/>
                  </a:cubicBezTo>
                  <a:cubicBezTo>
                    <a:pt x="4298" y="1081"/>
                    <a:pt x="5324" y="1683"/>
                    <a:pt x="5679" y="2886"/>
                  </a:cubicBezTo>
                  <a:lnTo>
                    <a:pt x="5741" y="2886"/>
                  </a:lnTo>
                  <a:cubicBezTo>
                    <a:pt x="5865" y="2516"/>
                    <a:pt x="6142" y="2207"/>
                    <a:pt x="6543" y="2084"/>
                  </a:cubicBezTo>
                  <a:cubicBezTo>
                    <a:pt x="5895" y="695"/>
                    <a:pt x="4584" y="1"/>
                    <a:pt x="3272" y="1"/>
                  </a:cubicBezTo>
                  <a:close/>
                </a:path>
              </a:pathLst>
            </a:custGeom>
            <a:solidFill>
              <a:srgbClr val="62C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7"/>
            <p:cNvSpPr/>
            <p:nvPr/>
          </p:nvSpPr>
          <p:spPr>
            <a:xfrm>
              <a:off x="6299088" y="1778550"/>
              <a:ext cx="152800" cy="100075"/>
            </a:xfrm>
            <a:custGeom>
              <a:rect b="b" l="l" r="r" t="t"/>
              <a:pathLst>
                <a:path extrusionOk="0" h="4003" w="6112">
                  <a:moveTo>
                    <a:pt x="3412" y="1"/>
                  </a:moveTo>
                  <a:cubicBezTo>
                    <a:pt x="2910" y="1"/>
                    <a:pt x="2407" y="279"/>
                    <a:pt x="2192" y="830"/>
                  </a:cubicBezTo>
                  <a:cubicBezTo>
                    <a:pt x="2113" y="787"/>
                    <a:pt x="2030" y="768"/>
                    <a:pt x="1948" y="768"/>
                  </a:cubicBezTo>
                  <a:cubicBezTo>
                    <a:pt x="1676" y="768"/>
                    <a:pt x="1421" y="985"/>
                    <a:pt x="1421" y="1293"/>
                  </a:cubicBezTo>
                  <a:cubicBezTo>
                    <a:pt x="1" y="1417"/>
                    <a:pt x="93" y="3515"/>
                    <a:pt x="1513" y="3515"/>
                  </a:cubicBezTo>
                  <a:cubicBezTo>
                    <a:pt x="1670" y="3731"/>
                    <a:pt x="1915" y="3848"/>
                    <a:pt x="2160" y="3848"/>
                  </a:cubicBezTo>
                  <a:cubicBezTo>
                    <a:pt x="2300" y="3848"/>
                    <a:pt x="2439" y="3810"/>
                    <a:pt x="2562" y="3731"/>
                  </a:cubicBezTo>
                  <a:cubicBezTo>
                    <a:pt x="2624" y="3778"/>
                    <a:pt x="2694" y="3801"/>
                    <a:pt x="2759" y="3801"/>
                  </a:cubicBezTo>
                  <a:cubicBezTo>
                    <a:pt x="2825" y="3801"/>
                    <a:pt x="2886" y="3778"/>
                    <a:pt x="2933" y="3731"/>
                  </a:cubicBezTo>
                  <a:cubicBezTo>
                    <a:pt x="3141" y="3914"/>
                    <a:pt x="3399" y="4003"/>
                    <a:pt x="3656" y="4003"/>
                  </a:cubicBezTo>
                  <a:cubicBezTo>
                    <a:pt x="4007" y="4003"/>
                    <a:pt x="4354" y="3836"/>
                    <a:pt x="4568" y="3515"/>
                  </a:cubicBezTo>
                  <a:cubicBezTo>
                    <a:pt x="5710" y="3484"/>
                    <a:pt x="6112" y="1972"/>
                    <a:pt x="5124" y="1417"/>
                  </a:cubicBezTo>
                  <a:lnTo>
                    <a:pt x="5124" y="1417"/>
                  </a:lnTo>
                  <a:lnTo>
                    <a:pt x="5093" y="1448"/>
                  </a:lnTo>
                  <a:cubicBezTo>
                    <a:pt x="5181" y="1153"/>
                    <a:pt x="4961" y="859"/>
                    <a:pt x="4673" y="859"/>
                  </a:cubicBezTo>
                  <a:cubicBezTo>
                    <a:pt x="4659" y="859"/>
                    <a:pt x="4645" y="860"/>
                    <a:pt x="4630" y="861"/>
                  </a:cubicBezTo>
                  <a:cubicBezTo>
                    <a:pt x="4428" y="286"/>
                    <a:pt x="3921" y="1"/>
                    <a:pt x="34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7"/>
            <p:cNvSpPr/>
            <p:nvPr/>
          </p:nvSpPr>
          <p:spPr>
            <a:xfrm>
              <a:off x="6500463" y="1778275"/>
              <a:ext cx="153575" cy="100350"/>
            </a:xfrm>
            <a:custGeom>
              <a:rect b="b" l="l" r="r" t="t"/>
              <a:pathLst>
                <a:path extrusionOk="0" h="4014" w="6143">
                  <a:moveTo>
                    <a:pt x="2726" y="0"/>
                  </a:moveTo>
                  <a:cubicBezTo>
                    <a:pt x="2213" y="0"/>
                    <a:pt x="1701" y="294"/>
                    <a:pt x="1513" y="872"/>
                  </a:cubicBezTo>
                  <a:cubicBezTo>
                    <a:pt x="1496" y="871"/>
                    <a:pt x="1479" y="870"/>
                    <a:pt x="1462" y="870"/>
                  </a:cubicBezTo>
                  <a:cubicBezTo>
                    <a:pt x="1149" y="870"/>
                    <a:pt x="931" y="1136"/>
                    <a:pt x="1019" y="1459"/>
                  </a:cubicBezTo>
                  <a:lnTo>
                    <a:pt x="988" y="1428"/>
                  </a:lnTo>
                  <a:lnTo>
                    <a:pt x="988" y="1428"/>
                  </a:lnTo>
                  <a:cubicBezTo>
                    <a:pt x="1" y="1983"/>
                    <a:pt x="402" y="3526"/>
                    <a:pt x="1544" y="3526"/>
                  </a:cubicBezTo>
                  <a:cubicBezTo>
                    <a:pt x="1758" y="3847"/>
                    <a:pt x="2106" y="4014"/>
                    <a:pt x="2457" y="4014"/>
                  </a:cubicBezTo>
                  <a:cubicBezTo>
                    <a:pt x="2713" y="4014"/>
                    <a:pt x="2971" y="3925"/>
                    <a:pt x="3180" y="3742"/>
                  </a:cubicBezTo>
                  <a:cubicBezTo>
                    <a:pt x="3226" y="3789"/>
                    <a:pt x="3288" y="3812"/>
                    <a:pt x="3353" y="3812"/>
                  </a:cubicBezTo>
                  <a:cubicBezTo>
                    <a:pt x="3419" y="3812"/>
                    <a:pt x="3488" y="3789"/>
                    <a:pt x="3550" y="3742"/>
                  </a:cubicBezTo>
                  <a:cubicBezTo>
                    <a:pt x="3673" y="3821"/>
                    <a:pt x="3817" y="3859"/>
                    <a:pt x="3960" y="3859"/>
                  </a:cubicBezTo>
                  <a:cubicBezTo>
                    <a:pt x="4211" y="3859"/>
                    <a:pt x="4462" y="3742"/>
                    <a:pt x="4599" y="3526"/>
                  </a:cubicBezTo>
                  <a:cubicBezTo>
                    <a:pt x="6050" y="3526"/>
                    <a:pt x="6142" y="1428"/>
                    <a:pt x="4692" y="1304"/>
                  </a:cubicBezTo>
                  <a:cubicBezTo>
                    <a:pt x="4716" y="996"/>
                    <a:pt x="4466" y="779"/>
                    <a:pt x="4181" y="779"/>
                  </a:cubicBezTo>
                  <a:cubicBezTo>
                    <a:pt x="4095" y="779"/>
                    <a:pt x="4006" y="798"/>
                    <a:pt x="3920" y="841"/>
                  </a:cubicBezTo>
                  <a:cubicBezTo>
                    <a:pt x="3722" y="278"/>
                    <a:pt x="3224" y="0"/>
                    <a:pt x="27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7"/>
            <p:cNvSpPr/>
            <p:nvPr/>
          </p:nvSpPr>
          <p:spPr>
            <a:xfrm>
              <a:off x="6332263" y="1674125"/>
              <a:ext cx="151250" cy="136775"/>
            </a:xfrm>
            <a:custGeom>
              <a:rect b="b" l="l" r="r" t="t"/>
              <a:pathLst>
                <a:path extrusionOk="0" h="5471" w="6050">
                  <a:moveTo>
                    <a:pt x="5764" y="1"/>
                  </a:moveTo>
                  <a:cubicBezTo>
                    <a:pt x="2712" y="1"/>
                    <a:pt x="181" y="2387"/>
                    <a:pt x="1" y="5470"/>
                  </a:cubicBezTo>
                  <a:lnTo>
                    <a:pt x="63" y="5470"/>
                  </a:lnTo>
                  <a:cubicBezTo>
                    <a:pt x="63" y="5192"/>
                    <a:pt x="310" y="4946"/>
                    <a:pt x="618" y="4946"/>
                  </a:cubicBezTo>
                  <a:cubicBezTo>
                    <a:pt x="989" y="2199"/>
                    <a:pt x="3272" y="131"/>
                    <a:pt x="6050" y="8"/>
                  </a:cubicBezTo>
                  <a:cubicBezTo>
                    <a:pt x="5954" y="3"/>
                    <a:pt x="5859" y="1"/>
                    <a:pt x="5764" y="1"/>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7"/>
            <p:cNvSpPr/>
            <p:nvPr/>
          </p:nvSpPr>
          <p:spPr>
            <a:xfrm>
              <a:off x="6483488" y="1701125"/>
              <a:ext cx="137375" cy="109775"/>
            </a:xfrm>
            <a:custGeom>
              <a:rect b="b" l="l" r="r" t="t"/>
              <a:pathLst>
                <a:path extrusionOk="0" h="4391" w="5495">
                  <a:moveTo>
                    <a:pt x="271" y="0"/>
                  </a:moveTo>
                  <a:cubicBezTo>
                    <a:pt x="181" y="0"/>
                    <a:pt x="91" y="3"/>
                    <a:pt x="1" y="8"/>
                  </a:cubicBezTo>
                  <a:cubicBezTo>
                    <a:pt x="2007" y="131"/>
                    <a:pt x="3704" y="1458"/>
                    <a:pt x="4260" y="3372"/>
                  </a:cubicBezTo>
                  <a:cubicBezTo>
                    <a:pt x="4414" y="3526"/>
                    <a:pt x="4568" y="3711"/>
                    <a:pt x="4630" y="3927"/>
                  </a:cubicBezTo>
                  <a:cubicBezTo>
                    <a:pt x="4709" y="3884"/>
                    <a:pt x="4792" y="3865"/>
                    <a:pt x="4874" y="3865"/>
                  </a:cubicBezTo>
                  <a:cubicBezTo>
                    <a:pt x="5147" y="3865"/>
                    <a:pt x="5402" y="4082"/>
                    <a:pt x="5402" y="4390"/>
                  </a:cubicBezTo>
                  <a:lnTo>
                    <a:pt x="5494" y="4390"/>
                  </a:lnTo>
                  <a:cubicBezTo>
                    <a:pt x="5494" y="4205"/>
                    <a:pt x="5463" y="4020"/>
                    <a:pt x="5433" y="3866"/>
                  </a:cubicBezTo>
                  <a:cubicBezTo>
                    <a:pt x="5340" y="3866"/>
                    <a:pt x="5247" y="3866"/>
                    <a:pt x="5155" y="3927"/>
                  </a:cubicBezTo>
                  <a:cubicBezTo>
                    <a:pt x="5062" y="3711"/>
                    <a:pt x="4939" y="3526"/>
                    <a:pt x="4784" y="3372"/>
                  </a:cubicBezTo>
                  <a:cubicBezTo>
                    <a:pt x="4193" y="1360"/>
                    <a:pt x="2353" y="0"/>
                    <a:pt x="271" y="0"/>
                  </a:cubicBezTo>
                  <a:close/>
                </a:path>
              </a:pathLst>
            </a:custGeom>
            <a:solidFill>
              <a:srgbClr val="FF89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7"/>
            <p:cNvSpPr/>
            <p:nvPr/>
          </p:nvSpPr>
          <p:spPr>
            <a:xfrm>
              <a:off x="6363913" y="1701125"/>
              <a:ext cx="119600" cy="83525"/>
            </a:xfrm>
            <a:custGeom>
              <a:rect b="b" l="l" r="r" t="t"/>
              <a:pathLst>
                <a:path extrusionOk="0" h="3341" w="4784">
                  <a:moveTo>
                    <a:pt x="4514" y="0"/>
                  </a:moveTo>
                  <a:cubicBezTo>
                    <a:pt x="2434" y="0"/>
                    <a:pt x="622" y="1359"/>
                    <a:pt x="0" y="3341"/>
                  </a:cubicBezTo>
                  <a:cubicBezTo>
                    <a:pt x="185" y="3217"/>
                    <a:pt x="401" y="3125"/>
                    <a:pt x="648" y="3094"/>
                  </a:cubicBezTo>
                  <a:cubicBezTo>
                    <a:pt x="1266" y="1335"/>
                    <a:pt x="2901" y="131"/>
                    <a:pt x="4784" y="8"/>
                  </a:cubicBezTo>
                  <a:cubicBezTo>
                    <a:pt x="4693" y="3"/>
                    <a:pt x="4603" y="0"/>
                    <a:pt x="4514"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7"/>
            <p:cNvSpPr/>
            <p:nvPr/>
          </p:nvSpPr>
          <p:spPr>
            <a:xfrm>
              <a:off x="6390138" y="1778475"/>
              <a:ext cx="5425" cy="2325"/>
            </a:xfrm>
            <a:custGeom>
              <a:rect b="b" l="l" r="r" t="t"/>
              <a:pathLst>
                <a:path extrusionOk="0" h="93" w="217">
                  <a:moveTo>
                    <a:pt x="217" y="0"/>
                  </a:moveTo>
                  <a:cubicBezTo>
                    <a:pt x="155" y="0"/>
                    <a:pt x="93" y="31"/>
                    <a:pt x="1" y="31"/>
                  </a:cubicBezTo>
                  <a:cubicBezTo>
                    <a:pt x="62" y="31"/>
                    <a:pt x="124" y="62"/>
                    <a:pt x="186" y="93"/>
                  </a:cubicBezTo>
                  <a:cubicBezTo>
                    <a:pt x="186" y="62"/>
                    <a:pt x="217" y="31"/>
                    <a:pt x="217"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7"/>
            <p:cNvSpPr/>
            <p:nvPr/>
          </p:nvSpPr>
          <p:spPr>
            <a:xfrm>
              <a:off x="6483488" y="1728125"/>
              <a:ext cx="87225" cy="51900"/>
            </a:xfrm>
            <a:custGeom>
              <a:rect b="b" l="l" r="r" t="t"/>
              <a:pathLst>
                <a:path extrusionOk="0" h="2076" w="3489">
                  <a:moveTo>
                    <a:pt x="236" y="1"/>
                  </a:moveTo>
                  <a:cubicBezTo>
                    <a:pt x="158" y="1"/>
                    <a:pt x="79" y="3"/>
                    <a:pt x="1" y="8"/>
                  </a:cubicBezTo>
                  <a:cubicBezTo>
                    <a:pt x="1297" y="131"/>
                    <a:pt x="2439" y="903"/>
                    <a:pt x="2994" y="2076"/>
                  </a:cubicBezTo>
                  <a:cubicBezTo>
                    <a:pt x="3149" y="2045"/>
                    <a:pt x="3303" y="2014"/>
                    <a:pt x="3488" y="2014"/>
                  </a:cubicBezTo>
                  <a:cubicBezTo>
                    <a:pt x="2875" y="759"/>
                    <a:pt x="1599" y="1"/>
                    <a:pt x="236"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7"/>
            <p:cNvSpPr/>
            <p:nvPr/>
          </p:nvSpPr>
          <p:spPr>
            <a:xfrm>
              <a:off x="6575313" y="1778650"/>
              <a:ext cx="13900" cy="6775"/>
            </a:xfrm>
            <a:custGeom>
              <a:rect b="b" l="l" r="r" t="t"/>
              <a:pathLst>
                <a:path extrusionOk="0" h="271" w="556">
                  <a:moveTo>
                    <a:pt x="232" y="1"/>
                  </a:moveTo>
                  <a:cubicBezTo>
                    <a:pt x="155" y="1"/>
                    <a:pt x="78" y="8"/>
                    <a:pt x="0" y="24"/>
                  </a:cubicBezTo>
                  <a:cubicBezTo>
                    <a:pt x="186" y="55"/>
                    <a:pt x="371" y="147"/>
                    <a:pt x="556" y="271"/>
                  </a:cubicBezTo>
                  <a:cubicBezTo>
                    <a:pt x="525" y="178"/>
                    <a:pt x="494" y="86"/>
                    <a:pt x="463" y="24"/>
                  </a:cubicBezTo>
                  <a:cubicBezTo>
                    <a:pt x="386" y="8"/>
                    <a:pt x="309" y="1"/>
                    <a:pt x="232" y="1"/>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7"/>
            <p:cNvSpPr/>
            <p:nvPr/>
          </p:nvSpPr>
          <p:spPr>
            <a:xfrm>
              <a:off x="6395538" y="1728150"/>
              <a:ext cx="87975" cy="71950"/>
            </a:xfrm>
            <a:custGeom>
              <a:rect b="b" l="l" r="r" t="t"/>
              <a:pathLst>
                <a:path extrusionOk="0" h="2878" w="3519">
                  <a:moveTo>
                    <a:pt x="3291" y="0"/>
                  </a:moveTo>
                  <a:cubicBezTo>
                    <a:pt x="1868" y="0"/>
                    <a:pt x="587" y="816"/>
                    <a:pt x="1" y="2106"/>
                  </a:cubicBezTo>
                  <a:cubicBezTo>
                    <a:pt x="340" y="2229"/>
                    <a:pt x="618" y="2507"/>
                    <a:pt x="772" y="2877"/>
                  </a:cubicBezTo>
                  <a:lnTo>
                    <a:pt x="834" y="2877"/>
                  </a:lnTo>
                  <a:cubicBezTo>
                    <a:pt x="896" y="2723"/>
                    <a:pt x="957" y="2569"/>
                    <a:pt x="1019" y="2445"/>
                  </a:cubicBezTo>
                  <a:cubicBezTo>
                    <a:pt x="896" y="2291"/>
                    <a:pt x="710" y="2167"/>
                    <a:pt x="525" y="2106"/>
                  </a:cubicBezTo>
                  <a:cubicBezTo>
                    <a:pt x="1050" y="902"/>
                    <a:pt x="2223" y="130"/>
                    <a:pt x="3519" y="7"/>
                  </a:cubicBezTo>
                  <a:cubicBezTo>
                    <a:pt x="3442" y="2"/>
                    <a:pt x="3366" y="0"/>
                    <a:pt x="3291" y="0"/>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7"/>
            <p:cNvSpPr/>
            <p:nvPr/>
          </p:nvSpPr>
          <p:spPr>
            <a:xfrm>
              <a:off x="6483488" y="1755050"/>
              <a:ext cx="61750" cy="45050"/>
            </a:xfrm>
            <a:custGeom>
              <a:rect b="b" l="l" r="r" t="t"/>
              <a:pathLst>
                <a:path extrusionOk="0" h="1802" w="2470">
                  <a:moveTo>
                    <a:pt x="232" y="1"/>
                  </a:moveTo>
                  <a:cubicBezTo>
                    <a:pt x="156" y="1"/>
                    <a:pt x="78" y="4"/>
                    <a:pt x="1" y="11"/>
                  </a:cubicBezTo>
                  <a:lnTo>
                    <a:pt x="1" y="42"/>
                  </a:lnTo>
                  <a:cubicBezTo>
                    <a:pt x="988" y="135"/>
                    <a:pt x="1853" y="844"/>
                    <a:pt x="2130" y="1801"/>
                  </a:cubicBezTo>
                  <a:lnTo>
                    <a:pt x="2192" y="1801"/>
                  </a:lnTo>
                  <a:cubicBezTo>
                    <a:pt x="2254" y="1616"/>
                    <a:pt x="2346" y="1462"/>
                    <a:pt x="2470" y="1338"/>
                  </a:cubicBezTo>
                  <a:cubicBezTo>
                    <a:pt x="2014" y="511"/>
                    <a:pt x="1162" y="1"/>
                    <a:pt x="232" y="1"/>
                  </a:cubicBezTo>
                  <a:close/>
                </a:path>
              </a:pathLst>
            </a:custGeom>
            <a:solidFill>
              <a:srgbClr val="2EB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7"/>
            <p:cNvSpPr/>
            <p:nvPr/>
          </p:nvSpPr>
          <p:spPr>
            <a:xfrm>
              <a:off x="6298338" y="1778600"/>
              <a:ext cx="91825" cy="95975"/>
            </a:xfrm>
            <a:custGeom>
              <a:rect b="b" l="l" r="r" t="t"/>
              <a:pathLst>
                <a:path extrusionOk="0" h="3839" w="3673">
                  <a:moveTo>
                    <a:pt x="3417" y="1"/>
                  </a:moveTo>
                  <a:cubicBezTo>
                    <a:pt x="2885" y="1"/>
                    <a:pt x="2377" y="323"/>
                    <a:pt x="2191" y="828"/>
                  </a:cubicBezTo>
                  <a:cubicBezTo>
                    <a:pt x="2113" y="785"/>
                    <a:pt x="2029" y="766"/>
                    <a:pt x="1947" y="766"/>
                  </a:cubicBezTo>
                  <a:cubicBezTo>
                    <a:pt x="1675" y="766"/>
                    <a:pt x="1420" y="983"/>
                    <a:pt x="1420" y="1291"/>
                  </a:cubicBezTo>
                  <a:cubicBezTo>
                    <a:pt x="0" y="1415"/>
                    <a:pt x="93" y="3513"/>
                    <a:pt x="1512" y="3513"/>
                  </a:cubicBezTo>
                  <a:cubicBezTo>
                    <a:pt x="1671" y="3718"/>
                    <a:pt x="1915" y="3839"/>
                    <a:pt x="2167" y="3839"/>
                  </a:cubicBezTo>
                  <a:cubicBezTo>
                    <a:pt x="2257" y="3839"/>
                    <a:pt x="2349" y="3823"/>
                    <a:pt x="2438" y="3791"/>
                  </a:cubicBezTo>
                  <a:cubicBezTo>
                    <a:pt x="2284" y="3729"/>
                    <a:pt x="2129" y="3637"/>
                    <a:pt x="2037" y="3513"/>
                  </a:cubicBezTo>
                  <a:lnTo>
                    <a:pt x="2068" y="3513"/>
                  </a:lnTo>
                  <a:cubicBezTo>
                    <a:pt x="648" y="3513"/>
                    <a:pt x="556" y="1415"/>
                    <a:pt x="1975" y="1291"/>
                  </a:cubicBezTo>
                  <a:cubicBezTo>
                    <a:pt x="1975" y="983"/>
                    <a:pt x="2230" y="766"/>
                    <a:pt x="2503" y="766"/>
                  </a:cubicBezTo>
                  <a:cubicBezTo>
                    <a:pt x="2585" y="766"/>
                    <a:pt x="2668" y="785"/>
                    <a:pt x="2747" y="828"/>
                  </a:cubicBezTo>
                  <a:cubicBezTo>
                    <a:pt x="2901" y="427"/>
                    <a:pt x="3241" y="118"/>
                    <a:pt x="3673" y="26"/>
                  </a:cubicBezTo>
                  <a:cubicBezTo>
                    <a:pt x="3588" y="9"/>
                    <a:pt x="3502" y="1"/>
                    <a:pt x="3417"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7"/>
            <p:cNvSpPr/>
            <p:nvPr/>
          </p:nvSpPr>
          <p:spPr>
            <a:xfrm>
              <a:off x="6373163" y="1871825"/>
              <a:ext cx="23950" cy="7225"/>
            </a:xfrm>
            <a:custGeom>
              <a:rect b="b" l="l" r="r" t="t"/>
              <a:pathLst>
                <a:path extrusionOk="0" h="289" w="958">
                  <a:moveTo>
                    <a:pt x="124" y="0"/>
                  </a:moveTo>
                  <a:lnTo>
                    <a:pt x="1" y="62"/>
                  </a:lnTo>
                  <a:cubicBezTo>
                    <a:pt x="195" y="213"/>
                    <a:pt x="420" y="289"/>
                    <a:pt x="653" y="289"/>
                  </a:cubicBezTo>
                  <a:cubicBezTo>
                    <a:pt x="754" y="289"/>
                    <a:pt x="856" y="275"/>
                    <a:pt x="957" y="247"/>
                  </a:cubicBezTo>
                  <a:cubicBezTo>
                    <a:pt x="772" y="216"/>
                    <a:pt x="618" y="124"/>
                    <a:pt x="494" y="0"/>
                  </a:cubicBezTo>
                  <a:cubicBezTo>
                    <a:pt x="448" y="47"/>
                    <a:pt x="386" y="70"/>
                    <a:pt x="321" y="70"/>
                  </a:cubicBezTo>
                  <a:cubicBezTo>
                    <a:pt x="255" y="70"/>
                    <a:pt x="186" y="47"/>
                    <a:pt x="124"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7"/>
            <p:cNvSpPr/>
            <p:nvPr/>
          </p:nvSpPr>
          <p:spPr>
            <a:xfrm>
              <a:off x="6500463" y="1778600"/>
              <a:ext cx="74875" cy="100350"/>
            </a:xfrm>
            <a:custGeom>
              <a:rect b="b" l="l" r="r" t="t"/>
              <a:pathLst>
                <a:path extrusionOk="0" h="4014" w="2995">
                  <a:moveTo>
                    <a:pt x="2731" y="1"/>
                  </a:moveTo>
                  <a:cubicBezTo>
                    <a:pt x="2185" y="1"/>
                    <a:pt x="1699" y="327"/>
                    <a:pt x="1513" y="859"/>
                  </a:cubicBezTo>
                  <a:cubicBezTo>
                    <a:pt x="1496" y="858"/>
                    <a:pt x="1479" y="857"/>
                    <a:pt x="1462" y="857"/>
                  </a:cubicBezTo>
                  <a:cubicBezTo>
                    <a:pt x="1149" y="857"/>
                    <a:pt x="931" y="1123"/>
                    <a:pt x="1019" y="1446"/>
                  </a:cubicBezTo>
                  <a:cubicBezTo>
                    <a:pt x="1" y="2001"/>
                    <a:pt x="402" y="3513"/>
                    <a:pt x="1544" y="3513"/>
                  </a:cubicBezTo>
                  <a:cubicBezTo>
                    <a:pt x="1740" y="3832"/>
                    <a:pt x="2091" y="4014"/>
                    <a:pt x="2459" y="4014"/>
                  </a:cubicBezTo>
                  <a:cubicBezTo>
                    <a:pt x="2555" y="4014"/>
                    <a:pt x="2652" y="4002"/>
                    <a:pt x="2748" y="3976"/>
                  </a:cubicBezTo>
                  <a:cubicBezTo>
                    <a:pt x="2470" y="3914"/>
                    <a:pt x="2254" y="3729"/>
                    <a:pt x="2099" y="3513"/>
                  </a:cubicBezTo>
                  <a:cubicBezTo>
                    <a:pt x="927" y="3513"/>
                    <a:pt x="556" y="2001"/>
                    <a:pt x="1544" y="1446"/>
                  </a:cubicBezTo>
                  <a:cubicBezTo>
                    <a:pt x="1456" y="1123"/>
                    <a:pt x="1702" y="857"/>
                    <a:pt x="1991" y="857"/>
                  </a:cubicBezTo>
                  <a:cubicBezTo>
                    <a:pt x="2006" y="857"/>
                    <a:pt x="2022" y="858"/>
                    <a:pt x="2038" y="859"/>
                  </a:cubicBezTo>
                  <a:cubicBezTo>
                    <a:pt x="2192" y="427"/>
                    <a:pt x="2562" y="118"/>
                    <a:pt x="2994" y="26"/>
                  </a:cubicBezTo>
                  <a:cubicBezTo>
                    <a:pt x="2906" y="9"/>
                    <a:pt x="2817" y="1"/>
                    <a:pt x="2731"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7"/>
            <p:cNvSpPr/>
            <p:nvPr/>
          </p:nvSpPr>
          <p:spPr>
            <a:xfrm>
              <a:off x="6592288" y="1871050"/>
              <a:ext cx="14675" cy="3300"/>
            </a:xfrm>
            <a:custGeom>
              <a:rect b="b" l="l" r="r" t="t"/>
              <a:pathLst>
                <a:path extrusionOk="0" h="132" w="587">
                  <a:moveTo>
                    <a:pt x="432" y="0"/>
                  </a:moveTo>
                  <a:lnTo>
                    <a:pt x="432" y="31"/>
                  </a:lnTo>
                  <a:cubicBezTo>
                    <a:pt x="371" y="78"/>
                    <a:pt x="301" y="101"/>
                    <a:pt x="236" y="101"/>
                  </a:cubicBezTo>
                  <a:cubicBezTo>
                    <a:pt x="170" y="101"/>
                    <a:pt x="108" y="78"/>
                    <a:pt x="62" y="31"/>
                  </a:cubicBezTo>
                  <a:lnTo>
                    <a:pt x="0" y="62"/>
                  </a:lnTo>
                  <a:cubicBezTo>
                    <a:pt x="93" y="108"/>
                    <a:pt x="193" y="132"/>
                    <a:pt x="294" y="132"/>
                  </a:cubicBezTo>
                  <a:cubicBezTo>
                    <a:pt x="394" y="132"/>
                    <a:pt x="494" y="108"/>
                    <a:pt x="587" y="62"/>
                  </a:cubicBezTo>
                  <a:cubicBezTo>
                    <a:pt x="525" y="62"/>
                    <a:pt x="463" y="31"/>
                    <a:pt x="432"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7"/>
            <p:cNvSpPr/>
            <p:nvPr/>
          </p:nvSpPr>
          <p:spPr>
            <a:xfrm>
              <a:off x="6291388" y="1773425"/>
              <a:ext cx="165900" cy="109975"/>
            </a:xfrm>
            <a:custGeom>
              <a:rect b="b" l="l" r="r" t="t"/>
              <a:pathLst>
                <a:path extrusionOk="0" h="4399" w="6636">
                  <a:moveTo>
                    <a:pt x="3683" y="426"/>
                  </a:moveTo>
                  <a:cubicBezTo>
                    <a:pt x="4114" y="426"/>
                    <a:pt x="4550" y="673"/>
                    <a:pt x="4722" y="1159"/>
                  </a:cubicBezTo>
                  <a:lnTo>
                    <a:pt x="4784" y="1313"/>
                  </a:lnTo>
                  <a:cubicBezTo>
                    <a:pt x="4969" y="1313"/>
                    <a:pt x="4969" y="1282"/>
                    <a:pt x="4969" y="1282"/>
                  </a:cubicBezTo>
                  <a:cubicBezTo>
                    <a:pt x="5154" y="1282"/>
                    <a:pt x="5247" y="1437"/>
                    <a:pt x="5216" y="1591"/>
                  </a:cubicBezTo>
                  <a:lnTo>
                    <a:pt x="5185" y="1745"/>
                  </a:lnTo>
                  <a:lnTo>
                    <a:pt x="5309" y="1838"/>
                  </a:lnTo>
                  <a:cubicBezTo>
                    <a:pt x="6049" y="2301"/>
                    <a:pt x="5741" y="3473"/>
                    <a:pt x="4876" y="3504"/>
                  </a:cubicBezTo>
                  <a:lnTo>
                    <a:pt x="4846" y="3535"/>
                  </a:lnTo>
                  <a:lnTo>
                    <a:pt x="4753" y="3535"/>
                  </a:lnTo>
                  <a:lnTo>
                    <a:pt x="4691" y="3628"/>
                  </a:lnTo>
                  <a:cubicBezTo>
                    <a:pt x="4513" y="3877"/>
                    <a:pt x="4233" y="4013"/>
                    <a:pt x="3951" y="4013"/>
                  </a:cubicBezTo>
                  <a:cubicBezTo>
                    <a:pt x="3743" y="4013"/>
                    <a:pt x="3534" y="3939"/>
                    <a:pt x="3364" y="3782"/>
                  </a:cubicBezTo>
                  <a:lnTo>
                    <a:pt x="3210" y="3659"/>
                  </a:lnTo>
                  <a:lnTo>
                    <a:pt x="3086" y="3782"/>
                  </a:lnTo>
                  <a:cubicBezTo>
                    <a:pt x="3071" y="3797"/>
                    <a:pt x="3056" y="3805"/>
                    <a:pt x="3040" y="3805"/>
                  </a:cubicBezTo>
                  <a:cubicBezTo>
                    <a:pt x="3025" y="3805"/>
                    <a:pt x="3009" y="3797"/>
                    <a:pt x="2994" y="3782"/>
                  </a:cubicBezTo>
                  <a:lnTo>
                    <a:pt x="2870" y="3659"/>
                  </a:lnTo>
                  <a:lnTo>
                    <a:pt x="2747" y="3751"/>
                  </a:lnTo>
                  <a:cubicBezTo>
                    <a:pt x="2654" y="3809"/>
                    <a:pt x="2547" y="3837"/>
                    <a:pt x="2441" y="3837"/>
                  </a:cubicBezTo>
                  <a:cubicBezTo>
                    <a:pt x="2266" y="3837"/>
                    <a:pt x="2091" y="3762"/>
                    <a:pt x="1975" y="3628"/>
                  </a:cubicBezTo>
                  <a:lnTo>
                    <a:pt x="1914" y="3535"/>
                  </a:lnTo>
                  <a:lnTo>
                    <a:pt x="1790" y="3535"/>
                  </a:lnTo>
                  <a:cubicBezTo>
                    <a:pt x="648" y="3504"/>
                    <a:pt x="587" y="1807"/>
                    <a:pt x="1729" y="1714"/>
                  </a:cubicBezTo>
                  <a:lnTo>
                    <a:pt x="1914" y="1714"/>
                  </a:lnTo>
                  <a:lnTo>
                    <a:pt x="1914" y="1529"/>
                  </a:lnTo>
                  <a:cubicBezTo>
                    <a:pt x="1914" y="1344"/>
                    <a:pt x="2037" y="1220"/>
                    <a:pt x="2222" y="1190"/>
                  </a:cubicBezTo>
                  <a:cubicBezTo>
                    <a:pt x="2315" y="1190"/>
                    <a:pt x="2377" y="1251"/>
                    <a:pt x="2593" y="1375"/>
                  </a:cubicBezTo>
                  <a:lnTo>
                    <a:pt x="2685" y="1128"/>
                  </a:lnTo>
                  <a:cubicBezTo>
                    <a:pt x="2852" y="657"/>
                    <a:pt x="3266" y="426"/>
                    <a:pt x="3683" y="426"/>
                  </a:cubicBezTo>
                  <a:close/>
                  <a:moveTo>
                    <a:pt x="3698" y="1"/>
                  </a:moveTo>
                  <a:cubicBezTo>
                    <a:pt x="3180" y="1"/>
                    <a:pt x="2662" y="263"/>
                    <a:pt x="2377" y="788"/>
                  </a:cubicBezTo>
                  <a:cubicBezTo>
                    <a:pt x="2324" y="775"/>
                    <a:pt x="2270" y="769"/>
                    <a:pt x="2217" y="769"/>
                  </a:cubicBezTo>
                  <a:cubicBezTo>
                    <a:pt x="1898" y="769"/>
                    <a:pt x="1592" y="996"/>
                    <a:pt x="1513" y="1313"/>
                  </a:cubicBezTo>
                  <a:cubicBezTo>
                    <a:pt x="0" y="1622"/>
                    <a:pt x="155" y="3844"/>
                    <a:pt x="1698" y="3936"/>
                  </a:cubicBezTo>
                  <a:cubicBezTo>
                    <a:pt x="1899" y="4138"/>
                    <a:pt x="2167" y="4247"/>
                    <a:pt x="2440" y="4247"/>
                  </a:cubicBezTo>
                  <a:cubicBezTo>
                    <a:pt x="2585" y="4247"/>
                    <a:pt x="2731" y="4217"/>
                    <a:pt x="2870" y="4152"/>
                  </a:cubicBezTo>
                  <a:cubicBezTo>
                    <a:pt x="2917" y="4183"/>
                    <a:pt x="2971" y="4199"/>
                    <a:pt x="3029" y="4199"/>
                  </a:cubicBezTo>
                  <a:cubicBezTo>
                    <a:pt x="3086" y="4199"/>
                    <a:pt x="3148" y="4183"/>
                    <a:pt x="3210" y="4152"/>
                  </a:cubicBezTo>
                  <a:cubicBezTo>
                    <a:pt x="3439" y="4317"/>
                    <a:pt x="3704" y="4399"/>
                    <a:pt x="3967" y="4399"/>
                  </a:cubicBezTo>
                  <a:cubicBezTo>
                    <a:pt x="4343" y="4399"/>
                    <a:pt x="4715" y="4232"/>
                    <a:pt x="4969" y="3905"/>
                  </a:cubicBezTo>
                  <a:cubicBezTo>
                    <a:pt x="6204" y="3813"/>
                    <a:pt x="6636" y="2239"/>
                    <a:pt x="5617" y="1529"/>
                  </a:cubicBezTo>
                  <a:cubicBezTo>
                    <a:pt x="5648" y="1190"/>
                    <a:pt x="5401" y="912"/>
                    <a:pt x="5062" y="881"/>
                  </a:cubicBezTo>
                  <a:cubicBezTo>
                    <a:pt x="4792" y="294"/>
                    <a:pt x="4245" y="1"/>
                    <a:pt x="36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7"/>
            <p:cNvSpPr/>
            <p:nvPr/>
          </p:nvSpPr>
          <p:spPr>
            <a:xfrm>
              <a:off x="6495838" y="1773425"/>
              <a:ext cx="165150" cy="110525"/>
            </a:xfrm>
            <a:custGeom>
              <a:rect b="b" l="l" r="r" t="t"/>
              <a:pathLst>
                <a:path extrusionOk="0" h="4421" w="6606">
                  <a:moveTo>
                    <a:pt x="2889" y="414"/>
                  </a:moveTo>
                  <a:cubicBezTo>
                    <a:pt x="3310" y="414"/>
                    <a:pt x="3736" y="653"/>
                    <a:pt x="3920" y="1128"/>
                  </a:cubicBezTo>
                  <a:lnTo>
                    <a:pt x="4013" y="1344"/>
                  </a:lnTo>
                  <a:cubicBezTo>
                    <a:pt x="4198" y="1220"/>
                    <a:pt x="4260" y="1190"/>
                    <a:pt x="4383" y="1190"/>
                  </a:cubicBezTo>
                  <a:cubicBezTo>
                    <a:pt x="4537" y="1190"/>
                    <a:pt x="4692" y="1313"/>
                    <a:pt x="4692" y="1498"/>
                  </a:cubicBezTo>
                  <a:lnTo>
                    <a:pt x="4692" y="1683"/>
                  </a:lnTo>
                  <a:lnTo>
                    <a:pt x="4877" y="1683"/>
                  </a:lnTo>
                  <a:cubicBezTo>
                    <a:pt x="6019" y="1807"/>
                    <a:pt x="5957" y="3473"/>
                    <a:pt x="4815" y="3504"/>
                  </a:cubicBezTo>
                  <a:lnTo>
                    <a:pt x="4692" y="3504"/>
                  </a:lnTo>
                  <a:lnTo>
                    <a:pt x="4630" y="3597"/>
                  </a:lnTo>
                  <a:cubicBezTo>
                    <a:pt x="4513" y="3753"/>
                    <a:pt x="4334" y="3835"/>
                    <a:pt x="4155" y="3835"/>
                  </a:cubicBezTo>
                  <a:cubicBezTo>
                    <a:pt x="4052" y="3835"/>
                    <a:pt x="3949" y="3808"/>
                    <a:pt x="3858" y="3751"/>
                  </a:cubicBezTo>
                  <a:lnTo>
                    <a:pt x="3704" y="3659"/>
                  </a:lnTo>
                  <a:lnTo>
                    <a:pt x="3581" y="3782"/>
                  </a:lnTo>
                  <a:lnTo>
                    <a:pt x="3488" y="3782"/>
                  </a:lnTo>
                  <a:lnTo>
                    <a:pt x="3365" y="3659"/>
                  </a:lnTo>
                  <a:lnTo>
                    <a:pt x="3241" y="3782"/>
                  </a:lnTo>
                  <a:cubicBezTo>
                    <a:pt x="3074" y="3937"/>
                    <a:pt x="2863" y="4011"/>
                    <a:pt x="2655" y="4011"/>
                  </a:cubicBezTo>
                  <a:cubicBezTo>
                    <a:pt x="2363" y="4011"/>
                    <a:pt x="2076" y="3867"/>
                    <a:pt x="1914" y="3597"/>
                  </a:cubicBezTo>
                  <a:lnTo>
                    <a:pt x="1852" y="3504"/>
                  </a:lnTo>
                  <a:lnTo>
                    <a:pt x="1729" y="3504"/>
                  </a:lnTo>
                  <a:cubicBezTo>
                    <a:pt x="803" y="3504"/>
                    <a:pt x="464" y="2270"/>
                    <a:pt x="1297" y="1807"/>
                  </a:cubicBezTo>
                  <a:lnTo>
                    <a:pt x="1420" y="1745"/>
                  </a:lnTo>
                  <a:lnTo>
                    <a:pt x="1389" y="1591"/>
                  </a:lnTo>
                  <a:cubicBezTo>
                    <a:pt x="1328" y="1437"/>
                    <a:pt x="1451" y="1282"/>
                    <a:pt x="1605" y="1282"/>
                  </a:cubicBezTo>
                  <a:lnTo>
                    <a:pt x="1822" y="1313"/>
                  </a:lnTo>
                  <a:lnTo>
                    <a:pt x="1883" y="1159"/>
                  </a:lnTo>
                  <a:cubicBezTo>
                    <a:pt x="2039" y="661"/>
                    <a:pt x="2461" y="414"/>
                    <a:pt x="2889" y="414"/>
                  </a:cubicBezTo>
                  <a:close/>
                  <a:moveTo>
                    <a:pt x="2907" y="1"/>
                  </a:moveTo>
                  <a:cubicBezTo>
                    <a:pt x="2360" y="1"/>
                    <a:pt x="1813" y="294"/>
                    <a:pt x="1544" y="881"/>
                  </a:cubicBezTo>
                  <a:cubicBezTo>
                    <a:pt x="1235" y="912"/>
                    <a:pt x="988" y="1190"/>
                    <a:pt x="988" y="1529"/>
                  </a:cubicBezTo>
                  <a:cubicBezTo>
                    <a:pt x="1" y="2239"/>
                    <a:pt x="433" y="3813"/>
                    <a:pt x="1636" y="3936"/>
                  </a:cubicBezTo>
                  <a:cubicBezTo>
                    <a:pt x="1895" y="4250"/>
                    <a:pt x="2275" y="4421"/>
                    <a:pt x="2665" y="4421"/>
                  </a:cubicBezTo>
                  <a:cubicBezTo>
                    <a:pt x="2926" y="4421"/>
                    <a:pt x="3191" y="4344"/>
                    <a:pt x="3426" y="4183"/>
                  </a:cubicBezTo>
                  <a:cubicBezTo>
                    <a:pt x="3473" y="4199"/>
                    <a:pt x="3527" y="4206"/>
                    <a:pt x="3584" y="4206"/>
                  </a:cubicBezTo>
                  <a:cubicBezTo>
                    <a:pt x="3642" y="4206"/>
                    <a:pt x="3704" y="4199"/>
                    <a:pt x="3766" y="4183"/>
                  </a:cubicBezTo>
                  <a:cubicBezTo>
                    <a:pt x="3902" y="4246"/>
                    <a:pt x="4046" y="4277"/>
                    <a:pt x="4186" y="4277"/>
                  </a:cubicBezTo>
                  <a:cubicBezTo>
                    <a:pt x="4460" y="4277"/>
                    <a:pt x="4724" y="4160"/>
                    <a:pt x="4908" y="3936"/>
                  </a:cubicBezTo>
                  <a:cubicBezTo>
                    <a:pt x="6482" y="3844"/>
                    <a:pt x="6605" y="1622"/>
                    <a:pt x="5093" y="1344"/>
                  </a:cubicBezTo>
                  <a:lnTo>
                    <a:pt x="5062" y="1313"/>
                  </a:lnTo>
                  <a:cubicBezTo>
                    <a:pt x="4983" y="996"/>
                    <a:pt x="4699" y="769"/>
                    <a:pt x="4387" y="769"/>
                  </a:cubicBezTo>
                  <a:cubicBezTo>
                    <a:pt x="4335" y="769"/>
                    <a:pt x="4282" y="775"/>
                    <a:pt x="4229" y="788"/>
                  </a:cubicBezTo>
                  <a:cubicBezTo>
                    <a:pt x="3944" y="263"/>
                    <a:pt x="3425" y="1"/>
                    <a:pt x="29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7"/>
            <p:cNvSpPr/>
            <p:nvPr/>
          </p:nvSpPr>
          <p:spPr>
            <a:xfrm>
              <a:off x="6401713" y="1723275"/>
              <a:ext cx="152050" cy="45175"/>
            </a:xfrm>
            <a:custGeom>
              <a:rect b="b" l="l" r="r" t="t"/>
              <a:pathLst>
                <a:path extrusionOk="0" h="1807" w="6082">
                  <a:moveTo>
                    <a:pt x="2986" y="1"/>
                  </a:moveTo>
                  <a:cubicBezTo>
                    <a:pt x="1870" y="1"/>
                    <a:pt x="755" y="487"/>
                    <a:pt x="1" y="1467"/>
                  </a:cubicBezTo>
                  <a:lnTo>
                    <a:pt x="309" y="1714"/>
                  </a:lnTo>
                  <a:cubicBezTo>
                    <a:pt x="950" y="899"/>
                    <a:pt x="1893" y="413"/>
                    <a:pt x="2906" y="413"/>
                  </a:cubicBezTo>
                  <a:cubicBezTo>
                    <a:pt x="2966" y="413"/>
                    <a:pt x="3026" y="415"/>
                    <a:pt x="3087" y="418"/>
                  </a:cubicBezTo>
                  <a:cubicBezTo>
                    <a:pt x="4136" y="449"/>
                    <a:pt x="5124" y="974"/>
                    <a:pt x="5741" y="1807"/>
                  </a:cubicBezTo>
                  <a:cubicBezTo>
                    <a:pt x="6021" y="1620"/>
                    <a:pt x="6072" y="1592"/>
                    <a:pt x="6080" y="1590"/>
                  </a:cubicBezTo>
                  <a:lnTo>
                    <a:pt x="6080" y="1590"/>
                  </a:lnTo>
                  <a:cubicBezTo>
                    <a:pt x="6080" y="1590"/>
                    <a:pt x="6080" y="1590"/>
                    <a:pt x="6080" y="1591"/>
                  </a:cubicBezTo>
                  <a:cubicBezTo>
                    <a:pt x="6080" y="1591"/>
                    <a:pt x="6082" y="1590"/>
                    <a:pt x="6081" y="1590"/>
                  </a:cubicBezTo>
                  <a:lnTo>
                    <a:pt x="6081" y="1590"/>
                  </a:lnTo>
                  <a:cubicBezTo>
                    <a:pt x="6080" y="1590"/>
                    <a:pt x="6080" y="1590"/>
                    <a:pt x="6080" y="1590"/>
                  </a:cubicBezTo>
                  <a:lnTo>
                    <a:pt x="6080" y="1590"/>
                  </a:lnTo>
                  <a:cubicBezTo>
                    <a:pt x="5322" y="533"/>
                    <a:pt x="4153" y="1"/>
                    <a:pt x="29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7"/>
            <p:cNvSpPr/>
            <p:nvPr/>
          </p:nvSpPr>
          <p:spPr>
            <a:xfrm>
              <a:off x="6422538" y="1750000"/>
              <a:ext cx="108050" cy="33125"/>
            </a:xfrm>
            <a:custGeom>
              <a:rect b="b" l="l" r="r" t="t"/>
              <a:pathLst>
                <a:path extrusionOk="0" h="1325" w="4322">
                  <a:moveTo>
                    <a:pt x="2163" y="1"/>
                  </a:moveTo>
                  <a:cubicBezTo>
                    <a:pt x="1352" y="1"/>
                    <a:pt x="544" y="364"/>
                    <a:pt x="1" y="1077"/>
                  </a:cubicBezTo>
                  <a:lnTo>
                    <a:pt x="309" y="1324"/>
                  </a:lnTo>
                  <a:cubicBezTo>
                    <a:pt x="772" y="722"/>
                    <a:pt x="1459" y="422"/>
                    <a:pt x="2146" y="422"/>
                  </a:cubicBezTo>
                  <a:cubicBezTo>
                    <a:pt x="2832" y="422"/>
                    <a:pt x="3519" y="722"/>
                    <a:pt x="3982" y="1324"/>
                  </a:cubicBezTo>
                  <a:lnTo>
                    <a:pt x="4321" y="1077"/>
                  </a:lnTo>
                  <a:cubicBezTo>
                    <a:pt x="3769" y="356"/>
                    <a:pt x="2965" y="1"/>
                    <a:pt x="21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7"/>
            <p:cNvSpPr/>
            <p:nvPr/>
          </p:nvSpPr>
          <p:spPr>
            <a:xfrm>
              <a:off x="6370863" y="1696125"/>
              <a:ext cx="210650" cy="66150"/>
            </a:xfrm>
            <a:custGeom>
              <a:rect b="b" l="l" r="r" t="t"/>
              <a:pathLst>
                <a:path extrusionOk="0" h="2646" w="8426">
                  <a:moveTo>
                    <a:pt x="4221" y="1"/>
                  </a:moveTo>
                  <a:cubicBezTo>
                    <a:pt x="3382" y="1"/>
                    <a:pt x="2533" y="217"/>
                    <a:pt x="1759" y="671"/>
                  </a:cubicBezTo>
                  <a:cubicBezTo>
                    <a:pt x="1697" y="702"/>
                    <a:pt x="1667" y="733"/>
                    <a:pt x="1512" y="825"/>
                  </a:cubicBezTo>
                  <a:cubicBezTo>
                    <a:pt x="926" y="1195"/>
                    <a:pt x="432" y="1720"/>
                    <a:pt x="62" y="2337"/>
                  </a:cubicBezTo>
                  <a:lnTo>
                    <a:pt x="62" y="2368"/>
                  </a:lnTo>
                  <a:lnTo>
                    <a:pt x="0" y="2461"/>
                  </a:lnTo>
                  <a:lnTo>
                    <a:pt x="370" y="2646"/>
                  </a:lnTo>
                  <a:cubicBezTo>
                    <a:pt x="1142" y="1288"/>
                    <a:pt x="2592" y="455"/>
                    <a:pt x="4166" y="424"/>
                  </a:cubicBezTo>
                  <a:cubicBezTo>
                    <a:pt x="4220" y="422"/>
                    <a:pt x="4274" y="421"/>
                    <a:pt x="4328" y="421"/>
                  </a:cubicBezTo>
                  <a:cubicBezTo>
                    <a:pt x="5872" y="421"/>
                    <a:pt x="7310" y="1273"/>
                    <a:pt x="8086" y="2615"/>
                  </a:cubicBezTo>
                  <a:lnTo>
                    <a:pt x="8425" y="2399"/>
                  </a:lnTo>
                  <a:cubicBezTo>
                    <a:pt x="7521" y="858"/>
                    <a:pt x="5892" y="1"/>
                    <a:pt x="42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7"/>
            <p:cNvSpPr/>
            <p:nvPr/>
          </p:nvSpPr>
          <p:spPr>
            <a:xfrm>
              <a:off x="6333038" y="1669300"/>
              <a:ext cx="287050" cy="111500"/>
            </a:xfrm>
            <a:custGeom>
              <a:rect b="b" l="l" r="r" t="t"/>
              <a:pathLst>
                <a:path extrusionOk="0" h="4460" w="11482">
                  <a:moveTo>
                    <a:pt x="5733" y="0"/>
                  </a:moveTo>
                  <a:cubicBezTo>
                    <a:pt x="3274" y="0"/>
                    <a:pt x="816" y="1443"/>
                    <a:pt x="1" y="4336"/>
                  </a:cubicBezTo>
                  <a:lnTo>
                    <a:pt x="371" y="4429"/>
                  </a:lnTo>
                  <a:cubicBezTo>
                    <a:pt x="711" y="3287"/>
                    <a:pt x="1390" y="2268"/>
                    <a:pt x="2346" y="1528"/>
                  </a:cubicBezTo>
                  <a:lnTo>
                    <a:pt x="2346" y="1559"/>
                  </a:lnTo>
                  <a:cubicBezTo>
                    <a:pt x="3349" y="787"/>
                    <a:pt x="4545" y="401"/>
                    <a:pt x="5741" y="401"/>
                  </a:cubicBezTo>
                  <a:cubicBezTo>
                    <a:pt x="6937" y="401"/>
                    <a:pt x="8133" y="787"/>
                    <a:pt x="9136" y="1559"/>
                  </a:cubicBezTo>
                  <a:cubicBezTo>
                    <a:pt x="10062" y="2268"/>
                    <a:pt x="10772" y="3287"/>
                    <a:pt x="11080" y="4460"/>
                  </a:cubicBezTo>
                  <a:lnTo>
                    <a:pt x="11296" y="4398"/>
                  </a:lnTo>
                  <a:lnTo>
                    <a:pt x="11481" y="4398"/>
                  </a:lnTo>
                  <a:lnTo>
                    <a:pt x="11481" y="4367"/>
                  </a:lnTo>
                  <a:cubicBezTo>
                    <a:pt x="10677" y="1458"/>
                    <a:pt x="8205" y="0"/>
                    <a:pt x="57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7"/>
            <p:cNvSpPr/>
            <p:nvPr/>
          </p:nvSpPr>
          <p:spPr>
            <a:xfrm>
              <a:off x="6361588" y="1827850"/>
              <a:ext cx="27025" cy="10050"/>
            </a:xfrm>
            <a:custGeom>
              <a:rect b="b" l="l" r="r" t="t"/>
              <a:pathLst>
                <a:path extrusionOk="0" h="402" w="1081">
                  <a:moveTo>
                    <a:pt x="1" y="0"/>
                  </a:moveTo>
                  <a:lnTo>
                    <a:pt x="1" y="401"/>
                  </a:lnTo>
                  <a:lnTo>
                    <a:pt x="402" y="401"/>
                  </a:lnTo>
                  <a:lnTo>
                    <a:pt x="402" y="0"/>
                  </a:lnTo>
                  <a:close/>
                  <a:moveTo>
                    <a:pt x="680" y="0"/>
                  </a:moveTo>
                  <a:lnTo>
                    <a:pt x="680" y="401"/>
                  </a:lnTo>
                  <a:lnTo>
                    <a:pt x="1081" y="401"/>
                  </a:lnTo>
                  <a:lnTo>
                    <a:pt x="10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27"/>
          <p:cNvGrpSpPr/>
          <p:nvPr/>
        </p:nvGrpSpPr>
        <p:grpSpPr>
          <a:xfrm>
            <a:off x="1820713" y="1762842"/>
            <a:ext cx="342598" cy="403660"/>
            <a:chOff x="2574063" y="1601825"/>
            <a:chExt cx="294000" cy="346400"/>
          </a:xfrm>
        </p:grpSpPr>
        <p:sp>
          <p:nvSpPr>
            <p:cNvPr id="732" name="Google Shape;732;p27"/>
            <p:cNvSpPr/>
            <p:nvPr/>
          </p:nvSpPr>
          <p:spPr>
            <a:xfrm>
              <a:off x="2601063" y="1606325"/>
              <a:ext cx="236900" cy="226225"/>
            </a:xfrm>
            <a:custGeom>
              <a:rect b="b" l="l" r="r" t="t"/>
              <a:pathLst>
                <a:path extrusionOk="0" h="9049" w="9476">
                  <a:moveTo>
                    <a:pt x="3951" y="1207"/>
                  </a:moveTo>
                  <a:lnTo>
                    <a:pt x="3951" y="4201"/>
                  </a:lnTo>
                  <a:lnTo>
                    <a:pt x="1513" y="5960"/>
                  </a:lnTo>
                  <a:cubicBezTo>
                    <a:pt x="526" y="3954"/>
                    <a:pt x="1760" y="1578"/>
                    <a:pt x="3951" y="1207"/>
                  </a:cubicBezTo>
                  <a:close/>
                  <a:moveTo>
                    <a:pt x="5093" y="1207"/>
                  </a:moveTo>
                  <a:cubicBezTo>
                    <a:pt x="7284" y="1578"/>
                    <a:pt x="8488" y="3954"/>
                    <a:pt x="7531" y="5960"/>
                  </a:cubicBezTo>
                  <a:lnTo>
                    <a:pt x="5093" y="4201"/>
                  </a:lnTo>
                  <a:lnTo>
                    <a:pt x="5093" y="1207"/>
                  </a:lnTo>
                  <a:close/>
                  <a:moveTo>
                    <a:pt x="3951" y="5621"/>
                  </a:moveTo>
                  <a:lnTo>
                    <a:pt x="3951" y="7812"/>
                  </a:lnTo>
                  <a:cubicBezTo>
                    <a:pt x="3272" y="7688"/>
                    <a:pt x="2655" y="7380"/>
                    <a:pt x="2192" y="6917"/>
                  </a:cubicBezTo>
                  <a:lnTo>
                    <a:pt x="3951" y="5621"/>
                  </a:lnTo>
                  <a:close/>
                  <a:moveTo>
                    <a:pt x="5093" y="5621"/>
                  </a:moveTo>
                  <a:lnTo>
                    <a:pt x="6852" y="6886"/>
                  </a:lnTo>
                  <a:cubicBezTo>
                    <a:pt x="6389" y="7380"/>
                    <a:pt x="5772" y="7688"/>
                    <a:pt x="5093" y="7812"/>
                  </a:cubicBezTo>
                  <a:lnTo>
                    <a:pt x="5093" y="5621"/>
                  </a:lnTo>
                  <a:close/>
                  <a:moveTo>
                    <a:pt x="4553" y="1"/>
                  </a:moveTo>
                  <a:cubicBezTo>
                    <a:pt x="2231" y="1"/>
                    <a:pt x="1" y="1796"/>
                    <a:pt x="1" y="4510"/>
                  </a:cubicBezTo>
                  <a:cubicBezTo>
                    <a:pt x="1" y="7246"/>
                    <a:pt x="2234" y="9049"/>
                    <a:pt x="4558" y="9049"/>
                  </a:cubicBezTo>
                  <a:cubicBezTo>
                    <a:pt x="5668" y="9049"/>
                    <a:pt x="6799" y="8637"/>
                    <a:pt x="7716" y="7719"/>
                  </a:cubicBezTo>
                  <a:cubicBezTo>
                    <a:pt x="9476" y="5960"/>
                    <a:pt x="9476" y="3090"/>
                    <a:pt x="7716" y="1331"/>
                  </a:cubicBezTo>
                  <a:cubicBezTo>
                    <a:pt x="6797" y="412"/>
                    <a:pt x="5665" y="1"/>
                    <a:pt x="4553" y="1"/>
                  </a:cubicBezTo>
                  <a:close/>
                </a:path>
              </a:pathLst>
            </a:custGeom>
            <a:solidFill>
              <a:srgbClr val="FF6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7"/>
            <p:cNvSpPr/>
            <p:nvPr/>
          </p:nvSpPr>
          <p:spPr>
            <a:xfrm>
              <a:off x="2706788" y="1800850"/>
              <a:ext cx="113425" cy="137350"/>
            </a:xfrm>
            <a:custGeom>
              <a:rect b="b" l="l" r="r" t="t"/>
              <a:pathLst>
                <a:path extrusionOk="0" h="5494" w="4537">
                  <a:moveTo>
                    <a:pt x="3395" y="0"/>
                  </a:moveTo>
                  <a:cubicBezTo>
                    <a:pt x="2547" y="763"/>
                    <a:pt x="1467" y="1215"/>
                    <a:pt x="319" y="1215"/>
                  </a:cubicBezTo>
                  <a:cubicBezTo>
                    <a:pt x="214" y="1215"/>
                    <a:pt x="107" y="1211"/>
                    <a:pt x="0" y="1204"/>
                  </a:cubicBezTo>
                  <a:lnTo>
                    <a:pt x="0" y="1234"/>
                  </a:lnTo>
                  <a:lnTo>
                    <a:pt x="1049" y="5493"/>
                  </a:lnTo>
                  <a:lnTo>
                    <a:pt x="2562" y="4197"/>
                  </a:lnTo>
                  <a:lnTo>
                    <a:pt x="4537" y="4660"/>
                  </a:lnTo>
                  <a:lnTo>
                    <a:pt x="3395" y="0"/>
                  </a:ln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7"/>
            <p:cNvSpPr/>
            <p:nvPr/>
          </p:nvSpPr>
          <p:spPr>
            <a:xfrm>
              <a:off x="2608013" y="1800850"/>
              <a:ext cx="106500" cy="137350"/>
            </a:xfrm>
            <a:custGeom>
              <a:rect b="b" l="l" r="r" t="t"/>
              <a:pathLst>
                <a:path extrusionOk="0" h="5494" w="4260">
                  <a:moveTo>
                    <a:pt x="1143" y="0"/>
                  </a:moveTo>
                  <a:lnTo>
                    <a:pt x="1" y="4660"/>
                  </a:lnTo>
                  <a:lnTo>
                    <a:pt x="1" y="4660"/>
                  </a:lnTo>
                  <a:lnTo>
                    <a:pt x="1976" y="4197"/>
                  </a:lnTo>
                  <a:lnTo>
                    <a:pt x="3488" y="5493"/>
                  </a:lnTo>
                  <a:lnTo>
                    <a:pt x="4260" y="2376"/>
                  </a:lnTo>
                  <a:lnTo>
                    <a:pt x="3951" y="1234"/>
                  </a:lnTo>
                  <a:cubicBezTo>
                    <a:pt x="2902" y="1173"/>
                    <a:pt x="1914" y="741"/>
                    <a:pt x="1143" y="0"/>
                  </a:cubicBez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7"/>
            <p:cNvSpPr/>
            <p:nvPr/>
          </p:nvSpPr>
          <p:spPr>
            <a:xfrm>
              <a:off x="2710638" y="1831700"/>
              <a:ext cx="25" cy="25"/>
            </a:xfrm>
            <a:custGeom>
              <a:rect b="b" l="l" r="r" t="t"/>
              <a:pathLst>
                <a:path extrusionOk="0" h="1" w="1">
                  <a:moveTo>
                    <a:pt x="0" y="0"/>
                  </a:moveTo>
                  <a:close/>
                </a:path>
              </a:pathLst>
            </a:custGeom>
            <a:solidFill>
              <a:srgbClr val="FFD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7"/>
            <p:cNvSpPr/>
            <p:nvPr/>
          </p:nvSpPr>
          <p:spPr>
            <a:xfrm>
              <a:off x="2579463" y="1606125"/>
              <a:ext cx="141225" cy="225800"/>
            </a:xfrm>
            <a:custGeom>
              <a:rect b="b" l="l" r="r" t="t"/>
              <a:pathLst>
                <a:path extrusionOk="0" h="9032" w="5649">
                  <a:moveTo>
                    <a:pt x="5326" y="0"/>
                  </a:moveTo>
                  <a:cubicBezTo>
                    <a:pt x="2874" y="0"/>
                    <a:pt x="834" y="2004"/>
                    <a:pt x="834" y="4518"/>
                  </a:cubicBezTo>
                  <a:cubicBezTo>
                    <a:pt x="834" y="7019"/>
                    <a:pt x="2903" y="9032"/>
                    <a:pt x="5376" y="9032"/>
                  </a:cubicBezTo>
                  <a:cubicBezTo>
                    <a:pt x="5467" y="9032"/>
                    <a:pt x="5557" y="9029"/>
                    <a:pt x="5649" y="9023"/>
                  </a:cubicBezTo>
                  <a:cubicBezTo>
                    <a:pt x="4538" y="8962"/>
                    <a:pt x="3519" y="8468"/>
                    <a:pt x="2717" y="7696"/>
                  </a:cubicBezTo>
                  <a:lnTo>
                    <a:pt x="2748" y="7696"/>
                  </a:lnTo>
                  <a:cubicBezTo>
                    <a:pt x="1" y="4950"/>
                    <a:pt x="1760" y="259"/>
                    <a:pt x="5649" y="12"/>
                  </a:cubicBezTo>
                  <a:cubicBezTo>
                    <a:pt x="5540" y="4"/>
                    <a:pt x="5433" y="0"/>
                    <a:pt x="5326"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7"/>
            <p:cNvSpPr/>
            <p:nvPr/>
          </p:nvSpPr>
          <p:spPr>
            <a:xfrm>
              <a:off x="2742263" y="1636500"/>
              <a:ext cx="84900" cy="118850"/>
            </a:xfrm>
            <a:custGeom>
              <a:rect b="b" l="l" r="r" t="t"/>
              <a:pathLst>
                <a:path extrusionOk="0" h="4754" w="3396">
                  <a:moveTo>
                    <a:pt x="1" y="0"/>
                  </a:moveTo>
                  <a:lnTo>
                    <a:pt x="1" y="155"/>
                  </a:lnTo>
                  <a:cubicBezTo>
                    <a:pt x="1760" y="772"/>
                    <a:pt x="2655" y="2716"/>
                    <a:pt x="2007" y="4445"/>
                  </a:cubicBezTo>
                  <a:lnTo>
                    <a:pt x="2439" y="4753"/>
                  </a:lnTo>
                  <a:cubicBezTo>
                    <a:pt x="3395" y="2747"/>
                    <a:pt x="2192" y="402"/>
                    <a:pt x="1" y="0"/>
                  </a:cubicBez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7"/>
            <p:cNvSpPr/>
            <p:nvPr/>
          </p:nvSpPr>
          <p:spPr>
            <a:xfrm>
              <a:off x="2742263" y="1746825"/>
              <a:ext cx="44000" cy="54800"/>
            </a:xfrm>
            <a:custGeom>
              <a:rect b="b" l="l" r="r" t="t"/>
              <a:pathLst>
                <a:path extrusionOk="0" h="2192" w="1760">
                  <a:moveTo>
                    <a:pt x="1" y="1"/>
                  </a:moveTo>
                  <a:lnTo>
                    <a:pt x="1" y="402"/>
                  </a:lnTo>
                  <a:lnTo>
                    <a:pt x="1204" y="1266"/>
                  </a:lnTo>
                  <a:cubicBezTo>
                    <a:pt x="865" y="1606"/>
                    <a:pt x="464" y="1883"/>
                    <a:pt x="1" y="2038"/>
                  </a:cubicBezTo>
                  <a:lnTo>
                    <a:pt x="1" y="2192"/>
                  </a:lnTo>
                  <a:cubicBezTo>
                    <a:pt x="649" y="2068"/>
                    <a:pt x="1266" y="1760"/>
                    <a:pt x="1760" y="1297"/>
                  </a:cubicBezTo>
                  <a:lnTo>
                    <a:pt x="1"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7"/>
            <p:cNvSpPr/>
            <p:nvPr/>
          </p:nvSpPr>
          <p:spPr>
            <a:xfrm>
              <a:off x="2648913" y="1636500"/>
              <a:ext cx="64050" cy="118850"/>
            </a:xfrm>
            <a:custGeom>
              <a:rect b="b" l="l" r="r" t="t"/>
              <a:pathLst>
                <a:path extrusionOk="0" h="4754" w="2562">
                  <a:moveTo>
                    <a:pt x="2562" y="0"/>
                  </a:moveTo>
                  <a:cubicBezTo>
                    <a:pt x="2377" y="31"/>
                    <a:pt x="2192" y="62"/>
                    <a:pt x="2037" y="155"/>
                  </a:cubicBezTo>
                  <a:lnTo>
                    <a:pt x="2037" y="2994"/>
                  </a:lnTo>
                  <a:lnTo>
                    <a:pt x="0" y="4445"/>
                  </a:lnTo>
                  <a:cubicBezTo>
                    <a:pt x="31" y="4537"/>
                    <a:pt x="93" y="4661"/>
                    <a:pt x="124" y="4753"/>
                  </a:cubicBezTo>
                  <a:lnTo>
                    <a:pt x="2562" y="2994"/>
                  </a:lnTo>
                  <a:lnTo>
                    <a:pt x="2562" y="0"/>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7"/>
            <p:cNvSpPr/>
            <p:nvPr/>
          </p:nvSpPr>
          <p:spPr>
            <a:xfrm>
              <a:off x="2699838" y="1746825"/>
              <a:ext cx="13125" cy="54050"/>
            </a:xfrm>
            <a:custGeom>
              <a:rect b="b" l="l" r="r" t="t"/>
              <a:pathLst>
                <a:path extrusionOk="0" h="2162" w="525">
                  <a:moveTo>
                    <a:pt x="525" y="1"/>
                  </a:moveTo>
                  <a:lnTo>
                    <a:pt x="0" y="402"/>
                  </a:lnTo>
                  <a:lnTo>
                    <a:pt x="0" y="2038"/>
                  </a:lnTo>
                  <a:cubicBezTo>
                    <a:pt x="155" y="2099"/>
                    <a:pt x="340" y="2130"/>
                    <a:pt x="525" y="2161"/>
                  </a:cubicBezTo>
                  <a:lnTo>
                    <a:pt x="525" y="1"/>
                  </a:lnTo>
                  <a:close/>
                </a:path>
              </a:pathLst>
            </a:custGeom>
            <a:solidFill>
              <a:srgbClr val="FF3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7"/>
            <p:cNvSpPr/>
            <p:nvPr/>
          </p:nvSpPr>
          <p:spPr>
            <a:xfrm>
              <a:off x="2707538" y="1831700"/>
              <a:ext cx="37075" cy="106500"/>
            </a:xfrm>
            <a:custGeom>
              <a:rect b="b" l="l" r="r" t="t"/>
              <a:pathLst>
                <a:path extrusionOk="0" h="4260" w="1483">
                  <a:moveTo>
                    <a:pt x="1" y="0"/>
                  </a:moveTo>
                  <a:lnTo>
                    <a:pt x="1019" y="4259"/>
                  </a:lnTo>
                  <a:lnTo>
                    <a:pt x="1482" y="3889"/>
                  </a:lnTo>
                  <a:lnTo>
                    <a:pt x="526"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7"/>
            <p:cNvSpPr/>
            <p:nvPr/>
          </p:nvSpPr>
          <p:spPr>
            <a:xfrm>
              <a:off x="2720663" y="1800850"/>
              <a:ext cx="73325" cy="31075"/>
            </a:xfrm>
            <a:custGeom>
              <a:rect b="b" l="l" r="r" t="t"/>
              <a:pathLst>
                <a:path extrusionOk="0" h="1243" w="2933">
                  <a:moveTo>
                    <a:pt x="2840" y="0"/>
                  </a:moveTo>
                  <a:cubicBezTo>
                    <a:pt x="2068" y="710"/>
                    <a:pt x="1050" y="1173"/>
                    <a:pt x="1" y="1234"/>
                  </a:cubicBezTo>
                  <a:cubicBezTo>
                    <a:pt x="89" y="1240"/>
                    <a:pt x="176" y="1242"/>
                    <a:pt x="264" y="1242"/>
                  </a:cubicBezTo>
                  <a:cubicBezTo>
                    <a:pt x="1220" y="1242"/>
                    <a:pt x="2141" y="936"/>
                    <a:pt x="2932" y="370"/>
                  </a:cubicBezTo>
                  <a:lnTo>
                    <a:pt x="2840"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7"/>
            <p:cNvSpPr/>
            <p:nvPr/>
          </p:nvSpPr>
          <p:spPr>
            <a:xfrm>
              <a:off x="2781613" y="1905775"/>
              <a:ext cx="38600" cy="12350"/>
            </a:xfrm>
            <a:custGeom>
              <a:rect b="b" l="l" r="r" t="t"/>
              <a:pathLst>
                <a:path extrusionOk="0" h="494" w="1544">
                  <a:moveTo>
                    <a:pt x="124" y="0"/>
                  </a:moveTo>
                  <a:lnTo>
                    <a:pt x="1" y="124"/>
                  </a:lnTo>
                  <a:lnTo>
                    <a:pt x="1544" y="494"/>
                  </a:lnTo>
                  <a:lnTo>
                    <a:pt x="1513" y="371"/>
                  </a:lnTo>
                  <a:lnTo>
                    <a:pt x="124"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7"/>
            <p:cNvSpPr/>
            <p:nvPr/>
          </p:nvSpPr>
          <p:spPr>
            <a:xfrm>
              <a:off x="2608013" y="1800850"/>
              <a:ext cx="40150" cy="116525"/>
            </a:xfrm>
            <a:custGeom>
              <a:rect b="b" l="l" r="r" t="t"/>
              <a:pathLst>
                <a:path extrusionOk="0" h="4661" w="1606">
                  <a:moveTo>
                    <a:pt x="1143" y="0"/>
                  </a:moveTo>
                  <a:lnTo>
                    <a:pt x="1" y="4660"/>
                  </a:lnTo>
                  <a:lnTo>
                    <a:pt x="587" y="4537"/>
                  </a:lnTo>
                  <a:lnTo>
                    <a:pt x="1606" y="370"/>
                  </a:lnTo>
                  <a:cubicBezTo>
                    <a:pt x="1420" y="247"/>
                    <a:pt x="1297" y="123"/>
                    <a:pt x="1143" y="0"/>
                  </a:cubicBez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7"/>
            <p:cNvSpPr/>
            <p:nvPr/>
          </p:nvSpPr>
          <p:spPr>
            <a:xfrm>
              <a:off x="2659713" y="1905775"/>
              <a:ext cx="37825" cy="32425"/>
            </a:xfrm>
            <a:custGeom>
              <a:rect b="b" l="l" r="r" t="t"/>
              <a:pathLst>
                <a:path extrusionOk="0" h="1297" w="1513">
                  <a:moveTo>
                    <a:pt x="433" y="0"/>
                  </a:moveTo>
                  <a:lnTo>
                    <a:pt x="0" y="124"/>
                  </a:lnTo>
                  <a:lnTo>
                    <a:pt x="1420" y="1296"/>
                  </a:lnTo>
                  <a:lnTo>
                    <a:pt x="1513" y="926"/>
                  </a:lnTo>
                  <a:lnTo>
                    <a:pt x="433" y="0"/>
                  </a:lnTo>
                  <a:close/>
                </a:path>
              </a:pathLst>
            </a:custGeom>
            <a:solidFill>
              <a:srgbClr val="FFD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7"/>
            <p:cNvSpPr/>
            <p:nvPr/>
          </p:nvSpPr>
          <p:spPr>
            <a:xfrm>
              <a:off x="2723763" y="1736800"/>
              <a:ext cx="56325" cy="70225"/>
            </a:xfrm>
            <a:custGeom>
              <a:rect b="b" l="l" r="r" t="t"/>
              <a:pathLst>
                <a:path extrusionOk="0" h="2809" w="2253">
                  <a:moveTo>
                    <a:pt x="370" y="803"/>
                  </a:moveTo>
                  <a:lnTo>
                    <a:pt x="1605" y="1698"/>
                  </a:lnTo>
                  <a:cubicBezTo>
                    <a:pt x="1265" y="2007"/>
                    <a:pt x="833" y="2223"/>
                    <a:pt x="370" y="2315"/>
                  </a:cubicBezTo>
                  <a:lnTo>
                    <a:pt x="370" y="803"/>
                  </a:lnTo>
                  <a:close/>
                  <a:moveTo>
                    <a:pt x="0" y="1"/>
                  </a:moveTo>
                  <a:lnTo>
                    <a:pt x="0" y="2809"/>
                  </a:lnTo>
                  <a:lnTo>
                    <a:pt x="216" y="2778"/>
                  </a:lnTo>
                  <a:cubicBezTo>
                    <a:pt x="926" y="2655"/>
                    <a:pt x="1574" y="2315"/>
                    <a:pt x="2099" y="1821"/>
                  </a:cubicBezTo>
                  <a:lnTo>
                    <a:pt x="2253" y="1667"/>
                  </a:ln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7"/>
            <p:cNvSpPr/>
            <p:nvPr/>
          </p:nvSpPr>
          <p:spPr>
            <a:xfrm>
              <a:off x="2723763" y="1630325"/>
              <a:ext cx="95675" cy="132725"/>
            </a:xfrm>
            <a:custGeom>
              <a:rect b="b" l="l" r="r" t="t"/>
              <a:pathLst>
                <a:path extrusionOk="0" h="5309" w="3827">
                  <a:moveTo>
                    <a:pt x="401" y="494"/>
                  </a:moveTo>
                  <a:cubicBezTo>
                    <a:pt x="2222" y="957"/>
                    <a:pt x="3210" y="2932"/>
                    <a:pt x="2562" y="4692"/>
                  </a:cubicBezTo>
                  <a:lnTo>
                    <a:pt x="401" y="3118"/>
                  </a:lnTo>
                  <a:lnTo>
                    <a:pt x="401" y="494"/>
                  </a:lnTo>
                  <a:close/>
                  <a:moveTo>
                    <a:pt x="0" y="1"/>
                  </a:moveTo>
                  <a:lnTo>
                    <a:pt x="0" y="3334"/>
                  </a:lnTo>
                  <a:lnTo>
                    <a:pt x="2685" y="5309"/>
                  </a:lnTo>
                  <a:lnTo>
                    <a:pt x="2808" y="5093"/>
                  </a:lnTo>
                  <a:cubicBezTo>
                    <a:pt x="3827" y="2963"/>
                    <a:pt x="2531" y="464"/>
                    <a:pt x="216" y="31"/>
                  </a:cubicBezTo>
                  <a:lnTo>
                    <a:pt x="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7"/>
            <p:cNvSpPr/>
            <p:nvPr/>
          </p:nvSpPr>
          <p:spPr>
            <a:xfrm>
              <a:off x="2648138" y="1736800"/>
              <a:ext cx="56350" cy="70225"/>
            </a:xfrm>
            <a:custGeom>
              <a:rect b="b" l="l" r="r" t="t"/>
              <a:pathLst>
                <a:path extrusionOk="0" h="2809" w="2254">
                  <a:moveTo>
                    <a:pt x="1852" y="803"/>
                  </a:moveTo>
                  <a:lnTo>
                    <a:pt x="1852" y="2315"/>
                  </a:lnTo>
                  <a:cubicBezTo>
                    <a:pt x="1389" y="2223"/>
                    <a:pt x="988" y="2007"/>
                    <a:pt x="618" y="1698"/>
                  </a:cubicBezTo>
                  <a:lnTo>
                    <a:pt x="1852" y="803"/>
                  </a:lnTo>
                  <a:close/>
                  <a:moveTo>
                    <a:pt x="2253" y="1"/>
                  </a:moveTo>
                  <a:lnTo>
                    <a:pt x="1" y="1667"/>
                  </a:lnTo>
                  <a:lnTo>
                    <a:pt x="155" y="1821"/>
                  </a:lnTo>
                  <a:cubicBezTo>
                    <a:pt x="680" y="2315"/>
                    <a:pt x="1328" y="2655"/>
                    <a:pt x="2007" y="2778"/>
                  </a:cubicBezTo>
                  <a:lnTo>
                    <a:pt x="2253" y="2809"/>
                  </a:lnTo>
                  <a:lnTo>
                    <a:pt x="22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7"/>
            <p:cNvSpPr/>
            <p:nvPr/>
          </p:nvSpPr>
          <p:spPr>
            <a:xfrm>
              <a:off x="2574063" y="1601825"/>
              <a:ext cx="294000" cy="236075"/>
            </a:xfrm>
            <a:custGeom>
              <a:rect b="b" l="l" r="r" t="t"/>
              <a:pathLst>
                <a:path extrusionOk="0" h="9443" w="11760">
                  <a:moveTo>
                    <a:pt x="5616" y="1"/>
                  </a:moveTo>
                  <a:cubicBezTo>
                    <a:pt x="3794" y="1"/>
                    <a:pt x="2008" y="1045"/>
                    <a:pt x="1235" y="2931"/>
                  </a:cubicBezTo>
                  <a:cubicBezTo>
                    <a:pt x="1" y="6017"/>
                    <a:pt x="2254" y="9412"/>
                    <a:pt x="5587" y="9442"/>
                  </a:cubicBezTo>
                  <a:lnTo>
                    <a:pt x="5587" y="9412"/>
                  </a:lnTo>
                  <a:cubicBezTo>
                    <a:pt x="9537" y="9381"/>
                    <a:pt x="11759" y="4844"/>
                    <a:pt x="9290" y="1758"/>
                  </a:cubicBezTo>
                  <a:lnTo>
                    <a:pt x="9290" y="1758"/>
                  </a:lnTo>
                  <a:lnTo>
                    <a:pt x="8982" y="2005"/>
                  </a:lnTo>
                  <a:cubicBezTo>
                    <a:pt x="10463" y="3795"/>
                    <a:pt x="10278" y="6449"/>
                    <a:pt x="8550" y="7992"/>
                  </a:cubicBezTo>
                  <a:cubicBezTo>
                    <a:pt x="7731" y="8723"/>
                    <a:pt x="6697" y="9087"/>
                    <a:pt x="5665" y="9087"/>
                  </a:cubicBezTo>
                  <a:cubicBezTo>
                    <a:pt x="4519" y="9087"/>
                    <a:pt x="3376" y="8638"/>
                    <a:pt x="2531" y="7745"/>
                  </a:cubicBezTo>
                  <a:cubicBezTo>
                    <a:pt x="927" y="6048"/>
                    <a:pt x="958" y="3394"/>
                    <a:pt x="2593" y="1727"/>
                  </a:cubicBezTo>
                  <a:cubicBezTo>
                    <a:pt x="3435" y="886"/>
                    <a:pt x="4554" y="461"/>
                    <a:pt x="5673" y="461"/>
                  </a:cubicBezTo>
                  <a:cubicBezTo>
                    <a:pt x="6730" y="461"/>
                    <a:pt x="7787" y="839"/>
                    <a:pt x="8611" y="1604"/>
                  </a:cubicBezTo>
                  <a:lnTo>
                    <a:pt x="8889" y="1326"/>
                  </a:lnTo>
                  <a:cubicBezTo>
                    <a:pt x="7952" y="425"/>
                    <a:pt x="6777" y="1"/>
                    <a:pt x="56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7"/>
            <p:cNvSpPr/>
            <p:nvPr/>
          </p:nvSpPr>
          <p:spPr>
            <a:xfrm>
              <a:off x="2608788" y="1630325"/>
              <a:ext cx="95700" cy="132725"/>
            </a:xfrm>
            <a:custGeom>
              <a:rect b="b" l="l" r="r" t="t"/>
              <a:pathLst>
                <a:path extrusionOk="0" h="5309" w="3828">
                  <a:moveTo>
                    <a:pt x="3827" y="1"/>
                  </a:moveTo>
                  <a:lnTo>
                    <a:pt x="3581" y="31"/>
                  </a:lnTo>
                  <a:cubicBezTo>
                    <a:pt x="1266" y="464"/>
                    <a:pt x="1" y="2963"/>
                    <a:pt x="1019" y="5093"/>
                  </a:cubicBezTo>
                  <a:lnTo>
                    <a:pt x="1112" y="5309"/>
                  </a:lnTo>
                  <a:lnTo>
                    <a:pt x="3827" y="3334"/>
                  </a:lnTo>
                  <a:lnTo>
                    <a:pt x="3827" y="2161"/>
                  </a:lnTo>
                  <a:lnTo>
                    <a:pt x="3395" y="2161"/>
                  </a:lnTo>
                  <a:lnTo>
                    <a:pt x="3395" y="3118"/>
                  </a:lnTo>
                  <a:lnTo>
                    <a:pt x="1266" y="4661"/>
                  </a:lnTo>
                  <a:cubicBezTo>
                    <a:pt x="587" y="2902"/>
                    <a:pt x="1575" y="957"/>
                    <a:pt x="3395" y="464"/>
                  </a:cubicBezTo>
                  <a:lnTo>
                    <a:pt x="3395" y="1605"/>
                  </a:lnTo>
                  <a:lnTo>
                    <a:pt x="3827" y="1605"/>
                  </a:lnTo>
                  <a:lnTo>
                    <a:pt x="382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7"/>
            <p:cNvSpPr/>
            <p:nvPr/>
          </p:nvSpPr>
          <p:spPr>
            <a:xfrm>
              <a:off x="2706788" y="1821675"/>
              <a:ext cx="120375" cy="126550"/>
            </a:xfrm>
            <a:custGeom>
              <a:rect b="b" l="l" r="r" t="t"/>
              <a:pathLst>
                <a:path extrusionOk="0" h="5062" w="4815">
                  <a:moveTo>
                    <a:pt x="3796" y="0"/>
                  </a:moveTo>
                  <a:lnTo>
                    <a:pt x="3395" y="93"/>
                  </a:lnTo>
                  <a:lnTo>
                    <a:pt x="4259" y="3580"/>
                  </a:lnTo>
                  <a:lnTo>
                    <a:pt x="2531" y="3148"/>
                  </a:lnTo>
                  <a:lnTo>
                    <a:pt x="1173" y="4321"/>
                  </a:lnTo>
                  <a:lnTo>
                    <a:pt x="401" y="1173"/>
                  </a:lnTo>
                  <a:lnTo>
                    <a:pt x="0" y="1266"/>
                  </a:lnTo>
                  <a:lnTo>
                    <a:pt x="957" y="5062"/>
                  </a:lnTo>
                  <a:lnTo>
                    <a:pt x="2623" y="3580"/>
                  </a:lnTo>
                  <a:lnTo>
                    <a:pt x="4814" y="4105"/>
                  </a:lnTo>
                  <a:lnTo>
                    <a:pt x="379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7"/>
            <p:cNvSpPr/>
            <p:nvPr/>
          </p:nvSpPr>
          <p:spPr>
            <a:xfrm>
              <a:off x="2601063" y="1821675"/>
              <a:ext cx="107275" cy="126550"/>
            </a:xfrm>
            <a:custGeom>
              <a:rect b="b" l="l" r="r" t="t"/>
              <a:pathLst>
                <a:path extrusionOk="0" h="5062" w="4291">
                  <a:moveTo>
                    <a:pt x="1019" y="0"/>
                  </a:moveTo>
                  <a:lnTo>
                    <a:pt x="1" y="4105"/>
                  </a:lnTo>
                  <a:lnTo>
                    <a:pt x="2192" y="3580"/>
                  </a:lnTo>
                  <a:lnTo>
                    <a:pt x="3859" y="5062"/>
                  </a:lnTo>
                  <a:lnTo>
                    <a:pt x="4291" y="3333"/>
                  </a:lnTo>
                  <a:lnTo>
                    <a:pt x="3920" y="3241"/>
                  </a:lnTo>
                  <a:lnTo>
                    <a:pt x="3643" y="4321"/>
                  </a:lnTo>
                  <a:lnTo>
                    <a:pt x="2285" y="3148"/>
                  </a:lnTo>
                  <a:lnTo>
                    <a:pt x="556" y="3580"/>
                  </a:lnTo>
                  <a:lnTo>
                    <a:pt x="1390" y="93"/>
                  </a:lnTo>
                  <a:lnTo>
                    <a:pt x="10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7"/>
            <p:cNvSpPr/>
            <p:nvPr/>
          </p:nvSpPr>
          <p:spPr>
            <a:xfrm>
              <a:off x="2651213" y="1859475"/>
              <a:ext cx="28575" cy="15450"/>
            </a:xfrm>
            <a:custGeom>
              <a:rect b="b" l="l" r="r" t="t"/>
              <a:pathLst>
                <a:path extrusionOk="0" h="618" w="1143">
                  <a:moveTo>
                    <a:pt x="94" y="1"/>
                  </a:moveTo>
                  <a:lnTo>
                    <a:pt x="1" y="371"/>
                  </a:lnTo>
                  <a:lnTo>
                    <a:pt x="371" y="463"/>
                  </a:lnTo>
                  <a:lnTo>
                    <a:pt x="464" y="93"/>
                  </a:lnTo>
                  <a:lnTo>
                    <a:pt x="94" y="1"/>
                  </a:lnTo>
                  <a:close/>
                  <a:moveTo>
                    <a:pt x="742" y="124"/>
                  </a:moveTo>
                  <a:lnTo>
                    <a:pt x="649" y="525"/>
                  </a:lnTo>
                  <a:lnTo>
                    <a:pt x="1050" y="618"/>
                  </a:lnTo>
                  <a:lnTo>
                    <a:pt x="1143" y="217"/>
                  </a:lnTo>
                  <a:lnTo>
                    <a:pt x="742" y="1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57" name="Shape 757"/>
        <p:cNvGrpSpPr/>
        <p:nvPr/>
      </p:nvGrpSpPr>
      <p:grpSpPr>
        <a:xfrm>
          <a:off x="0" y="0"/>
          <a:ext cx="0" cy="0"/>
          <a:chOff x="0" y="0"/>
          <a:chExt cx="0" cy="0"/>
        </a:xfrm>
      </p:grpSpPr>
      <p:sp>
        <p:nvSpPr>
          <p:cNvPr id="758" name="Google Shape;758;p28"/>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Social media mood board</a:t>
            </a:r>
            <a:endParaRPr/>
          </a:p>
        </p:txBody>
      </p:sp>
      <p:grpSp>
        <p:nvGrpSpPr>
          <p:cNvPr id="759" name="Google Shape;759;p28"/>
          <p:cNvGrpSpPr/>
          <p:nvPr/>
        </p:nvGrpSpPr>
        <p:grpSpPr>
          <a:xfrm>
            <a:off x="1032642" y="1655216"/>
            <a:ext cx="2727515" cy="2844194"/>
            <a:chOff x="1188150" y="1671625"/>
            <a:chExt cx="2681395" cy="2796101"/>
          </a:xfrm>
        </p:grpSpPr>
        <p:sp>
          <p:nvSpPr>
            <p:cNvPr id="760" name="Google Shape;760;p28"/>
            <p:cNvSpPr/>
            <p:nvPr/>
          </p:nvSpPr>
          <p:spPr>
            <a:xfrm>
              <a:off x="1188150" y="1671625"/>
              <a:ext cx="834300" cy="856800"/>
            </a:xfrm>
            <a:prstGeom prst="rect">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8"/>
            <p:cNvSpPr/>
            <p:nvPr/>
          </p:nvSpPr>
          <p:spPr>
            <a:xfrm>
              <a:off x="2111692" y="1671625"/>
              <a:ext cx="834300" cy="856800"/>
            </a:xfrm>
            <a:prstGeom prst="rect">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8"/>
            <p:cNvSpPr/>
            <p:nvPr/>
          </p:nvSpPr>
          <p:spPr>
            <a:xfrm>
              <a:off x="3035233" y="1671625"/>
              <a:ext cx="834300" cy="856800"/>
            </a:xfrm>
            <a:prstGeom prst="rect">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8"/>
            <p:cNvSpPr/>
            <p:nvPr/>
          </p:nvSpPr>
          <p:spPr>
            <a:xfrm>
              <a:off x="1188163" y="2641275"/>
              <a:ext cx="834300" cy="856800"/>
            </a:xfrm>
            <a:prstGeom prst="rect">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8"/>
            <p:cNvSpPr/>
            <p:nvPr/>
          </p:nvSpPr>
          <p:spPr>
            <a:xfrm>
              <a:off x="2111704" y="2641275"/>
              <a:ext cx="834300" cy="856800"/>
            </a:xfrm>
            <a:prstGeom prst="rect">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8"/>
            <p:cNvSpPr/>
            <p:nvPr/>
          </p:nvSpPr>
          <p:spPr>
            <a:xfrm>
              <a:off x="3035246" y="2641275"/>
              <a:ext cx="834300" cy="856800"/>
            </a:xfrm>
            <a:prstGeom prst="rect">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8"/>
            <p:cNvSpPr/>
            <p:nvPr/>
          </p:nvSpPr>
          <p:spPr>
            <a:xfrm>
              <a:off x="1188150" y="3610926"/>
              <a:ext cx="834300" cy="856800"/>
            </a:xfrm>
            <a:prstGeom prst="rect">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8"/>
            <p:cNvSpPr/>
            <p:nvPr/>
          </p:nvSpPr>
          <p:spPr>
            <a:xfrm>
              <a:off x="2111692" y="3610926"/>
              <a:ext cx="834300" cy="856800"/>
            </a:xfrm>
            <a:prstGeom prst="rect">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8"/>
            <p:cNvSpPr/>
            <p:nvPr/>
          </p:nvSpPr>
          <p:spPr>
            <a:xfrm>
              <a:off x="3035233" y="3610926"/>
              <a:ext cx="834300" cy="856800"/>
            </a:xfrm>
            <a:prstGeom prst="rect">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28"/>
          <p:cNvSpPr txBox="1"/>
          <p:nvPr/>
        </p:nvSpPr>
        <p:spPr>
          <a:xfrm>
            <a:off x="720000" y="1049075"/>
            <a:ext cx="33528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000">
                <a:latin typeface="Spicy Rice"/>
                <a:ea typeface="Spicy Rice"/>
                <a:cs typeface="Spicy Rice"/>
                <a:sym typeface="Spicy Rice"/>
              </a:rPr>
              <a:t>IG feed / Visual mood board</a:t>
            </a:r>
            <a:endParaRPr sz="2000">
              <a:latin typeface="Spicy Rice"/>
              <a:ea typeface="Spicy Rice"/>
              <a:cs typeface="Spicy Rice"/>
              <a:sym typeface="Spicy Rice"/>
            </a:endParaRPr>
          </a:p>
        </p:txBody>
      </p:sp>
      <p:sp>
        <p:nvSpPr>
          <p:cNvPr id="770" name="Google Shape;770;p28"/>
          <p:cNvSpPr txBox="1"/>
          <p:nvPr/>
        </p:nvSpPr>
        <p:spPr>
          <a:xfrm>
            <a:off x="4763500" y="1049075"/>
            <a:ext cx="1631400" cy="49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latin typeface="Spicy Rice"/>
                <a:ea typeface="Spicy Rice"/>
                <a:cs typeface="Spicy Rice"/>
                <a:sym typeface="Spicy Rice"/>
              </a:rPr>
              <a:t>Typography</a:t>
            </a:r>
            <a:endParaRPr sz="2000">
              <a:latin typeface="Spicy Rice"/>
              <a:ea typeface="Spicy Rice"/>
              <a:cs typeface="Spicy Rice"/>
              <a:sym typeface="Spicy Rice"/>
            </a:endParaRPr>
          </a:p>
        </p:txBody>
      </p:sp>
      <p:sp>
        <p:nvSpPr>
          <p:cNvPr id="771" name="Google Shape;771;p28"/>
          <p:cNvSpPr txBox="1"/>
          <p:nvPr/>
        </p:nvSpPr>
        <p:spPr>
          <a:xfrm>
            <a:off x="4763500" y="2276702"/>
            <a:ext cx="14898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latin typeface="Spicy Rice"/>
                <a:ea typeface="Spicy Rice"/>
                <a:cs typeface="Spicy Rice"/>
                <a:sym typeface="Spicy Rice"/>
              </a:rPr>
              <a:t>Color</a:t>
            </a:r>
            <a:endParaRPr sz="2000">
              <a:latin typeface="Spicy Rice"/>
              <a:ea typeface="Spicy Rice"/>
              <a:cs typeface="Spicy Rice"/>
              <a:sym typeface="Spicy Rice"/>
            </a:endParaRPr>
          </a:p>
        </p:txBody>
      </p:sp>
      <p:sp>
        <p:nvSpPr>
          <p:cNvPr id="772" name="Google Shape;772;p28"/>
          <p:cNvSpPr txBox="1"/>
          <p:nvPr/>
        </p:nvSpPr>
        <p:spPr>
          <a:xfrm>
            <a:off x="4763500" y="3775452"/>
            <a:ext cx="14898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latin typeface="Spicy Rice"/>
                <a:ea typeface="Spicy Rice"/>
                <a:cs typeface="Spicy Rice"/>
                <a:sym typeface="Spicy Rice"/>
              </a:rPr>
              <a:t>Keywords</a:t>
            </a:r>
            <a:endParaRPr sz="2000">
              <a:latin typeface="Spicy Rice"/>
              <a:ea typeface="Spicy Rice"/>
              <a:cs typeface="Spicy Rice"/>
              <a:sym typeface="Spicy Rice"/>
            </a:endParaRPr>
          </a:p>
        </p:txBody>
      </p:sp>
      <p:sp>
        <p:nvSpPr>
          <p:cNvPr id="773" name="Google Shape;773;p28"/>
          <p:cNvSpPr/>
          <p:nvPr/>
        </p:nvSpPr>
        <p:spPr>
          <a:xfrm>
            <a:off x="4790700" y="2758975"/>
            <a:ext cx="780000" cy="807000"/>
          </a:xfrm>
          <a:prstGeom prst="ellipse">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000">
                <a:latin typeface="Arimo"/>
                <a:ea typeface="Arimo"/>
                <a:cs typeface="Arimo"/>
                <a:sym typeface="Arimo"/>
              </a:rPr>
              <a:t>#89bc</a:t>
            </a:r>
            <a:endParaRPr sz="1000">
              <a:latin typeface="Arimo"/>
              <a:ea typeface="Arimo"/>
              <a:cs typeface="Arimo"/>
              <a:sym typeface="Arimo"/>
            </a:endParaRPr>
          </a:p>
        </p:txBody>
      </p:sp>
      <p:sp>
        <p:nvSpPr>
          <p:cNvPr id="774" name="Google Shape;774;p28"/>
          <p:cNvSpPr/>
          <p:nvPr/>
        </p:nvSpPr>
        <p:spPr>
          <a:xfrm>
            <a:off x="5874321" y="2758975"/>
            <a:ext cx="780000" cy="807000"/>
          </a:xfrm>
          <a:prstGeom prst="ellipse">
            <a:avLst/>
          </a:prstGeom>
          <a:solidFill>
            <a:schemeClr val="lt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000">
                <a:latin typeface="Arimo"/>
                <a:ea typeface="Arimo"/>
                <a:cs typeface="Arimo"/>
                <a:sym typeface="Arimo"/>
              </a:rPr>
              <a:t>#2ebc</a:t>
            </a:r>
            <a:endParaRPr sz="1000">
              <a:latin typeface="Arimo"/>
              <a:ea typeface="Arimo"/>
              <a:cs typeface="Arimo"/>
              <a:sym typeface="Arimo"/>
            </a:endParaRPr>
          </a:p>
        </p:txBody>
      </p:sp>
      <p:sp>
        <p:nvSpPr>
          <p:cNvPr id="775" name="Google Shape;775;p28"/>
          <p:cNvSpPr/>
          <p:nvPr/>
        </p:nvSpPr>
        <p:spPr>
          <a:xfrm>
            <a:off x="6957942" y="2758975"/>
            <a:ext cx="780000" cy="807000"/>
          </a:xfrm>
          <a:prstGeom prst="ellipse">
            <a:avLst/>
          </a:prstGeom>
          <a:solidFill>
            <a:schemeClr val="dk2"/>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000">
                <a:latin typeface="Arimo"/>
                <a:ea typeface="Arimo"/>
                <a:cs typeface="Arimo"/>
                <a:sym typeface="Arimo"/>
              </a:rPr>
              <a:t>#d424</a:t>
            </a:r>
            <a:endParaRPr sz="1000">
              <a:latin typeface="Arimo"/>
              <a:ea typeface="Arimo"/>
              <a:cs typeface="Arimo"/>
              <a:sym typeface="Arimo"/>
            </a:endParaRPr>
          </a:p>
        </p:txBody>
      </p:sp>
      <p:sp>
        <p:nvSpPr>
          <p:cNvPr id="776" name="Google Shape;776;p28"/>
          <p:cNvSpPr txBox="1"/>
          <p:nvPr/>
        </p:nvSpPr>
        <p:spPr>
          <a:xfrm>
            <a:off x="4763500" y="4301000"/>
            <a:ext cx="752100" cy="2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Arimo"/>
                <a:ea typeface="Arimo"/>
                <a:cs typeface="Arimo"/>
                <a:sym typeface="Arimo"/>
              </a:rPr>
              <a:t>Hippie</a:t>
            </a:r>
            <a:endParaRPr>
              <a:latin typeface="Arimo"/>
              <a:ea typeface="Arimo"/>
              <a:cs typeface="Arimo"/>
              <a:sym typeface="Arimo"/>
            </a:endParaRPr>
          </a:p>
        </p:txBody>
      </p:sp>
      <p:sp>
        <p:nvSpPr>
          <p:cNvPr id="777" name="Google Shape;777;p28"/>
          <p:cNvSpPr txBox="1"/>
          <p:nvPr/>
        </p:nvSpPr>
        <p:spPr>
          <a:xfrm>
            <a:off x="5693662" y="4301000"/>
            <a:ext cx="752100" cy="2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Arimo"/>
                <a:ea typeface="Arimo"/>
                <a:cs typeface="Arimo"/>
                <a:sym typeface="Arimo"/>
              </a:rPr>
              <a:t>Retro</a:t>
            </a:r>
            <a:endParaRPr>
              <a:latin typeface="Arimo"/>
              <a:ea typeface="Arimo"/>
              <a:cs typeface="Arimo"/>
              <a:sym typeface="Arimo"/>
            </a:endParaRPr>
          </a:p>
        </p:txBody>
      </p:sp>
      <p:sp>
        <p:nvSpPr>
          <p:cNvPr id="778" name="Google Shape;778;p28"/>
          <p:cNvSpPr txBox="1"/>
          <p:nvPr/>
        </p:nvSpPr>
        <p:spPr>
          <a:xfrm>
            <a:off x="6623823" y="4301000"/>
            <a:ext cx="752100" cy="2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Arimo"/>
                <a:ea typeface="Arimo"/>
                <a:cs typeface="Arimo"/>
                <a:sym typeface="Arimo"/>
              </a:rPr>
              <a:t>Vibe</a:t>
            </a:r>
            <a:endParaRPr>
              <a:latin typeface="Arimo"/>
              <a:ea typeface="Arimo"/>
              <a:cs typeface="Arimo"/>
              <a:sym typeface="Arimo"/>
            </a:endParaRPr>
          </a:p>
        </p:txBody>
      </p:sp>
      <p:sp>
        <p:nvSpPr>
          <p:cNvPr id="779" name="Google Shape;779;p28"/>
          <p:cNvSpPr txBox="1"/>
          <p:nvPr/>
        </p:nvSpPr>
        <p:spPr>
          <a:xfrm>
            <a:off x="7553985" y="4301000"/>
            <a:ext cx="752100" cy="2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Arimo"/>
                <a:ea typeface="Arimo"/>
                <a:cs typeface="Arimo"/>
                <a:sym typeface="Arimo"/>
              </a:rPr>
              <a:t>70’S</a:t>
            </a:r>
            <a:endParaRPr>
              <a:latin typeface="Arimo"/>
              <a:ea typeface="Arimo"/>
              <a:cs typeface="Arimo"/>
              <a:sym typeface="Arimo"/>
            </a:endParaRPr>
          </a:p>
        </p:txBody>
      </p:sp>
      <p:sp>
        <p:nvSpPr>
          <p:cNvPr id="780" name="Google Shape;780;p28"/>
          <p:cNvSpPr txBox="1"/>
          <p:nvPr/>
        </p:nvSpPr>
        <p:spPr>
          <a:xfrm>
            <a:off x="4763500" y="1508000"/>
            <a:ext cx="2419500" cy="53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latin typeface="Arimo"/>
                <a:ea typeface="Arimo"/>
                <a:cs typeface="Arimo"/>
                <a:sym typeface="Arimo"/>
              </a:rPr>
              <a:t>Arimo</a:t>
            </a:r>
            <a:r>
              <a:rPr lang="en">
                <a:latin typeface="Arimo"/>
                <a:ea typeface="Arimo"/>
                <a:cs typeface="Arimo"/>
                <a:sym typeface="Arimo"/>
              </a:rPr>
              <a:t>: Despite being red, Mars is actually a cold place</a:t>
            </a:r>
            <a:endParaRPr>
              <a:latin typeface="Arimo"/>
              <a:ea typeface="Arimo"/>
              <a:cs typeface="Arimo"/>
              <a:sym typeface="Arimo"/>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784" name="Shape 784"/>
        <p:cNvGrpSpPr/>
        <p:nvPr/>
      </p:nvGrpSpPr>
      <p:grpSpPr>
        <a:xfrm>
          <a:off x="0" y="0"/>
          <a:ext cx="0" cy="0"/>
          <a:chOff x="0" y="0"/>
          <a:chExt cx="0" cy="0"/>
        </a:xfrm>
      </p:grpSpPr>
      <p:grpSp>
        <p:nvGrpSpPr>
          <p:cNvPr id="785" name="Google Shape;785;p29"/>
          <p:cNvGrpSpPr/>
          <p:nvPr/>
        </p:nvGrpSpPr>
        <p:grpSpPr>
          <a:xfrm>
            <a:off x="4183705" y="2050835"/>
            <a:ext cx="3563197" cy="2343064"/>
            <a:chOff x="235800" y="830650"/>
            <a:chExt cx="6978450" cy="4588844"/>
          </a:xfrm>
        </p:grpSpPr>
        <p:sp>
          <p:nvSpPr>
            <p:cNvPr id="786" name="Google Shape;786;p2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 name="Google Shape;792;p29"/>
          <p:cNvSpPr txBox="1"/>
          <p:nvPr>
            <p:ph type="title"/>
          </p:nvPr>
        </p:nvSpPr>
        <p:spPr>
          <a:xfrm>
            <a:off x="720000" y="44060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target</a:t>
            </a:r>
            <a:endParaRPr/>
          </a:p>
        </p:txBody>
      </p:sp>
      <p:sp>
        <p:nvSpPr>
          <p:cNvPr id="793" name="Google Shape;793;p29"/>
          <p:cNvSpPr txBox="1"/>
          <p:nvPr/>
        </p:nvSpPr>
        <p:spPr>
          <a:xfrm>
            <a:off x="954844" y="1165689"/>
            <a:ext cx="2651400" cy="283500"/>
          </a:xfrm>
          <a:prstGeom prst="rect">
            <a:avLst/>
          </a:prstGeom>
          <a:noFill/>
          <a:ln>
            <a:noFill/>
          </a:ln>
        </p:spPr>
        <p:txBody>
          <a:bodyPr anchorCtr="0" anchor="ctr" bIns="91425" lIns="0" spcFirstLastPara="1" rIns="0" wrap="square" tIns="91425">
            <a:noAutofit/>
          </a:bodyPr>
          <a:lstStyle/>
          <a:p>
            <a:pPr indent="0" lvl="0" marL="91440" marR="0" rtl="0" algn="l">
              <a:lnSpc>
                <a:spcPct val="100000"/>
              </a:lnSpc>
              <a:spcBef>
                <a:spcPts val="0"/>
              </a:spcBef>
              <a:spcAft>
                <a:spcPts val="0"/>
              </a:spcAft>
              <a:buNone/>
            </a:pPr>
            <a:r>
              <a:rPr lang="en" sz="2000">
                <a:latin typeface="Spicy Rice"/>
                <a:ea typeface="Spicy Rice"/>
                <a:cs typeface="Spicy Rice"/>
                <a:sym typeface="Spicy Rice"/>
              </a:rPr>
              <a:t>Age &amp; gender</a:t>
            </a:r>
            <a:endParaRPr sz="2000">
              <a:latin typeface="Spicy Rice"/>
              <a:ea typeface="Spicy Rice"/>
              <a:cs typeface="Spicy Rice"/>
              <a:sym typeface="Spicy Rice"/>
            </a:endParaRPr>
          </a:p>
        </p:txBody>
      </p:sp>
      <p:sp>
        <p:nvSpPr>
          <p:cNvPr id="794" name="Google Shape;794;p29"/>
          <p:cNvSpPr/>
          <p:nvPr/>
        </p:nvSpPr>
        <p:spPr>
          <a:xfrm>
            <a:off x="2090825" y="1755299"/>
            <a:ext cx="168600" cy="1731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9"/>
          <p:cNvSpPr/>
          <p:nvPr/>
        </p:nvSpPr>
        <p:spPr>
          <a:xfrm>
            <a:off x="2090825" y="2093999"/>
            <a:ext cx="168600" cy="173100"/>
          </a:xfrm>
          <a:prstGeom prst="ellipse">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9"/>
          <p:cNvSpPr txBox="1"/>
          <p:nvPr/>
        </p:nvSpPr>
        <p:spPr>
          <a:xfrm>
            <a:off x="2259450" y="1672500"/>
            <a:ext cx="1286100" cy="33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latin typeface="Arimo"/>
                <a:ea typeface="Arimo"/>
                <a:cs typeface="Arimo"/>
                <a:sym typeface="Arimo"/>
              </a:rPr>
              <a:t>Women 55%</a:t>
            </a:r>
            <a:endParaRPr b="1">
              <a:latin typeface="Arimo"/>
              <a:ea typeface="Arimo"/>
              <a:cs typeface="Arimo"/>
              <a:sym typeface="Arimo"/>
            </a:endParaRPr>
          </a:p>
        </p:txBody>
      </p:sp>
      <p:sp>
        <p:nvSpPr>
          <p:cNvPr id="797" name="Google Shape;797;p29"/>
          <p:cNvSpPr txBox="1"/>
          <p:nvPr/>
        </p:nvSpPr>
        <p:spPr>
          <a:xfrm>
            <a:off x="2259454" y="2011200"/>
            <a:ext cx="1286100" cy="33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latin typeface="Arimo"/>
                <a:ea typeface="Arimo"/>
                <a:cs typeface="Arimo"/>
                <a:sym typeface="Arimo"/>
              </a:rPr>
              <a:t>Men 45%</a:t>
            </a:r>
            <a:endParaRPr b="1">
              <a:latin typeface="Arimo"/>
              <a:ea typeface="Arimo"/>
              <a:cs typeface="Arimo"/>
              <a:sym typeface="Arimo"/>
            </a:endParaRPr>
          </a:p>
        </p:txBody>
      </p:sp>
      <p:sp>
        <p:nvSpPr>
          <p:cNvPr id="798" name="Google Shape;798;p29"/>
          <p:cNvSpPr txBox="1"/>
          <p:nvPr/>
        </p:nvSpPr>
        <p:spPr>
          <a:xfrm>
            <a:off x="4061694" y="1165695"/>
            <a:ext cx="2573100" cy="283500"/>
          </a:xfrm>
          <a:prstGeom prst="rect">
            <a:avLst/>
          </a:prstGeom>
          <a:noFill/>
          <a:ln>
            <a:noFill/>
          </a:ln>
        </p:spPr>
        <p:txBody>
          <a:bodyPr anchorCtr="0" anchor="ctr" bIns="91425" lIns="0" spcFirstLastPara="1" rIns="0" wrap="square" tIns="91425">
            <a:noAutofit/>
          </a:bodyPr>
          <a:lstStyle/>
          <a:p>
            <a:pPr indent="0" lvl="0" marL="91440" marR="0" rtl="0" algn="l">
              <a:lnSpc>
                <a:spcPct val="100000"/>
              </a:lnSpc>
              <a:spcBef>
                <a:spcPts val="0"/>
              </a:spcBef>
              <a:spcAft>
                <a:spcPts val="0"/>
              </a:spcAft>
              <a:buNone/>
            </a:pPr>
            <a:r>
              <a:rPr lang="en" sz="2000">
                <a:latin typeface="Spicy Rice"/>
                <a:ea typeface="Spicy Rice"/>
                <a:cs typeface="Spicy Rice"/>
                <a:sym typeface="Spicy Rice"/>
              </a:rPr>
              <a:t>Main countries</a:t>
            </a:r>
            <a:endParaRPr sz="2000">
              <a:latin typeface="Spicy Rice"/>
              <a:ea typeface="Spicy Rice"/>
              <a:cs typeface="Spicy Rice"/>
              <a:sym typeface="Spicy Rice"/>
            </a:endParaRPr>
          </a:p>
        </p:txBody>
      </p:sp>
      <p:grpSp>
        <p:nvGrpSpPr>
          <p:cNvPr id="799" name="Google Shape;799;p29"/>
          <p:cNvGrpSpPr/>
          <p:nvPr/>
        </p:nvGrpSpPr>
        <p:grpSpPr>
          <a:xfrm>
            <a:off x="1155175" y="3008969"/>
            <a:ext cx="301500" cy="1100654"/>
            <a:chOff x="1411381" y="2799900"/>
            <a:chExt cx="301500" cy="1189510"/>
          </a:xfrm>
        </p:grpSpPr>
        <p:sp>
          <p:nvSpPr>
            <p:cNvPr id="800" name="Google Shape;800;p29"/>
            <p:cNvSpPr/>
            <p:nvPr/>
          </p:nvSpPr>
          <p:spPr>
            <a:xfrm rot="-5400000">
              <a:off x="967381" y="3243900"/>
              <a:ext cx="1189500" cy="3015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801" name="Google Shape;801;p29"/>
            <p:cNvSpPr/>
            <p:nvPr/>
          </p:nvSpPr>
          <p:spPr>
            <a:xfrm rot="-5400000">
              <a:off x="1247581" y="3524110"/>
              <a:ext cx="629100" cy="3015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grpSp>
      <p:grpSp>
        <p:nvGrpSpPr>
          <p:cNvPr id="802" name="Google Shape;802;p29"/>
          <p:cNvGrpSpPr/>
          <p:nvPr/>
        </p:nvGrpSpPr>
        <p:grpSpPr>
          <a:xfrm>
            <a:off x="1749350" y="3009100"/>
            <a:ext cx="305100" cy="1100700"/>
            <a:chOff x="2005550" y="2902950"/>
            <a:chExt cx="305100" cy="1100700"/>
          </a:xfrm>
        </p:grpSpPr>
        <p:sp>
          <p:nvSpPr>
            <p:cNvPr id="803" name="Google Shape;803;p29"/>
            <p:cNvSpPr/>
            <p:nvPr/>
          </p:nvSpPr>
          <p:spPr>
            <a:xfrm rot="-5400000">
              <a:off x="1609321" y="3302550"/>
              <a:ext cx="1100700" cy="3015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804" name="Google Shape;804;p29"/>
            <p:cNvSpPr/>
            <p:nvPr/>
          </p:nvSpPr>
          <p:spPr>
            <a:xfrm rot="-5400000">
              <a:off x="1994000" y="3687000"/>
              <a:ext cx="328200" cy="305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grpSp>
      <p:sp>
        <p:nvSpPr>
          <p:cNvPr id="805" name="Google Shape;805;p29"/>
          <p:cNvSpPr txBox="1"/>
          <p:nvPr/>
        </p:nvSpPr>
        <p:spPr>
          <a:xfrm>
            <a:off x="1007719" y="4181200"/>
            <a:ext cx="5964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Arimo"/>
                <a:ea typeface="Arimo"/>
                <a:cs typeface="Arimo"/>
                <a:sym typeface="Arimo"/>
              </a:rPr>
              <a:t>26-35</a:t>
            </a:r>
            <a:endParaRPr sz="1200">
              <a:latin typeface="Arimo"/>
              <a:ea typeface="Arimo"/>
              <a:cs typeface="Arimo"/>
              <a:sym typeface="Arimo"/>
            </a:endParaRPr>
          </a:p>
        </p:txBody>
      </p:sp>
      <p:sp>
        <p:nvSpPr>
          <p:cNvPr id="806" name="Google Shape;806;p29"/>
          <p:cNvSpPr txBox="1"/>
          <p:nvPr/>
        </p:nvSpPr>
        <p:spPr>
          <a:xfrm>
            <a:off x="1604119" y="4181200"/>
            <a:ext cx="5964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Arimo"/>
                <a:ea typeface="Arimo"/>
                <a:cs typeface="Arimo"/>
                <a:sym typeface="Arimo"/>
              </a:rPr>
              <a:t>36</a:t>
            </a:r>
            <a:r>
              <a:rPr lang="en" sz="1200">
                <a:latin typeface="Arimo"/>
                <a:ea typeface="Arimo"/>
                <a:cs typeface="Arimo"/>
                <a:sym typeface="Arimo"/>
              </a:rPr>
              <a:t>-45</a:t>
            </a:r>
            <a:endParaRPr sz="1200">
              <a:latin typeface="Arimo"/>
              <a:ea typeface="Arimo"/>
              <a:cs typeface="Arimo"/>
              <a:sym typeface="Arimo"/>
            </a:endParaRPr>
          </a:p>
        </p:txBody>
      </p:sp>
      <p:sp>
        <p:nvSpPr>
          <p:cNvPr id="807" name="Google Shape;807;p29"/>
          <p:cNvSpPr txBox="1"/>
          <p:nvPr/>
        </p:nvSpPr>
        <p:spPr>
          <a:xfrm>
            <a:off x="2200519" y="4181200"/>
            <a:ext cx="5964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Arimo"/>
                <a:ea typeface="Arimo"/>
                <a:cs typeface="Arimo"/>
                <a:sym typeface="Arimo"/>
              </a:rPr>
              <a:t>46</a:t>
            </a:r>
            <a:r>
              <a:rPr lang="en" sz="1200">
                <a:latin typeface="Arimo"/>
                <a:ea typeface="Arimo"/>
                <a:cs typeface="Arimo"/>
                <a:sym typeface="Arimo"/>
              </a:rPr>
              <a:t>-55</a:t>
            </a:r>
            <a:endParaRPr sz="1200">
              <a:latin typeface="Arimo"/>
              <a:ea typeface="Arimo"/>
              <a:cs typeface="Arimo"/>
              <a:sym typeface="Arimo"/>
            </a:endParaRPr>
          </a:p>
        </p:txBody>
      </p:sp>
      <p:sp>
        <p:nvSpPr>
          <p:cNvPr id="808" name="Google Shape;808;p29"/>
          <p:cNvSpPr txBox="1"/>
          <p:nvPr/>
        </p:nvSpPr>
        <p:spPr>
          <a:xfrm>
            <a:off x="1045669" y="2645850"/>
            <a:ext cx="5205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Arimo"/>
                <a:ea typeface="Arimo"/>
                <a:cs typeface="Arimo"/>
                <a:sym typeface="Arimo"/>
              </a:rPr>
              <a:t>50%</a:t>
            </a:r>
            <a:endParaRPr b="1" sz="1200">
              <a:latin typeface="Arimo"/>
              <a:ea typeface="Arimo"/>
              <a:cs typeface="Arimo"/>
              <a:sym typeface="Arimo"/>
            </a:endParaRPr>
          </a:p>
        </p:txBody>
      </p:sp>
      <p:sp>
        <p:nvSpPr>
          <p:cNvPr id="809" name="Google Shape;809;p29"/>
          <p:cNvSpPr txBox="1"/>
          <p:nvPr/>
        </p:nvSpPr>
        <p:spPr>
          <a:xfrm>
            <a:off x="1642087" y="2645850"/>
            <a:ext cx="5205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Arimo"/>
                <a:ea typeface="Arimo"/>
                <a:cs typeface="Arimo"/>
                <a:sym typeface="Arimo"/>
              </a:rPr>
              <a:t>30%</a:t>
            </a:r>
            <a:endParaRPr b="1" sz="1200">
              <a:latin typeface="Arimo"/>
              <a:ea typeface="Arimo"/>
              <a:cs typeface="Arimo"/>
              <a:sym typeface="Arimo"/>
            </a:endParaRPr>
          </a:p>
        </p:txBody>
      </p:sp>
      <p:sp>
        <p:nvSpPr>
          <p:cNvPr id="810" name="Google Shape;810;p29"/>
          <p:cNvSpPr txBox="1"/>
          <p:nvPr/>
        </p:nvSpPr>
        <p:spPr>
          <a:xfrm>
            <a:off x="2238465" y="2645850"/>
            <a:ext cx="520500" cy="33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latin typeface="Arimo"/>
                <a:ea typeface="Arimo"/>
                <a:cs typeface="Arimo"/>
                <a:sym typeface="Arimo"/>
              </a:rPr>
              <a:t>20%</a:t>
            </a:r>
            <a:endParaRPr b="1" sz="1200">
              <a:latin typeface="Arimo"/>
              <a:ea typeface="Arimo"/>
              <a:cs typeface="Arimo"/>
              <a:sym typeface="Arimo"/>
            </a:endParaRPr>
          </a:p>
        </p:txBody>
      </p:sp>
      <p:sp>
        <p:nvSpPr>
          <p:cNvPr id="811" name="Google Shape;811;p29"/>
          <p:cNvSpPr/>
          <p:nvPr/>
        </p:nvSpPr>
        <p:spPr>
          <a:xfrm>
            <a:off x="5706266" y="2874217"/>
            <a:ext cx="279900" cy="2799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a:off x="4451884" y="2396499"/>
            <a:ext cx="279900" cy="2799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a:off x="7343894" y="3793285"/>
            <a:ext cx="279900" cy="279900"/>
          </a:xfrm>
          <a:prstGeom prst="ellipse">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 name="Google Shape;814;p29"/>
          <p:cNvGrpSpPr/>
          <p:nvPr/>
        </p:nvGrpSpPr>
        <p:grpSpPr>
          <a:xfrm>
            <a:off x="2347125" y="3009100"/>
            <a:ext cx="305100" cy="1100700"/>
            <a:chOff x="2005550" y="2902950"/>
            <a:chExt cx="305100" cy="1100700"/>
          </a:xfrm>
        </p:grpSpPr>
        <p:sp>
          <p:nvSpPr>
            <p:cNvPr id="815" name="Google Shape;815;p29"/>
            <p:cNvSpPr/>
            <p:nvPr/>
          </p:nvSpPr>
          <p:spPr>
            <a:xfrm rot="-5400000">
              <a:off x="1609321" y="3302550"/>
              <a:ext cx="1100700" cy="3015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sp>
          <p:nvSpPr>
            <p:cNvPr id="816" name="Google Shape;816;p29"/>
            <p:cNvSpPr/>
            <p:nvPr/>
          </p:nvSpPr>
          <p:spPr>
            <a:xfrm rot="-5400000">
              <a:off x="2047400" y="3740400"/>
              <a:ext cx="221400" cy="305100"/>
            </a:xfrm>
            <a:prstGeom prst="roundRect">
              <a:avLst>
                <a:gd fmla="val 50000" name="adj"/>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500"/>
            </a:p>
          </p:txBody>
        </p:sp>
      </p:grpSp>
      <p:sp>
        <p:nvSpPr>
          <p:cNvPr id="817" name="Google Shape;817;p29"/>
          <p:cNvSpPr/>
          <p:nvPr/>
        </p:nvSpPr>
        <p:spPr>
          <a:xfrm>
            <a:off x="1155175" y="1617375"/>
            <a:ext cx="787500" cy="787500"/>
          </a:xfrm>
          <a:prstGeom prst="ellipse">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9"/>
          <p:cNvSpPr/>
          <p:nvPr/>
        </p:nvSpPr>
        <p:spPr>
          <a:xfrm>
            <a:off x="1155175" y="1617388"/>
            <a:ext cx="787500" cy="787500"/>
          </a:xfrm>
          <a:prstGeom prst="pie">
            <a:avLst>
              <a:gd fmla="val 16208147" name="adj1"/>
              <a:gd fmla="val 6962313" name="adj2"/>
            </a:avLst>
          </a:prstGeom>
          <a:solidFill>
            <a:schemeClr val="lt1"/>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txBox="1"/>
          <p:nvPr/>
        </p:nvSpPr>
        <p:spPr>
          <a:xfrm>
            <a:off x="4061700" y="1508000"/>
            <a:ext cx="4444200" cy="27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Arimo"/>
                <a:ea typeface="Arimo"/>
                <a:cs typeface="Arimo"/>
                <a:sym typeface="Arimo"/>
              </a:rPr>
              <a:t>Despite being red, Mars is actually a cold place</a:t>
            </a:r>
            <a:endParaRPr>
              <a:latin typeface="Arimo"/>
              <a:ea typeface="Arimo"/>
              <a:cs typeface="Arimo"/>
              <a:sym typeface="Arimo"/>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23" name="Shape 823"/>
        <p:cNvGrpSpPr/>
        <p:nvPr/>
      </p:nvGrpSpPr>
      <p:grpSpPr>
        <a:xfrm>
          <a:off x="0" y="0"/>
          <a:ext cx="0" cy="0"/>
          <a:chOff x="0" y="0"/>
          <a:chExt cx="0" cy="0"/>
        </a:xfrm>
      </p:grpSpPr>
      <p:sp>
        <p:nvSpPr>
          <p:cNvPr id="824" name="Google Shape;824;p30"/>
          <p:cNvSpPr/>
          <p:nvPr/>
        </p:nvSpPr>
        <p:spPr>
          <a:xfrm>
            <a:off x="1486738" y="3770050"/>
            <a:ext cx="6170700" cy="593700"/>
          </a:xfrm>
          <a:prstGeom prst="roundRect">
            <a:avLst>
              <a:gd fmla="val 50000" name="adj"/>
            </a:avLst>
          </a:prstGeom>
          <a:solidFill>
            <a:schemeClr val="accent3"/>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0"/>
          <p:cNvSpPr txBox="1"/>
          <p:nvPr>
            <p:ph idx="1" type="subTitle"/>
          </p:nvPr>
        </p:nvSpPr>
        <p:spPr>
          <a:xfrm>
            <a:off x="1486625" y="3770050"/>
            <a:ext cx="61707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826" name="Google Shape;826;p30"/>
          <p:cNvSpPr txBox="1"/>
          <p:nvPr>
            <p:ph idx="2" type="title"/>
          </p:nvPr>
        </p:nvSpPr>
        <p:spPr>
          <a:xfrm>
            <a:off x="2996550" y="1422350"/>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827" name="Google Shape;827;p30"/>
          <p:cNvSpPr txBox="1"/>
          <p:nvPr>
            <p:ph type="title"/>
          </p:nvPr>
        </p:nvSpPr>
        <p:spPr>
          <a:xfrm>
            <a:off x="720000" y="2581550"/>
            <a:ext cx="77040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 ideas $ goals</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70's Vibes Instagram Planner by Slidesgo">
  <a:themeElements>
    <a:clrScheme name="Simple Light">
      <a:dk1>
        <a:srgbClr val="FFD424"/>
      </a:dk1>
      <a:lt1>
        <a:srgbClr val="FF8D1F"/>
      </a:lt1>
      <a:dk2>
        <a:srgbClr val="59BE4D"/>
      </a:dk2>
      <a:lt2>
        <a:srgbClr val="3DC0FD"/>
      </a:lt2>
      <a:accent1>
        <a:srgbClr val="17A0EE"/>
      </a:accent1>
      <a:accent2>
        <a:srgbClr val="FF39B6"/>
      </a:accent2>
      <a:accent3>
        <a:srgbClr val="FF89BC"/>
      </a:accent3>
      <a:accent4>
        <a:srgbClr val="944CA1"/>
      </a:accent4>
      <a:accent5>
        <a:srgbClr val="FEE6BA"/>
      </a:accent5>
      <a:accent6>
        <a:srgbClr val="191919"/>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